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90" d="100"/>
          <a:sy n="90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97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61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24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913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70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526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51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9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2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3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3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35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7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71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93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887B-A4D7-41D0-8963-D4F3959D44C9}" type="datetimeFigureOut">
              <a:rPr lang="en-IE" smtClean="0"/>
              <a:t>15/11/2019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09C58-6A2A-4708-94CB-23017C047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38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11C-0A8E-4D44-BD40-963E646CA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Runners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AACCD-7001-44A7-9101-4262AA739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Project Graphics &amp; Benchmarks </a:t>
            </a:r>
          </a:p>
          <a:p>
            <a:r>
              <a:rPr lang="en-IE" dirty="0"/>
              <a:t>By Michael Kelly 20041540</a:t>
            </a:r>
          </a:p>
        </p:txBody>
      </p:sp>
    </p:spTree>
    <p:extLst>
      <p:ext uri="{BB962C8B-B14F-4D97-AF65-F5344CB8AC3E}">
        <p14:creationId xmlns:p14="http://schemas.microsoft.com/office/powerpoint/2010/main" val="16420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F76-09DA-42B1-B50B-EFC25A5B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Pictorial Diagram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22542F-AF0C-4502-96F9-F94900311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8" y="2447478"/>
            <a:ext cx="934163" cy="6758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3E22A7-ED17-4105-9751-AFC645AE4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84" y="1412518"/>
            <a:ext cx="903109" cy="9152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5E8DDF-C735-49AA-9411-1D78967A3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89" y="1648498"/>
            <a:ext cx="1459596" cy="11031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45369F-0369-46A9-97E1-C832F31C6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18" y="3562094"/>
            <a:ext cx="993938" cy="9939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F43A06-6183-4A6A-AE66-58F0FC4F7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21" y="3675701"/>
            <a:ext cx="984947" cy="766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E2628C-6203-4DD9-8F6A-2AAA4344EA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2" t="14066" r="31779" b="14928"/>
          <a:stretch/>
        </p:blipFill>
        <p:spPr>
          <a:xfrm>
            <a:off x="876772" y="3675701"/>
            <a:ext cx="596569" cy="609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AC525B-783B-4EA6-8075-EE3F1AF875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1" y="5014916"/>
            <a:ext cx="641103" cy="1044494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04375676-680A-45E9-A16E-EE1FDBB13D96}"/>
              </a:ext>
            </a:extLst>
          </p:cNvPr>
          <p:cNvSpPr/>
          <p:nvPr/>
        </p:nvSpPr>
        <p:spPr>
          <a:xfrm>
            <a:off x="1473341" y="3955312"/>
            <a:ext cx="2517380" cy="180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11576A0-EAD0-4851-9724-A84991F15D28}"/>
              </a:ext>
            </a:extLst>
          </p:cNvPr>
          <p:cNvSpPr/>
          <p:nvPr/>
        </p:nvSpPr>
        <p:spPr>
          <a:xfrm>
            <a:off x="1158949" y="4285264"/>
            <a:ext cx="53163" cy="7296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E57082F-4E07-4958-BEFC-4DE83EF7C8E5}"/>
              </a:ext>
            </a:extLst>
          </p:cNvPr>
          <p:cNvSpPr/>
          <p:nvPr/>
        </p:nvSpPr>
        <p:spPr>
          <a:xfrm>
            <a:off x="4975668" y="3955312"/>
            <a:ext cx="1787750" cy="180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235CC66D-EFE2-4F28-AEDE-1869A67A61BB}"/>
              </a:ext>
            </a:extLst>
          </p:cNvPr>
          <p:cNvSpPr/>
          <p:nvPr/>
        </p:nvSpPr>
        <p:spPr>
          <a:xfrm>
            <a:off x="7123814" y="2843443"/>
            <a:ext cx="136573" cy="8104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EEC763-A7D5-4528-92C1-85CE3B627FD7}"/>
              </a:ext>
            </a:extLst>
          </p:cNvPr>
          <p:cNvSpPr/>
          <p:nvPr/>
        </p:nvSpPr>
        <p:spPr>
          <a:xfrm rot="10015334">
            <a:off x="5573299" y="2532413"/>
            <a:ext cx="941022" cy="22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723F8A4-A7ED-4731-AB9F-7B5F3FA5F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5943">
            <a:off x="5543834" y="2014921"/>
            <a:ext cx="957155" cy="3901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6170E95-B9D8-49E4-A14F-59AFE594481A}"/>
              </a:ext>
            </a:extLst>
          </p:cNvPr>
          <p:cNvSpPr txBox="1"/>
          <p:nvPr/>
        </p:nvSpPr>
        <p:spPr>
          <a:xfrm>
            <a:off x="201317" y="4285264"/>
            <a:ext cx="696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Location and speed sent to Blynk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27B27C-6264-4FA1-B512-224CD90803FA}"/>
              </a:ext>
            </a:extLst>
          </p:cNvPr>
          <p:cNvSpPr txBox="1"/>
          <p:nvPr/>
        </p:nvSpPr>
        <p:spPr>
          <a:xfrm>
            <a:off x="2016618" y="3475646"/>
            <a:ext cx="152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Data collected by Blynk is sent to RPI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2D7C71-0950-4F34-A73B-55E5D5482B23}"/>
              </a:ext>
            </a:extLst>
          </p:cNvPr>
          <p:cNvSpPr txBox="1"/>
          <p:nvPr/>
        </p:nvSpPr>
        <p:spPr>
          <a:xfrm>
            <a:off x="5018709" y="3555202"/>
            <a:ext cx="200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RPI uses mqtt to publish data to Wia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AEC3A8-9D04-4A93-8943-E178AB4DDC76}"/>
              </a:ext>
            </a:extLst>
          </p:cNvPr>
          <p:cNvSpPr txBox="1"/>
          <p:nvPr/>
        </p:nvSpPr>
        <p:spPr>
          <a:xfrm>
            <a:off x="7443123" y="2854208"/>
            <a:ext cx="1659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Current speed and previous locations are tracked on website using different widgets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7D6A11-32E8-47D2-9412-00079DABCE00}"/>
              </a:ext>
            </a:extLst>
          </p:cNvPr>
          <p:cNvSpPr txBox="1"/>
          <p:nvPr/>
        </p:nvSpPr>
        <p:spPr>
          <a:xfrm>
            <a:off x="5470070" y="1039500"/>
            <a:ext cx="1251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If the speed has reached over 12 km/h activate a action by sending email and twitter</a:t>
            </a:r>
          </a:p>
        </p:txBody>
      </p:sp>
    </p:spTree>
    <p:extLst>
      <p:ext uri="{BB962C8B-B14F-4D97-AF65-F5344CB8AC3E}">
        <p14:creationId xmlns:p14="http://schemas.microsoft.com/office/powerpoint/2010/main" val="235826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007-23EC-4D0F-8764-77522E1A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Flow Chart </a:t>
            </a:r>
            <a:br>
              <a:rPr lang="en-IE" dirty="0"/>
            </a:br>
            <a:r>
              <a:rPr lang="en-IE" sz="2800" dirty="0"/>
              <a:t>algorithm/logic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4210A-5D3D-40A0-A4D3-63FAE004C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5" y="1818167"/>
            <a:ext cx="5761917" cy="48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D59F-FA52-460D-9534-4630757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Informational 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2B449-9262-4C4C-89A0-5DC0EAA4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13" y="1270000"/>
            <a:ext cx="6518767" cy="52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38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Runners IoT</vt:lpstr>
      <vt:lpstr>Pictorial Diagram</vt:lpstr>
      <vt:lpstr>Flow Chart  algorithm/logic</vt:lpstr>
      <vt:lpstr>Informational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Runners IoT</dc:title>
  <dc:creator>20041540</dc:creator>
  <cp:lastModifiedBy>20041540</cp:lastModifiedBy>
  <cp:revision>5</cp:revision>
  <dcterms:created xsi:type="dcterms:W3CDTF">2019-11-15T10:59:04Z</dcterms:created>
  <dcterms:modified xsi:type="dcterms:W3CDTF">2019-11-15T12:18:22Z</dcterms:modified>
</cp:coreProperties>
</file>