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70" r:id="rId4"/>
    <p:sldId id="289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FD9B3-BD32-497B-8B84-A52FCF33B67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B37F-5C8E-4FE1-AEC8-7A1183A2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59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31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BIG TITLE OPENING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861200" y="1622800"/>
            <a:ext cx="9681200" cy="3622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0" y="1732393"/>
            <a:ext cx="3952949" cy="4421476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83300" y="2410217"/>
            <a:ext cx="4477368" cy="4447724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124200" y="1726811"/>
            <a:ext cx="2067819" cy="5056180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5318" y="5251"/>
            <a:ext cx="3942295" cy="6857908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8733801" y="1"/>
            <a:ext cx="3458211" cy="5760236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643885" y="2195515"/>
            <a:ext cx="8846000" cy="1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113081" y="3750015"/>
            <a:ext cx="3907200" cy="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0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">
  <p:cSld name="HEADLINE 1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3317267" y="-224665"/>
            <a:ext cx="5684000" cy="33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1"/>
          <p:cNvSpPr/>
          <p:nvPr/>
        </p:nvSpPr>
        <p:spPr>
          <a:xfrm rot="5400000">
            <a:off x="5245963" y="-79298"/>
            <a:ext cx="7149108" cy="6743035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25" y="3261967"/>
            <a:ext cx="12192000" cy="619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4325825" y="3817017"/>
            <a:ext cx="3540400" cy="1056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ctrTitle" idx="2"/>
          </p:nvPr>
        </p:nvSpPr>
        <p:spPr>
          <a:xfrm>
            <a:off x="3190796" y="2467833"/>
            <a:ext cx="5810400" cy="619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36682" y="0"/>
            <a:ext cx="2609428" cy="3533995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1"/>
          <p:cNvSpPr/>
          <p:nvPr/>
        </p:nvSpPr>
        <p:spPr>
          <a:xfrm>
            <a:off x="-256266" y="-25242"/>
            <a:ext cx="6992895" cy="6857969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1"/>
          <p:cNvSpPr/>
          <p:nvPr/>
        </p:nvSpPr>
        <p:spPr>
          <a:xfrm>
            <a:off x="9261526" y="3671702"/>
            <a:ext cx="2930463" cy="3198916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1"/>
          <p:cNvSpPr/>
          <p:nvPr/>
        </p:nvSpPr>
        <p:spPr>
          <a:xfrm>
            <a:off x="8888238" y="1"/>
            <a:ext cx="3303751" cy="307220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1"/>
          <p:cNvSpPr/>
          <p:nvPr/>
        </p:nvSpPr>
        <p:spPr>
          <a:xfrm>
            <a:off x="-15571" y="2297425"/>
            <a:ext cx="4025833" cy="4573193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9377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366233" y="127433"/>
            <a:ext cx="4610000" cy="4177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2"/>
          <p:cNvSpPr txBox="1"/>
          <p:nvPr/>
        </p:nvSpPr>
        <p:spPr>
          <a:xfrm>
            <a:off x="9030589" y="6227763"/>
            <a:ext cx="2743200" cy="365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67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1182367" y="3120792"/>
            <a:ext cx="4210800" cy="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6131625" y="2420192"/>
            <a:ext cx="4471600" cy="2017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1" y="4316884"/>
            <a:ext cx="7942937" cy="2534744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3899245" cy="1526608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2"/>
          <p:cNvSpPr/>
          <p:nvPr/>
        </p:nvSpPr>
        <p:spPr>
          <a:xfrm>
            <a:off x="6517501" y="1"/>
            <a:ext cx="5674507" cy="3124705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2"/>
          <p:cNvSpPr/>
          <p:nvPr/>
        </p:nvSpPr>
        <p:spPr>
          <a:xfrm>
            <a:off x="5076502" y="5814246"/>
            <a:ext cx="2144303" cy="1037385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2"/>
          <p:cNvSpPr/>
          <p:nvPr/>
        </p:nvSpPr>
        <p:spPr>
          <a:xfrm>
            <a:off x="1" y="5664022"/>
            <a:ext cx="4463732" cy="1187609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2"/>
          <p:cNvSpPr/>
          <p:nvPr/>
        </p:nvSpPr>
        <p:spPr>
          <a:xfrm>
            <a:off x="7597134" y="5013700"/>
            <a:ext cx="4594873" cy="1837939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2557227" cy="2219565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2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350959" y="1998517"/>
            <a:ext cx="10951600" cy="2923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9030589" y="6230945"/>
            <a:ext cx="2743200" cy="365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67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3022825" y="2604420"/>
            <a:ext cx="2639600" cy="1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5990975" y="3178753"/>
            <a:ext cx="3178000" cy="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5826751" y="2868312"/>
            <a:ext cx="0" cy="1183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3213869" y="3196"/>
            <a:ext cx="8978132" cy="286512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7056611" y="4844257"/>
            <a:ext cx="5135389" cy="201056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3070108"/>
            <a:ext cx="6873068" cy="3784707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4971203" y="3193"/>
            <a:ext cx="2144303" cy="1037385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7146509" y="3185"/>
            <a:ext cx="5045492" cy="1342404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4" y="3190"/>
            <a:ext cx="5224437" cy="208976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8824080" y="3931623"/>
            <a:ext cx="3367921" cy="2923195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68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7969251" y="1103953"/>
            <a:ext cx="3078000" cy="4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036533" y="1940433"/>
            <a:ext cx="3229600" cy="5034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4796900" y="-99267"/>
            <a:ext cx="3229600" cy="5900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1100888" y="3048000"/>
            <a:ext cx="31008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1230651" y="3423351"/>
            <a:ext cx="2841200" cy="119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4861251" y="3048000"/>
            <a:ext cx="31008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4990920" y="3423351"/>
            <a:ext cx="2841200" cy="119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3927875" y="-2432"/>
            <a:ext cx="2306052" cy="870027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2433"/>
            <a:ext cx="3607187" cy="247716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8" y="-2432"/>
            <a:ext cx="2773403" cy="1573168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7" y="4863377"/>
            <a:ext cx="2899140" cy="1992179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3" y="990062"/>
            <a:ext cx="2114344" cy="4166593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85372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1025167" y="-73239"/>
            <a:ext cx="2385600" cy="5117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3682067" y="1814195"/>
            <a:ext cx="2382400" cy="5117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6344728" y="-73239"/>
            <a:ext cx="2349200" cy="5117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1208065" y="2058800"/>
            <a:ext cx="2019600" cy="1097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1208325" y="3220151"/>
            <a:ext cx="2019200" cy="119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3863489" y="2058800"/>
            <a:ext cx="2019600" cy="1097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3863751" y="3220151"/>
            <a:ext cx="2019200" cy="119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6509500" y="2058800"/>
            <a:ext cx="2019600" cy="1097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6509763" y="3220151"/>
            <a:ext cx="2019200" cy="119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4385542" y="5975345"/>
            <a:ext cx="2306052" cy="870027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4378396"/>
            <a:ext cx="3607187" cy="247716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5"/>
          <p:cNvSpPr/>
          <p:nvPr/>
        </p:nvSpPr>
        <p:spPr>
          <a:xfrm flipH="1">
            <a:off x="8" y="5282388"/>
            <a:ext cx="2773403" cy="1573168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5"/>
          <p:cNvSpPr/>
          <p:nvPr/>
        </p:nvSpPr>
        <p:spPr>
          <a:xfrm flipH="1">
            <a:off x="7" y="-2434"/>
            <a:ext cx="2899140" cy="1992179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5"/>
          <p:cNvSpPr/>
          <p:nvPr/>
        </p:nvSpPr>
        <p:spPr>
          <a:xfrm flipH="1">
            <a:off x="13" y="1696470"/>
            <a:ext cx="2114344" cy="4166593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7969251" y="1103953"/>
            <a:ext cx="3078000" cy="4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92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INE + TITLE + SUBTITLE">
  <p:cSld name="IMAGINE + TITLE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ctrTitle"/>
          </p:nvPr>
        </p:nvSpPr>
        <p:spPr>
          <a:xfrm>
            <a:off x="5587061" y="2401724"/>
            <a:ext cx="39556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1"/>
          </p:nvPr>
        </p:nvSpPr>
        <p:spPr>
          <a:xfrm>
            <a:off x="6358668" y="4526613"/>
            <a:ext cx="3184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9030589" y="622776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67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9072200" y="4592734"/>
            <a:ext cx="3114267" cy="2265263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6"/>
          <p:cNvSpPr/>
          <p:nvPr/>
        </p:nvSpPr>
        <p:spPr>
          <a:xfrm>
            <a:off x="10909581" y="1722542"/>
            <a:ext cx="1276895" cy="4065471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71450" dir="6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6"/>
          <p:cNvSpPr/>
          <p:nvPr/>
        </p:nvSpPr>
        <p:spPr>
          <a:xfrm>
            <a:off x="9890573" y="5240348"/>
            <a:ext cx="2301423" cy="1617651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6"/>
          <p:cNvSpPr/>
          <p:nvPr/>
        </p:nvSpPr>
        <p:spPr>
          <a:xfrm>
            <a:off x="6237899" y="6061583"/>
            <a:ext cx="3510769" cy="697584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6"/>
          <p:cNvSpPr/>
          <p:nvPr/>
        </p:nvSpPr>
        <p:spPr>
          <a:xfrm>
            <a:off x="1" y="2832671"/>
            <a:ext cx="858596" cy="3213287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6"/>
          <p:cNvSpPr/>
          <p:nvPr/>
        </p:nvSpPr>
        <p:spPr>
          <a:xfrm>
            <a:off x="1" y="4100"/>
            <a:ext cx="2592119" cy="186285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6"/>
          <p:cNvSpPr/>
          <p:nvPr/>
        </p:nvSpPr>
        <p:spPr>
          <a:xfrm>
            <a:off x="6568991" y="1"/>
            <a:ext cx="3092671" cy="91027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6"/>
          <p:cNvSpPr/>
          <p:nvPr/>
        </p:nvSpPr>
        <p:spPr>
          <a:xfrm>
            <a:off x="7884195" y="1"/>
            <a:ext cx="4302268" cy="2566847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095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BIG TITLE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4633"/>
            <a:ext cx="12192000" cy="6848800"/>
          </a:xfrm>
          <a:prstGeom prst="rect">
            <a:avLst/>
          </a:prstGeom>
          <a:solidFill>
            <a:srgbClr val="FFFFFF">
              <a:alpha val="31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7"/>
          <p:cNvSpPr txBox="1">
            <a:spLocks noGrp="1"/>
          </p:cNvSpPr>
          <p:nvPr>
            <p:ph type="ctrTitle"/>
          </p:nvPr>
        </p:nvSpPr>
        <p:spPr>
          <a:xfrm>
            <a:off x="1439200" y="1629433"/>
            <a:ext cx="4382800" cy="35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64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64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64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64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64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64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64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6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399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1_TITLE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371100" y="532951"/>
            <a:ext cx="9445200" cy="5792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2279515" y="2020861"/>
            <a:ext cx="76328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6667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4275871" y="4303820"/>
            <a:ext cx="3632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6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3950575" y="3885525"/>
            <a:ext cx="4283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6484240" y="4055364"/>
            <a:ext cx="5703219" cy="2802624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18"/>
          <p:cNvSpPr/>
          <p:nvPr/>
        </p:nvSpPr>
        <p:spPr>
          <a:xfrm>
            <a:off x="6672363" y="0"/>
            <a:ext cx="3076268" cy="955592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18"/>
          <p:cNvSpPr/>
          <p:nvPr/>
        </p:nvSpPr>
        <p:spPr>
          <a:xfrm>
            <a:off x="10036646" y="0"/>
            <a:ext cx="2150821" cy="4321216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18"/>
          <p:cNvSpPr/>
          <p:nvPr/>
        </p:nvSpPr>
        <p:spPr>
          <a:xfrm>
            <a:off x="1813777" y="6021324"/>
            <a:ext cx="1820955" cy="836672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8"/>
          <p:cNvSpPr/>
          <p:nvPr/>
        </p:nvSpPr>
        <p:spPr>
          <a:xfrm>
            <a:off x="-14860" y="5399532"/>
            <a:ext cx="938563" cy="1458461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8"/>
          <p:cNvSpPr/>
          <p:nvPr/>
        </p:nvSpPr>
        <p:spPr>
          <a:xfrm>
            <a:off x="5444763" y="5631398"/>
            <a:ext cx="5515115" cy="1226597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8"/>
          <p:cNvSpPr/>
          <p:nvPr/>
        </p:nvSpPr>
        <p:spPr>
          <a:xfrm>
            <a:off x="-14859" y="1929058"/>
            <a:ext cx="1203737" cy="333819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8"/>
          <p:cNvSpPr/>
          <p:nvPr/>
        </p:nvSpPr>
        <p:spPr>
          <a:xfrm>
            <a:off x="-164744" y="0"/>
            <a:ext cx="4539959" cy="3753885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32267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HEADLINE 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858633" y="2948487"/>
            <a:ext cx="6134800" cy="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60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2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10000" y="3115467"/>
            <a:ext cx="35752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7246433" y="3529291"/>
            <a:ext cx="3178000" cy="1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6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5528" y="4592734"/>
            <a:ext cx="3114267" cy="2265263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9"/>
          <p:cNvSpPr/>
          <p:nvPr/>
        </p:nvSpPr>
        <p:spPr>
          <a:xfrm flipH="1">
            <a:off x="15522" y="1722542"/>
            <a:ext cx="1276895" cy="4065471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9"/>
          <p:cNvSpPr/>
          <p:nvPr/>
        </p:nvSpPr>
        <p:spPr>
          <a:xfrm flipH="1">
            <a:off x="10001" y="5240348"/>
            <a:ext cx="2301423" cy="1617651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9"/>
          <p:cNvSpPr/>
          <p:nvPr/>
        </p:nvSpPr>
        <p:spPr>
          <a:xfrm flipH="1">
            <a:off x="2423594" y="6160416"/>
            <a:ext cx="3510769" cy="697584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19"/>
          <p:cNvSpPr/>
          <p:nvPr/>
        </p:nvSpPr>
        <p:spPr>
          <a:xfrm flipH="1">
            <a:off x="11333399" y="2832671"/>
            <a:ext cx="858596" cy="3213287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9"/>
          <p:cNvSpPr/>
          <p:nvPr/>
        </p:nvSpPr>
        <p:spPr>
          <a:xfrm flipH="1">
            <a:off x="7194235" y="1"/>
            <a:ext cx="4997771" cy="3591695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9"/>
          <p:cNvSpPr/>
          <p:nvPr/>
        </p:nvSpPr>
        <p:spPr>
          <a:xfrm flipH="1">
            <a:off x="3446679" y="1"/>
            <a:ext cx="4215109" cy="1240644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9"/>
          <p:cNvSpPr/>
          <p:nvPr/>
        </p:nvSpPr>
        <p:spPr>
          <a:xfrm flipH="1">
            <a:off x="15537" y="0"/>
            <a:ext cx="5863712" cy="3498445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858633" y="2083567"/>
            <a:ext cx="2039600" cy="9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60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09739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HEADLINE 2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4289633" y="2948487"/>
            <a:ext cx="6134800" cy="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60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2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858633" y="3529291"/>
            <a:ext cx="3178000" cy="1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6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5528" y="4592734"/>
            <a:ext cx="3114267" cy="2265263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20"/>
          <p:cNvSpPr/>
          <p:nvPr/>
        </p:nvSpPr>
        <p:spPr>
          <a:xfrm flipH="1">
            <a:off x="5522" y="1722542"/>
            <a:ext cx="1276895" cy="4065471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0"/>
          <p:cNvSpPr/>
          <p:nvPr/>
        </p:nvSpPr>
        <p:spPr>
          <a:xfrm flipH="1">
            <a:off x="1" y="5240348"/>
            <a:ext cx="2301423" cy="1617651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0"/>
          <p:cNvSpPr/>
          <p:nvPr/>
        </p:nvSpPr>
        <p:spPr>
          <a:xfrm flipH="1">
            <a:off x="2423594" y="6160416"/>
            <a:ext cx="3510769" cy="697584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0"/>
          <p:cNvSpPr/>
          <p:nvPr/>
        </p:nvSpPr>
        <p:spPr>
          <a:xfrm flipH="1">
            <a:off x="11333399" y="2832671"/>
            <a:ext cx="858596" cy="3213287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0"/>
          <p:cNvSpPr/>
          <p:nvPr/>
        </p:nvSpPr>
        <p:spPr>
          <a:xfrm flipH="1">
            <a:off x="7194235" y="1"/>
            <a:ext cx="4997771" cy="3591695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20"/>
          <p:cNvSpPr/>
          <p:nvPr/>
        </p:nvSpPr>
        <p:spPr>
          <a:xfrm flipH="1">
            <a:off x="3446679" y="1"/>
            <a:ext cx="4215109" cy="1240644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20"/>
          <p:cNvSpPr/>
          <p:nvPr/>
        </p:nvSpPr>
        <p:spPr>
          <a:xfrm flipH="1">
            <a:off x="5537" y="0"/>
            <a:ext cx="5863712" cy="3498445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10676900" y="0"/>
            <a:ext cx="0" cy="41260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094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IMAGE + TITLE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861200" y="1622800"/>
            <a:ext cx="9681200" cy="3622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643885" y="2195515"/>
            <a:ext cx="8846000" cy="1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113081" y="3750015"/>
            <a:ext cx="3907200" cy="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8239070" y="1732393"/>
            <a:ext cx="3952949" cy="4421476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/>
          <p:nvPr/>
        </p:nvSpPr>
        <p:spPr>
          <a:xfrm flipH="1">
            <a:off x="7631349" y="2410217"/>
            <a:ext cx="4477368" cy="4447724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/>
          <p:nvPr/>
        </p:nvSpPr>
        <p:spPr>
          <a:xfrm flipH="1">
            <a:off x="0" y="1726811"/>
            <a:ext cx="2067819" cy="5056180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/>
          <p:nvPr/>
        </p:nvSpPr>
        <p:spPr>
          <a:xfrm flipH="1">
            <a:off x="8249723" y="1"/>
            <a:ext cx="3942295" cy="6857908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 flipH="1">
            <a:off x="6" y="1"/>
            <a:ext cx="3458211" cy="5760236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8787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9527621" y="0"/>
            <a:ext cx="2609428" cy="3533995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21"/>
          <p:cNvSpPr/>
          <p:nvPr/>
        </p:nvSpPr>
        <p:spPr>
          <a:xfrm flipH="1">
            <a:off x="5554366" y="0"/>
            <a:ext cx="6875629" cy="6743035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21"/>
          <p:cNvSpPr/>
          <p:nvPr/>
        </p:nvSpPr>
        <p:spPr>
          <a:xfrm flipH="1">
            <a:off x="8163468" y="2284796"/>
            <a:ext cx="4025833" cy="4573193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8070851" y="1103953"/>
            <a:ext cx="3078000" cy="4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09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9030589" y="622776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67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44897" y="0"/>
            <a:ext cx="2609428" cy="3533995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2"/>
          <p:cNvSpPr/>
          <p:nvPr/>
        </p:nvSpPr>
        <p:spPr>
          <a:xfrm>
            <a:off x="-248051" y="0"/>
            <a:ext cx="6875629" cy="6743035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22"/>
          <p:cNvSpPr/>
          <p:nvPr/>
        </p:nvSpPr>
        <p:spPr>
          <a:xfrm>
            <a:off x="-7357" y="2284796"/>
            <a:ext cx="4025833" cy="4573193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2"/>
          <p:cNvSpPr txBox="1">
            <a:spLocks noGrp="1"/>
          </p:cNvSpPr>
          <p:nvPr>
            <p:ph type="ctrTitle"/>
          </p:nvPr>
        </p:nvSpPr>
        <p:spPr>
          <a:xfrm flipH="1">
            <a:off x="1112331" y="1103953"/>
            <a:ext cx="3078000" cy="4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63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TITLE + SIX COLUMNS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9030589" y="622776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67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4079000" y="-164760"/>
            <a:ext cx="2385600" cy="3506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655919" y="-164760"/>
            <a:ext cx="2382400" cy="3506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9250195" y="-164760"/>
            <a:ext cx="2349200" cy="3506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079000" y="3613805"/>
            <a:ext cx="2385600" cy="3408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6655919" y="3613805"/>
            <a:ext cx="2382400" cy="3408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9250195" y="3613805"/>
            <a:ext cx="2349200" cy="3408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4079001" y="2036367"/>
            <a:ext cx="23856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4326649" y="2232325"/>
            <a:ext cx="1890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6673651" y="2036367"/>
            <a:ext cx="23492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6903163" y="2232325"/>
            <a:ext cx="1890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9231984" y="2036367"/>
            <a:ext cx="23856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9479700" y="2232325"/>
            <a:ext cx="1890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4078935" y="4716300"/>
            <a:ext cx="23856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4326649" y="4912251"/>
            <a:ext cx="1890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6655451" y="4716300"/>
            <a:ext cx="23856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6903163" y="4912251"/>
            <a:ext cx="1890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9233584" y="4716300"/>
            <a:ext cx="23824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9479700" y="4912251"/>
            <a:ext cx="1890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44897" y="0"/>
            <a:ext cx="2609428" cy="3533995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3"/>
          <p:cNvSpPr/>
          <p:nvPr/>
        </p:nvSpPr>
        <p:spPr>
          <a:xfrm>
            <a:off x="-248051" y="0"/>
            <a:ext cx="6875629" cy="6743035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3"/>
          <p:cNvSpPr/>
          <p:nvPr/>
        </p:nvSpPr>
        <p:spPr>
          <a:xfrm>
            <a:off x="-7357" y="2284796"/>
            <a:ext cx="4025833" cy="4573193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1112331" y="1103953"/>
            <a:ext cx="3078000" cy="4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481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 + THREE COLUMNS 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3885533" y="-43700"/>
            <a:ext cx="2276400" cy="6945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6447761" y="-43700"/>
            <a:ext cx="2276400" cy="6945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9009989" y="-43700"/>
            <a:ext cx="2276400" cy="6945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44897" y="0"/>
            <a:ext cx="2609428" cy="3533995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24"/>
          <p:cNvSpPr/>
          <p:nvPr/>
        </p:nvSpPr>
        <p:spPr>
          <a:xfrm>
            <a:off x="-7357" y="2284796"/>
            <a:ext cx="4025833" cy="4573193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 flipH="1">
            <a:off x="1112331" y="1103953"/>
            <a:ext cx="3078000" cy="4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-248051" y="0"/>
            <a:ext cx="6875629" cy="6743035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4"/>
          <p:cNvSpPr/>
          <p:nvPr/>
        </p:nvSpPr>
        <p:spPr>
          <a:xfrm flipH="1">
            <a:off x="9113992" y="3361502"/>
            <a:ext cx="3078011" cy="3496503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4"/>
          <p:cNvSpPr/>
          <p:nvPr/>
        </p:nvSpPr>
        <p:spPr>
          <a:xfrm flipH="1">
            <a:off x="5557683" y="0"/>
            <a:ext cx="6875629" cy="6743035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 flipH="1">
            <a:off x="3871235" y="3172800"/>
            <a:ext cx="22764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2"/>
          </p:nvPr>
        </p:nvSpPr>
        <p:spPr>
          <a:xfrm>
            <a:off x="4064349" y="3368733"/>
            <a:ext cx="1890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3"/>
          </p:nvPr>
        </p:nvSpPr>
        <p:spPr>
          <a:xfrm flipH="1">
            <a:off x="6447763" y="3172800"/>
            <a:ext cx="22764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4"/>
          </p:nvPr>
        </p:nvSpPr>
        <p:spPr>
          <a:xfrm>
            <a:off x="6640863" y="3368733"/>
            <a:ext cx="1890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5"/>
          </p:nvPr>
        </p:nvSpPr>
        <p:spPr>
          <a:xfrm flipH="1">
            <a:off x="9024284" y="3172800"/>
            <a:ext cx="22764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8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6"/>
          </p:nvPr>
        </p:nvSpPr>
        <p:spPr>
          <a:xfrm>
            <a:off x="9217400" y="3368733"/>
            <a:ext cx="1890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987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1">
  <p:cSld name="TECHNOLOGY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809672" y="-99267"/>
            <a:ext cx="3130000" cy="7092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25"/>
          <p:cNvSpPr txBox="1"/>
          <p:nvPr/>
        </p:nvSpPr>
        <p:spPr>
          <a:xfrm>
            <a:off x="9030589" y="622776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67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>
            <a:spLocks noGrp="1"/>
          </p:cNvSpPr>
          <p:nvPr>
            <p:ph type="ctrTitle"/>
          </p:nvPr>
        </p:nvSpPr>
        <p:spPr>
          <a:xfrm flipH="1">
            <a:off x="1066405" y="875353"/>
            <a:ext cx="30780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"/>
          </p:nvPr>
        </p:nvSpPr>
        <p:spPr>
          <a:xfrm>
            <a:off x="1066405" y="4441051"/>
            <a:ext cx="2444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5500418" y="5975345"/>
            <a:ext cx="2306052" cy="870027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5"/>
          <p:cNvSpPr/>
          <p:nvPr/>
        </p:nvSpPr>
        <p:spPr>
          <a:xfrm>
            <a:off x="8584823" y="4378396"/>
            <a:ext cx="3607187" cy="247716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9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25"/>
          <p:cNvSpPr/>
          <p:nvPr/>
        </p:nvSpPr>
        <p:spPr>
          <a:xfrm>
            <a:off x="9418600" y="5282388"/>
            <a:ext cx="2773403" cy="1573168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23825" dir="13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25"/>
          <p:cNvSpPr/>
          <p:nvPr/>
        </p:nvSpPr>
        <p:spPr>
          <a:xfrm>
            <a:off x="9292865" y="0"/>
            <a:ext cx="2899140" cy="1992179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04775" dir="49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5"/>
          <p:cNvSpPr/>
          <p:nvPr/>
        </p:nvSpPr>
        <p:spPr>
          <a:xfrm>
            <a:off x="10077653" y="1696470"/>
            <a:ext cx="2114344" cy="4166593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80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3671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2">
  <p:cSld name="TECHNOLOGY 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8044833" y="-61833"/>
            <a:ext cx="3130000" cy="7047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26"/>
          <p:cNvSpPr txBox="1"/>
          <p:nvPr/>
        </p:nvSpPr>
        <p:spPr>
          <a:xfrm>
            <a:off x="9030589" y="622776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67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8" name="Google Shape;298;p26"/>
          <p:cNvSpPr txBox="1">
            <a:spLocks noGrp="1"/>
          </p:cNvSpPr>
          <p:nvPr>
            <p:ph type="ctrTitle"/>
          </p:nvPr>
        </p:nvSpPr>
        <p:spPr>
          <a:xfrm flipH="1">
            <a:off x="7842251" y="875353"/>
            <a:ext cx="30780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subTitle" idx="1"/>
          </p:nvPr>
        </p:nvSpPr>
        <p:spPr>
          <a:xfrm>
            <a:off x="8476151" y="4441051"/>
            <a:ext cx="24440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4385542" y="5975345"/>
            <a:ext cx="2306052" cy="870027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26"/>
          <p:cNvSpPr/>
          <p:nvPr/>
        </p:nvSpPr>
        <p:spPr>
          <a:xfrm flipH="1">
            <a:off x="0" y="4378396"/>
            <a:ext cx="3607187" cy="247716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6"/>
          <p:cNvSpPr/>
          <p:nvPr/>
        </p:nvSpPr>
        <p:spPr>
          <a:xfrm flipH="1">
            <a:off x="8" y="5282388"/>
            <a:ext cx="2773403" cy="1573168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26"/>
          <p:cNvSpPr/>
          <p:nvPr/>
        </p:nvSpPr>
        <p:spPr>
          <a:xfrm flipH="1">
            <a:off x="7" y="-2434"/>
            <a:ext cx="2899140" cy="1992179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26"/>
          <p:cNvSpPr/>
          <p:nvPr/>
        </p:nvSpPr>
        <p:spPr>
          <a:xfrm flipH="1">
            <a:off x="13" y="1696470"/>
            <a:ext cx="2114344" cy="4166593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50130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0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2272407" y="44083"/>
            <a:ext cx="0" cy="544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3208387" y="1852132"/>
            <a:ext cx="8602000" cy="748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3208387" y="2811415"/>
            <a:ext cx="8602000" cy="748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3208387" y="3746911"/>
            <a:ext cx="8602000" cy="748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3206400" y="2507365"/>
            <a:ext cx="5912800" cy="375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3206400" y="3465829"/>
            <a:ext cx="5912800" cy="375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3206400" y="4414465"/>
            <a:ext cx="5912800" cy="375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070497" y="2807165"/>
            <a:ext cx="2847600" cy="1261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479287" y="2165519"/>
            <a:ext cx="1640800" cy="6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479287" y="3121215"/>
            <a:ext cx="1640800" cy="6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479287" y="4082021"/>
            <a:ext cx="1640800" cy="6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3208387" y="4773577"/>
            <a:ext cx="8602000" cy="748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2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3206400" y="5441132"/>
            <a:ext cx="5912800" cy="375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479287" y="5108688"/>
            <a:ext cx="1640800" cy="6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11405474" y="1359563"/>
            <a:ext cx="119" cy="1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4"/>
          <p:cNvSpPr/>
          <p:nvPr/>
        </p:nvSpPr>
        <p:spPr>
          <a:xfrm>
            <a:off x="5979339" y="1"/>
            <a:ext cx="6212659" cy="1936985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1" y="1"/>
            <a:ext cx="6311209" cy="2392697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>
            <a:off x="3240907" y="4748902"/>
            <a:ext cx="8309344" cy="2109097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1" y="1"/>
            <a:ext cx="4325113" cy="1692767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/>
          <p:nvPr/>
        </p:nvSpPr>
        <p:spPr>
          <a:xfrm>
            <a:off x="5417609" y="3470967"/>
            <a:ext cx="6774387" cy="3387031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5072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2429459" y="3945225"/>
            <a:ext cx="73348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6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6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6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6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6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6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6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6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6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2427733" y="3797900"/>
            <a:ext cx="5481200" cy="31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8373" y="3475092"/>
            <a:ext cx="6028" cy="843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6463" y="6856025"/>
            <a:ext cx="9845" cy="100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9169166" y="4334447"/>
            <a:ext cx="3022825" cy="2523541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/>
          <p:nvPr/>
        </p:nvSpPr>
        <p:spPr>
          <a:xfrm>
            <a:off x="8457159" y="1"/>
            <a:ext cx="3734829" cy="4641905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5"/>
          <p:cNvSpPr/>
          <p:nvPr/>
        </p:nvSpPr>
        <p:spPr>
          <a:xfrm>
            <a:off x="4176257" y="0"/>
            <a:ext cx="1120776" cy="722459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5"/>
          <p:cNvSpPr/>
          <p:nvPr/>
        </p:nvSpPr>
        <p:spPr>
          <a:xfrm>
            <a:off x="16300" y="4675583"/>
            <a:ext cx="5270259" cy="2182408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5"/>
          <p:cNvSpPr/>
          <p:nvPr/>
        </p:nvSpPr>
        <p:spPr>
          <a:xfrm>
            <a:off x="16301" y="1"/>
            <a:ext cx="4442911" cy="4687324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7109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TITLE  + TEX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74800" y="2063400"/>
            <a:ext cx="5820400" cy="2731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 flipH="1">
            <a:off x="16301" y="4334447"/>
            <a:ext cx="3022825" cy="2523541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 flipH="1">
            <a:off x="16303" y="1"/>
            <a:ext cx="3734829" cy="4641905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/>
          <p:nvPr/>
        </p:nvSpPr>
        <p:spPr>
          <a:xfrm flipH="1">
            <a:off x="6911257" y="0"/>
            <a:ext cx="1120776" cy="722459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6"/>
          <p:cNvSpPr/>
          <p:nvPr/>
        </p:nvSpPr>
        <p:spPr>
          <a:xfrm flipH="1">
            <a:off x="6921733" y="4675583"/>
            <a:ext cx="5270259" cy="2182408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6"/>
          <p:cNvSpPr/>
          <p:nvPr/>
        </p:nvSpPr>
        <p:spPr>
          <a:xfrm flipH="1">
            <a:off x="7749082" y="1"/>
            <a:ext cx="4442911" cy="4687324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492851" y="2601253"/>
            <a:ext cx="4210800" cy="1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6227541" y="2420192"/>
            <a:ext cx="4471600" cy="2017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40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 1">
  <p:cSld name="TITLE  + TEXT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6456408" y="2063400"/>
            <a:ext cx="5820400" cy="2731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7"/>
          <p:cNvSpPr/>
          <p:nvPr/>
        </p:nvSpPr>
        <p:spPr>
          <a:xfrm flipH="1">
            <a:off x="16301" y="4334447"/>
            <a:ext cx="3022825" cy="2523541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7"/>
          <p:cNvSpPr/>
          <p:nvPr/>
        </p:nvSpPr>
        <p:spPr>
          <a:xfrm flipH="1">
            <a:off x="16303" y="1"/>
            <a:ext cx="3734829" cy="4641905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7"/>
          <p:cNvSpPr/>
          <p:nvPr/>
        </p:nvSpPr>
        <p:spPr>
          <a:xfrm flipH="1">
            <a:off x="6911257" y="0"/>
            <a:ext cx="1120776" cy="722459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7"/>
          <p:cNvSpPr/>
          <p:nvPr/>
        </p:nvSpPr>
        <p:spPr>
          <a:xfrm flipH="1">
            <a:off x="6921733" y="4675583"/>
            <a:ext cx="5270259" cy="2182408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7"/>
          <p:cNvSpPr/>
          <p:nvPr/>
        </p:nvSpPr>
        <p:spPr>
          <a:xfrm flipH="1">
            <a:off x="7749082" y="1"/>
            <a:ext cx="4442911" cy="4687324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7"/>
          <p:cNvSpPr txBox="1">
            <a:spLocks noGrp="1"/>
          </p:cNvSpPr>
          <p:nvPr>
            <p:ph type="ctrTitle"/>
          </p:nvPr>
        </p:nvSpPr>
        <p:spPr>
          <a:xfrm>
            <a:off x="6747957" y="2601253"/>
            <a:ext cx="4210800" cy="1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 flipH="1">
            <a:off x="1262600" y="2420192"/>
            <a:ext cx="4471600" cy="2017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53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BIG NUMBER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022551" y="1169325"/>
            <a:ext cx="6142400" cy="5765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>
            <a:spLocks noGrp="1"/>
          </p:cNvSpPr>
          <p:nvPr>
            <p:ph type="title" hasCustomPrompt="1"/>
          </p:nvPr>
        </p:nvSpPr>
        <p:spPr>
          <a:xfrm>
            <a:off x="1833567" y="3227723"/>
            <a:ext cx="8520400" cy="9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5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5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5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5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5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5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5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5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>
            <a:spLocks noGrp="1"/>
          </p:cNvSpPr>
          <p:nvPr>
            <p:ph type="subTitle" idx="1"/>
          </p:nvPr>
        </p:nvSpPr>
        <p:spPr>
          <a:xfrm>
            <a:off x="3860251" y="4046325"/>
            <a:ext cx="44716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6746490" y="1"/>
            <a:ext cx="5382801" cy="2335748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8" y="4432765"/>
            <a:ext cx="5759683" cy="2425232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8"/>
          <p:cNvSpPr/>
          <p:nvPr/>
        </p:nvSpPr>
        <p:spPr>
          <a:xfrm rot="10800000" flipH="1">
            <a:off x="9812815" y="1"/>
            <a:ext cx="2379184" cy="2439276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8"/>
          <p:cNvSpPr/>
          <p:nvPr/>
        </p:nvSpPr>
        <p:spPr>
          <a:xfrm rot="10800000" flipH="1">
            <a:off x="-176367" y="1"/>
            <a:ext cx="3861888" cy="3781547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5235" y="5249886"/>
            <a:ext cx="8337104" cy="1608113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523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NUMBERS + SUBTITLE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3022551" y="-67500"/>
            <a:ext cx="6142400" cy="579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title" hasCustomPrompt="1"/>
          </p:nvPr>
        </p:nvSpPr>
        <p:spPr>
          <a:xfrm>
            <a:off x="1835700" y="1457356"/>
            <a:ext cx="8520400" cy="9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5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2" hasCustomPrompt="1"/>
          </p:nvPr>
        </p:nvSpPr>
        <p:spPr>
          <a:xfrm>
            <a:off x="1835700" y="2604905"/>
            <a:ext cx="8520400" cy="9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5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title" idx="3" hasCustomPrompt="1"/>
          </p:nvPr>
        </p:nvSpPr>
        <p:spPr>
          <a:xfrm>
            <a:off x="1835700" y="3790556"/>
            <a:ext cx="8520400" cy="9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5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3860251" y="2217317"/>
            <a:ext cx="44716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4"/>
          </p:nvPr>
        </p:nvSpPr>
        <p:spPr>
          <a:xfrm>
            <a:off x="3860251" y="3391092"/>
            <a:ext cx="44716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5"/>
          </p:nvPr>
        </p:nvSpPr>
        <p:spPr>
          <a:xfrm>
            <a:off x="3860251" y="4564867"/>
            <a:ext cx="4471600" cy="3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6746490" y="4522250"/>
            <a:ext cx="5382801" cy="2335748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9"/>
          <p:cNvSpPr/>
          <p:nvPr/>
        </p:nvSpPr>
        <p:spPr>
          <a:xfrm>
            <a:off x="8" y="0"/>
            <a:ext cx="5759683" cy="2425232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9"/>
          <p:cNvSpPr/>
          <p:nvPr/>
        </p:nvSpPr>
        <p:spPr>
          <a:xfrm>
            <a:off x="9812815" y="4418722"/>
            <a:ext cx="2379184" cy="2439276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9"/>
          <p:cNvSpPr/>
          <p:nvPr/>
        </p:nvSpPr>
        <p:spPr>
          <a:xfrm>
            <a:off x="-176367" y="3076449"/>
            <a:ext cx="3861888" cy="3781547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9"/>
          <p:cNvSpPr/>
          <p:nvPr/>
        </p:nvSpPr>
        <p:spPr>
          <a:xfrm>
            <a:off x="-5235" y="1"/>
            <a:ext cx="8337104" cy="1608113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704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HEADLINE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5245963" y="-79298"/>
            <a:ext cx="7149108" cy="6743035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25" y="3261967"/>
            <a:ext cx="12192000" cy="619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4325825" y="3817017"/>
            <a:ext cx="3540400" cy="1056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985169" y="2642767"/>
            <a:ext cx="8221600" cy="619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36682" y="0"/>
            <a:ext cx="2609428" cy="3533995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0"/>
          <p:cNvSpPr/>
          <p:nvPr/>
        </p:nvSpPr>
        <p:spPr>
          <a:xfrm>
            <a:off x="-256266" y="-25242"/>
            <a:ext cx="6992895" cy="6857969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0"/>
          <p:cNvSpPr/>
          <p:nvPr/>
        </p:nvSpPr>
        <p:spPr>
          <a:xfrm>
            <a:off x="9261526" y="3671702"/>
            <a:ext cx="2930463" cy="3198916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0"/>
          <p:cNvSpPr/>
          <p:nvPr/>
        </p:nvSpPr>
        <p:spPr>
          <a:xfrm>
            <a:off x="8888238" y="1"/>
            <a:ext cx="3303751" cy="307220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0"/>
          <p:cNvSpPr/>
          <p:nvPr/>
        </p:nvSpPr>
        <p:spPr>
          <a:xfrm>
            <a:off x="-15571" y="2297425"/>
            <a:ext cx="4025833" cy="4573193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0"/>
          <p:cNvSpPr/>
          <p:nvPr/>
        </p:nvSpPr>
        <p:spPr>
          <a:xfrm>
            <a:off x="3317267" y="1893568"/>
            <a:ext cx="5684000" cy="33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22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7616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ctrTitle"/>
          </p:nvPr>
        </p:nvSpPr>
        <p:spPr>
          <a:xfrm>
            <a:off x="1643885" y="2195515"/>
            <a:ext cx="8846000" cy="1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pPr>
              <a:buClr>
                <a:schemeClr val="dk1"/>
              </a:buClr>
              <a:buSzPts val="4500"/>
            </a:pPr>
            <a:r>
              <a:rPr lang="es-ES" b="0" dirty="0"/>
              <a:t>ERS </a:t>
            </a:r>
            <a:endParaRPr b="0" dirty="0"/>
          </a:p>
        </p:txBody>
      </p:sp>
      <p:sp>
        <p:nvSpPr>
          <p:cNvPr id="316" name="Google Shape;316;p30"/>
          <p:cNvSpPr txBox="1">
            <a:spLocks noGrp="1"/>
          </p:cNvSpPr>
          <p:nvPr>
            <p:ph type="subTitle" idx="1"/>
          </p:nvPr>
        </p:nvSpPr>
        <p:spPr>
          <a:xfrm>
            <a:off x="3637767" y="3750000"/>
            <a:ext cx="4858000" cy="507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s-ES" dirty="0"/>
              <a:t>Expense Reimbursement System</a:t>
            </a:r>
          </a:p>
          <a:p>
            <a:pPr marL="0" indent="0"/>
            <a:r>
              <a:rPr lang="es-ES" dirty="0"/>
              <a:t>By Bukadiri Trawally</a:t>
            </a:r>
          </a:p>
          <a:p>
            <a:pPr marL="0" indent="0"/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3208387" y="1852132"/>
            <a:ext cx="8602000" cy="7488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 err="1"/>
              <a:t>Postgres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subTitle" idx="2"/>
          </p:nvPr>
        </p:nvSpPr>
        <p:spPr>
          <a:xfrm flipH="1">
            <a:off x="3208387" y="2811415"/>
            <a:ext cx="8602000" cy="7488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/>
              <a:t>Express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3"/>
          </p:nvPr>
        </p:nvSpPr>
        <p:spPr>
          <a:xfrm flipH="1">
            <a:off x="3208387" y="3746911"/>
            <a:ext cx="8602000" cy="7488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 err="1"/>
              <a:t>React</a:t>
            </a:r>
            <a:endParaRPr dirty="0"/>
          </a:p>
        </p:txBody>
      </p:sp>
      <p:sp>
        <p:nvSpPr>
          <p:cNvPr id="333" name="Google Shape;333;p32"/>
          <p:cNvSpPr txBox="1">
            <a:spLocks noGrp="1"/>
          </p:cNvSpPr>
          <p:nvPr>
            <p:ph type="ctrTitle"/>
          </p:nvPr>
        </p:nvSpPr>
        <p:spPr>
          <a:xfrm>
            <a:off x="8070497" y="2807165"/>
            <a:ext cx="2847600" cy="1261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b="0" dirty="0"/>
              <a:t>Technologies</a:t>
            </a:r>
            <a:endParaRPr b="0" dirty="0"/>
          </a:p>
        </p:txBody>
      </p:sp>
      <p:sp>
        <p:nvSpPr>
          <p:cNvPr id="334" name="Google Shape;334;p32"/>
          <p:cNvSpPr txBox="1">
            <a:spLocks noGrp="1"/>
          </p:cNvSpPr>
          <p:nvPr>
            <p:ph type="title" idx="7"/>
          </p:nvPr>
        </p:nvSpPr>
        <p:spPr>
          <a:xfrm>
            <a:off x="1479287" y="2165519"/>
            <a:ext cx="1640800" cy="60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s-ES" b="0"/>
              <a:t>01</a:t>
            </a:r>
            <a:endParaRPr b="0"/>
          </a:p>
        </p:txBody>
      </p:sp>
      <p:sp>
        <p:nvSpPr>
          <p:cNvPr id="335" name="Google Shape;335;p32"/>
          <p:cNvSpPr txBox="1">
            <a:spLocks noGrp="1"/>
          </p:cNvSpPr>
          <p:nvPr>
            <p:ph type="title" idx="8"/>
          </p:nvPr>
        </p:nvSpPr>
        <p:spPr>
          <a:xfrm>
            <a:off x="1479287" y="3121215"/>
            <a:ext cx="1640800" cy="60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s-ES" b="0"/>
              <a:t>02</a:t>
            </a:r>
            <a:endParaRPr b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title" idx="9"/>
          </p:nvPr>
        </p:nvSpPr>
        <p:spPr>
          <a:xfrm>
            <a:off x="1479287" y="4082021"/>
            <a:ext cx="1640800" cy="60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s-ES" b="0"/>
              <a:t>03</a:t>
            </a:r>
            <a:endParaRPr b="0"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 idx="15"/>
          </p:nvPr>
        </p:nvSpPr>
        <p:spPr>
          <a:xfrm>
            <a:off x="1479287" y="5108688"/>
            <a:ext cx="1640800" cy="60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s-ES" b="0"/>
              <a:t>04</a:t>
            </a:r>
            <a:endParaRPr b="0"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13"/>
          </p:nvPr>
        </p:nvSpPr>
        <p:spPr>
          <a:xfrm flipH="1">
            <a:off x="3208387" y="4773577"/>
            <a:ext cx="8602000" cy="7488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 err="1"/>
              <a:t>Node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>
            <a:spLocks noGrp="1"/>
          </p:cNvSpPr>
          <p:nvPr>
            <p:ph type="ctrTitle"/>
          </p:nvPr>
        </p:nvSpPr>
        <p:spPr>
          <a:xfrm flipH="1">
            <a:off x="1112300" y="1103967"/>
            <a:ext cx="2321600" cy="4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s-ES" dirty="0" err="1"/>
              <a:t>Major</a:t>
            </a:r>
            <a:r>
              <a:rPr lang="es-ES" dirty="0"/>
              <a:t> </a:t>
            </a:r>
            <a:r>
              <a:rPr lang="es-ES" dirty="0" err="1"/>
              <a:t>Goals</a:t>
            </a:r>
            <a:endParaRPr dirty="0"/>
          </a:p>
        </p:txBody>
      </p:sp>
      <p:sp>
        <p:nvSpPr>
          <p:cNvPr id="440" name="Google Shape;440;p44"/>
          <p:cNvSpPr txBox="1">
            <a:spLocks noGrp="1"/>
          </p:cNvSpPr>
          <p:nvPr>
            <p:ph type="subTitle" idx="1"/>
          </p:nvPr>
        </p:nvSpPr>
        <p:spPr>
          <a:xfrm flipH="1">
            <a:off x="4079001" y="2036367"/>
            <a:ext cx="2385600" cy="31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/>
              <a:t>API</a:t>
            </a:r>
            <a:endParaRPr dirty="0"/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2"/>
          </p:nvPr>
        </p:nvSpPr>
        <p:spPr>
          <a:xfrm>
            <a:off x="4326633" y="2232351"/>
            <a:ext cx="1890000" cy="972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n-US" dirty="0"/>
              <a:t>Build a scalable and </a:t>
            </a:r>
            <a:r>
              <a:rPr lang="en-US" dirty="0" err="1"/>
              <a:t>accesible</a:t>
            </a:r>
            <a:r>
              <a:rPr lang="en-US" dirty="0"/>
              <a:t> backend.</a:t>
            </a:r>
          </a:p>
        </p:txBody>
      </p:sp>
      <p:sp>
        <p:nvSpPr>
          <p:cNvPr id="442" name="Google Shape;442;p44"/>
          <p:cNvSpPr txBox="1">
            <a:spLocks noGrp="1"/>
          </p:cNvSpPr>
          <p:nvPr>
            <p:ph type="subTitle" idx="3"/>
          </p:nvPr>
        </p:nvSpPr>
        <p:spPr>
          <a:xfrm flipH="1">
            <a:off x="6673651" y="2036367"/>
            <a:ext cx="2349200" cy="31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/>
              <a:t>SECURITY</a:t>
            </a:r>
            <a:endParaRPr dirty="0"/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4"/>
          </p:nvPr>
        </p:nvSpPr>
        <p:spPr>
          <a:xfrm>
            <a:off x="6903152" y="2232351"/>
            <a:ext cx="1890000" cy="972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securing</a:t>
            </a:r>
            <a:r>
              <a:rPr lang="es-ES" dirty="0"/>
              <a:t> Access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(CIA).</a:t>
            </a:r>
            <a:endParaRPr dirty="0"/>
          </a:p>
        </p:txBody>
      </p:sp>
      <p:sp>
        <p:nvSpPr>
          <p:cNvPr id="444" name="Google Shape;444;p44"/>
          <p:cNvSpPr txBox="1">
            <a:spLocks noGrp="1"/>
          </p:cNvSpPr>
          <p:nvPr>
            <p:ph type="subTitle" idx="5"/>
          </p:nvPr>
        </p:nvSpPr>
        <p:spPr>
          <a:xfrm flipH="1">
            <a:off x="9231984" y="2036367"/>
            <a:ext cx="2385600" cy="31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/>
              <a:t>UX/UI</a:t>
            </a:r>
            <a:endParaRPr dirty="0"/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6"/>
          </p:nvPr>
        </p:nvSpPr>
        <p:spPr>
          <a:xfrm>
            <a:off x="9479696" y="2232351"/>
            <a:ext cx="1890000" cy="972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s-ES" dirty="0" err="1">
                <a:solidFill>
                  <a:srgbClr val="FFFFFF"/>
                </a:solidFill>
              </a:rPr>
              <a:t>Build</a:t>
            </a:r>
            <a:r>
              <a:rPr lang="es-ES" dirty="0">
                <a:solidFill>
                  <a:srgbClr val="FFFFFF"/>
                </a:solidFill>
              </a:rPr>
              <a:t> a </a:t>
            </a:r>
            <a:r>
              <a:rPr lang="es-ES" dirty="0" err="1">
                <a:solidFill>
                  <a:srgbClr val="FFFFFF"/>
                </a:solidFill>
              </a:rPr>
              <a:t>website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that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will</a:t>
            </a:r>
            <a:r>
              <a:rPr lang="es-ES" dirty="0">
                <a:solidFill>
                  <a:srgbClr val="FFFFFF"/>
                </a:solidFill>
              </a:rPr>
              <a:t> be </a:t>
            </a:r>
            <a:r>
              <a:rPr lang="es-ES" dirty="0" err="1">
                <a:solidFill>
                  <a:srgbClr val="FFFFFF"/>
                </a:solidFill>
              </a:rPr>
              <a:t>used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to</a:t>
            </a:r>
            <a:r>
              <a:rPr lang="es-ES" dirty="0">
                <a:solidFill>
                  <a:srgbClr val="FFFFFF"/>
                </a:solidFill>
              </a:rPr>
              <a:t> consume </a:t>
            </a:r>
            <a:r>
              <a:rPr lang="es-ES" dirty="0" err="1">
                <a:solidFill>
                  <a:srgbClr val="FFFFFF"/>
                </a:solidFill>
              </a:rPr>
              <a:t>the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content</a:t>
            </a:r>
            <a:r>
              <a:rPr lang="es-ES" dirty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6" name="Google Shape;446;p44"/>
          <p:cNvSpPr txBox="1">
            <a:spLocks noGrp="1"/>
          </p:cNvSpPr>
          <p:nvPr>
            <p:ph type="subTitle" idx="7"/>
          </p:nvPr>
        </p:nvSpPr>
        <p:spPr>
          <a:xfrm flipH="1">
            <a:off x="4078935" y="4716300"/>
            <a:ext cx="2385600" cy="31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/>
              <a:t>DATABASE</a:t>
            </a:r>
            <a:endParaRPr dirty="0"/>
          </a:p>
        </p:txBody>
      </p:sp>
      <p:sp>
        <p:nvSpPr>
          <p:cNvPr id="447" name="Google Shape;447;p44"/>
          <p:cNvSpPr txBox="1">
            <a:spLocks noGrp="1"/>
          </p:cNvSpPr>
          <p:nvPr>
            <p:ph type="subTitle" idx="8"/>
          </p:nvPr>
        </p:nvSpPr>
        <p:spPr>
          <a:xfrm>
            <a:off x="4326633" y="4912320"/>
            <a:ext cx="1890000" cy="1307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obtained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database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448" name="Google Shape;448;p44"/>
          <p:cNvSpPr txBox="1">
            <a:spLocks noGrp="1"/>
          </p:cNvSpPr>
          <p:nvPr>
            <p:ph type="subTitle" idx="9"/>
          </p:nvPr>
        </p:nvSpPr>
        <p:spPr>
          <a:xfrm flipH="1">
            <a:off x="6655451" y="4716300"/>
            <a:ext cx="2385600" cy="31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/>
              <a:t>HAVE FUN</a:t>
            </a:r>
            <a:endParaRPr dirty="0"/>
          </a:p>
        </p:txBody>
      </p:sp>
      <p:sp>
        <p:nvSpPr>
          <p:cNvPr id="449" name="Google Shape;449;p44"/>
          <p:cNvSpPr txBox="1">
            <a:spLocks noGrp="1"/>
          </p:cNvSpPr>
          <p:nvPr>
            <p:ph type="subTitle" idx="13"/>
          </p:nvPr>
        </p:nvSpPr>
        <p:spPr>
          <a:xfrm>
            <a:off x="6903152" y="4912320"/>
            <a:ext cx="1890000" cy="1307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fun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a </a:t>
            </a:r>
            <a:r>
              <a:rPr lang="es-ES" dirty="0" err="1"/>
              <a:t>project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quality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suffer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450" name="Google Shape;450;p44"/>
          <p:cNvSpPr txBox="1">
            <a:spLocks noGrp="1"/>
          </p:cNvSpPr>
          <p:nvPr>
            <p:ph type="subTitle" idx="14"/>
          </p:nvPr>
        </p:nvSpPr>
        <p:spPr>
          <a:xfrm flipH="1">
            <a:off x="9233584" y="4716300"/>
            <a:ext cx="2382400" cy="31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indent="0"/>
            <a:r>
              <a:rPr lang="es-ES" dirty="0"/>
              <a:t>TESTING</a:t>
            </a:r>
            <a:endParaRPr dirty="0"/>
          </a:p>
        </p:txBody>
      </p:sp>
      <p:sp>
        <p:nvSpPr>
          <p:cNvPr id="451" name="Google Shape;451;p44"/>
          <p:cNvSpPr txBox="1">
            <a:spLocks noGrp="1"/>
          </p:cNvSpPr>
          <p:nvPr>
            <p:ph type="subTitle" idx="15"/>
          </p:nvPr>
        </p:nvSpPr>
        <p:spPr>
          <a:xfrm>
            <a:off x="9479696" y="4912320"/>
            <a:ext cx="1890000" cy="1307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s-ES" dirty="0"/>
              <a:t>Use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such</a:t>
            </a:r>
            <a:r>
              <a:rPr lang="es-ES" dirty="0"/>
              <a:t> as JEST and ENZYME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ensure</a:t>
            </a:r>
            <a:r>
              <a:rPr lang="es-ES" dirty="0"/>
              <a:t> </a:t>
            </a:r>
            <a:r>
              <a:rPr lang="es-ES" dirty="0" err="1"/>
              <a:t>functionality</a:t>
            </a:r>
            <a:r>
              <a:rPr lang="es-ES" dirty="0"/>
              <a:t> as </a:t>
            </a:r>
            <a:r>
              <a:rPr lang="es-ES" dirty="0" err="1"/>
              <a:t>expected</a:t>
            </a:r>
            <a:r>
              <a:rPr lang="es-ES" dirty="0"/>
              <a:t>.</a:t>
            </a:r>
            <a:endParaRPr dirty="0"/>
          </a:p>
        </p:txBody>
      </p:sp>
      <p:grpSp>
        <p:nvGrpSpPr>
          <p:cNvPr id="452" name="Google Shape;452;p44"/>
          <p:cNvGrpSpPr/>
          <p:nvPr/>
        </p:nvGrpSpPr>
        <p:grpSpPr>
          <a:xfrm>
            <a:off x="5049923" y="1488482"/>
            <a:ext cx="5596101" cy="3021030"/>
            <a:chOff x="3787442" y="1116361"/>
            <a:chExt cx="4197076" cy="2265772"/>
          </a:xfrm>
        </p:grpSpPr>
        <p:grpSp>
          <p:nvGrpSpPr>
            <p:cNvPr id="453" name="Google Shape;453;p44"/>
            <p:cNvGrpSpPr/>
            <p:nvPr/>
          </p:nvGrpSpPr>
          <p:grpSpPr>
            <a:xfrm>
              <a:off x="5720289" y="1116790"/>
              <a:ext cx="331821" cy="331848"/>
              <a:chOff x="-50154850" y="2316775"/>
              <a:chExt cx="300100" cy="300125"/>
            </a:xfrm>
          </p:grpSpPr>
          <p:sp>
            <p:nvSpPr>
              <p:cNvPr id="454" name="Google Shape;454;p44"/>
              <p:cNvSpPr/>
              <p:nvPr/>
            </p:nvSpPr>
            <p:spPr>
              <a:xfrm>
                <a:off x="-50154850" y="2316775"/>
                <a:ext cx="300100" cy="3001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5" extrusionOk="0">
                    <a:moveTo>
                      <a:pt x="1418" y="694"/>
                    </a:moveTo>
                    <a:lnTo>
                      <a:pt x="1418" y="1419"/>
                    </a:lnTo>
                    <a:lnTo>
                      <a:pt x="693" y="1419"/>
                    </a:lnTo>
                    <a:lnTo>
                      <a:pt x="693" y="694"/>
                    </a:lnTo>
                    <a:close/>
                    <a:moveTo>
                      <a:pt x="11279" y="694"/>
                    </a:moveTo>
                    <a:lnTo>
                      <a:pt x="11279" y="1419"/>
                    </a:lnTo>
                    <a:lnTo>
                      <a:pt x="10586" y="1419"/>
                    </a:lnTo>
                    <a:lnTo>
                      <a:pt x="10586" y="694"/>
                    </a:lnTo>
                    <a:close/>
                    <a:moveTo>
                      <a:pt x="9893" y="1419"/>
                    </a:moveTo>
                    <a:lnTo>
                      <a:pt x="9893" y="1765"/>
                    </a:lnTo>
                    <a:cubicBezTo>
                      <a:pt x="9893" y="1954"/>
                      <a:pt x="10019" y="2112"/>
                      <a:pt x="10239" y="2112"/>
                    </a:cubicBezTo>
                    <a:lnTo>
                      <a:pt x="10586" y="2112"/>
                    </a:lnTo>
                    <a:lnTo>
                      <a:pt x="10586" y="9893"/>
                    </a:lnTo>
                    <a:lnTo>
                      <a:pt x="10239" y="9893"/>
                    </a:lnTo>
                    <a:cubicBezTo>
                      <a:pt x="10019" y="9893"/>
                      <a:pt x="9893" y="10051"/>
                      <a:pt x="9893" y="10240"/>
                    </a:cubicBezTo>
                    <a:lnTo>
                      <a:pt x="9893" y="10587"/>
                    </a:lnTo>
                    <a:lnTo>
                      <a:pt x="2111" y="10587"/>
                    </a:lnTo>
                    <a:lnTo>
                      <a:pt x="2111" y="10240"/>
                    </a:lnTo>
                    <a:cubicBezTo>
                      <a:pt x="2111" y="10051"/>
                      <a:pt x="1953" y="9893"/>
                      <a:pt x="1764" y="9893"/>
                    </a:cubicBezTo>
                    <a:lnTo>
                      <a:pt x="1418" y="9893"/>
                    </a:lnTo>
                    <a:lnTo>
                      <a:pt x="1418" y="2112"/>
                    </a:lnTo>
                    <a:lnTo>
                      <a:pt x="1764" y="2112"/>
                    </a:lnTo>
                    <a:cubicBezTo>
                      <a:pt x="1953" y="2112"/>
                      <a:pt x="2111" y="1954"/>
                      <a:pt x="2111" y="1765"/>
                    </a:cubicBezTo>
                    <a:lnTo>
                      <a:pt x="2111" y="1419"/>
                    </a:lnTo>
                    <a:close/>
                    <a:moveTo>
                      <a:pt x="1418" y="10555"/>
                    </a:moveTo>
                    <a:lnTo>
                      <a:pt x="1418" y="11248"/>
                    </a:lnTo>
                    <a:lnTo>
                      <a:pt x="693" y="11248"/>
                    </a:lnTo>
                    <a:lnTo>
                      <a:pt x="693" y="10555"/>
                    </a:lnTo>
                    <a:close/>
                    <a:moveTo>
                      <a:pt x="11279" y="10555"/>
                    </a:moveTo>
                    <a:lnTo>
                      <a:pt x="11279" y="11248"/>
                    </a:lnTo>
                    <a:lnTo>
                      <a:pt x="10586" y="11248"/>
                    </a:lnTo>
                    <a:lnTo>
                      <a:pt x="10586" y="1055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lnTo>
                      <a:pt x="0" y="1765"/>
                    </a:lnTo>
                    <a:cubicBezTo>
                      <a:pt x="0" y="1954"/>
                      <a:pt x="158" y="2112"/>
                      <a:pt x="347" y="2112"/>
                    </a:cubicBezTo>
                    <a:lnTo>
                      <a:pt x="693" y="2112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1"/>
                      <a:pt x="0" y="10240"/>
                    </a:cubicBezTo>
                    <a:lnTo>
                      <a:pt x="0" y="11658"/>
                    </a:lnTo>
                    <a:cubicBezTo>
                      <a:pt x="0" y="11847"/>
                      <a:pt x="158" y="12004"/>
                      <a:pt x="347" y="12004"/>
                    </a:cubicBezTo>
                    <a:lnTo>
                      <a:pt x="1764" y="12004"/>
                    </a:lnTo>
                    <a:cubicBezTo>
                      <a:pt x="1953" y="12004"/>
                      <a:pt x="2111" y="11847"/>
                      <a:pt x="2111" y="11658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8"/>
                    </a:lnTo>
                    <a:cubicBezTo>
                      <a:pt x="9893" y="11847"/>
                      <a:pt x="10019" y="12004"/>
                      <a:pt x="10239" y="12004"/>
                    </a:cubicBezTo>
                    <a:lnTo>
                      <a:pt x="11657" y="12004"/>
                    </a:lnTo>
                    <a:cubicBezTo>
                      <a:pt x="11846" y="12004"/>
                      <a:pt x="12004" y="11847"/>
                      <a:pt x="12004" y="11658"/>
                    </a:cubicBezTo>
                    <a:lnTo>
                      <a:pt x="12004" y="10240"/>
                    </a:lnTo>
                    <a:cubicBezTo>
                      <a:pt x="12004" y="10051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12"/>
                    </a:lnTo>
                    <a:lnTo>
                      <a:pt x="11657" y="2112"/>
                    </a:lnTo>
                    <a:lnTo>
                      <a:pt x="11657" y="2080"/>
                    </a:lnTo>
                    <a:cubicBezTo>
                      <a:pt x="11846" y="2080"/>
                      <a:pt x="12004" y="1923"/>
                      <a:pt x="12004" y="1734"/>
                    </a:cubicBezTo>
                    <a:lnTo>
                      <a:pt x="12004" y="348"/>
                    </a:lnTo>
                    <a:cubicBezTo>
                      <a:pt x="12004" y="158"/>
                      <a:pt x="11846" y="1"/>
                      <a:pt x="11657" y="1"/>
                    </a:cubicBezTo>
                    <a:lnTo>
                      <a:pt x="10239" y="1"/>
                    </a:lnTo>
                    <a:cubicBezTo>
                      <a:pt x="10019" y="1"/>
                      <a:pt x="9893" y="158"/>
                      <a:pt x="9893" y="348"/>
                    </a:cubicBezTo>
                    <a:lnTo>
                      <a:pt x="9893" y="694"/>
                    </a:lnTo>
                    <a:lnTo>
                      <a:pt x="2111" y="694"/>
                    </a:lnTo>
                    <a:lnTo>
                      <a:pt x="2111" y="348"/>
                    </a:lnTo>
                    <a:cubicBezTo>
                      <a:pt x="2111" y="158"/>
                      <a:pt x="1953" y="1"/>
                      <a:pt x="17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5" name="Google Shape;455;p44"/>
              <p:cNvSpPr/>
              <p:nvPr/>
            </p:nvSpPr>
            <p:spPr>
              <a:xfrm>
                <a:off x="-50083975" y="2368775"/>
                <a:ext cx="1583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7751" extrusionOk="0">
                    <a:moveTo>
                      <a:pt x="5577" y="693"/>
                    </a:moveTo>
                    <a:lnTo>
                      <a:pt x="5577" y="1567"/>
                    </a:lnTo>
                    <a:lnTo>
                      <a:pt x="5577" y="1567"/>
                    </a:lnTo>
                    <a:cubicBezTo>
                      <a:pt x="5492" y="1468"/>
                      <a:pt x="5402" y="1418"/>
                      <a:pt x="5262" y="1418"/>
                    </a:cubicBezTo>
                    <a:lnTo>
                      <a:pt x="3844" y="1418"/>
                    </a:lnTo>
                    <a:cubicBezTo>
                      <a:pt x="3655" y="1418"/>
                      <a:pt x="3498" y="1576"/>
                      <a:pt x="3498" y="1765"/>
                    </a:cubicBezTo>
                    <a:lnTo>
                      <a:pt x="3498" y="6742"/>
                    </a:lnTo>
                    <a:cubicBezTo>
                      <a:pt x="3498" y="6900"/>
                      <a:pt x="3624" y="6963"/>
                      <a:pt x="3687" y="7089"/>
                    </a:cubicBezTo>
                    <a:lnTo>
                      <a:pt x="2584" y="7089"/>
                    </a:lnTo>
                    <a:cubicBezTo>
                      <a:pt x="2710" y="6963"/>
                      <a:pt x="2773" y="6900"/>
                      <a:pt x="2773" y="6742"/>
                    </a:cubicBezTo>
                    <a:lnTo>
                      <a:pt x="2773" y="1765"/>
                    </a:lnTo>
                    <a:cubicBezTo>
                      <a:pt x="2773" y="1576"/>
                      <a:pt x="2647" y="1418"/>
                      <a:pt x="2426" y="1418"/>
                    </a:cubicBezTo>
                    <a:lnTo>
                      <a:pt x="1009" y="1418"/>
                    </a:lnTo>
                    <a:cubicBezTo>
                      <a:pt x="851" y="1418"/>
                      <a:pt x="788" y="1544"/>
                      <a:pt x="662" y="1607"/>
                    </a:cubicBezTo>
                    <a:lnTo>
                      <a:pt x="662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2489"/>
                    </a:lnTo>
                    <a:cubicBezTo>
                      <a:pt x="1" y="2696"/>
                      <a:pt x="163" y="2835"/>
                      <a:pt x="328" y="2835"/>
                    </a:cubicBezTo>
                    <a:cubicBezTo>
                      <a:pt x="415" y="2835"/>
                      <a:pt x="503" y="2796"/>
                      <a:pt x="568" y="2710"/>
                    </a:cubicBezTo>
                    <a:lnTo>
                      <a:pt x="1166" y="2143"/>
                    </a:lnTo>
                    <a:lnTo>
                      <a:pt x="2080" y="2143"/>
                    </a:lnTo>
                    <a:lnTo>
                      <a:pt x="2080" y="6585"/>
                    </a:lnTo>
                    <a:lnTo>
                      <a:pt x="1481" y="7183"/>
                    </a:lnTo>
                    <a:cubicBezTo>
                      <a:pt x="1261" y="7404"/>
                      <a:pt x="1418" y="7750"/>
                      <a:pt x="1733" y="7750"/>
                    </a:cubicBezTo>
                    <a:lnTo>
                      <a:pt x="4537" y="7750"/>
                    </a:lnTo>
                    <a:cubicBezTo>
                      <a:pt x="4852" y="7750"/>
                      <a:pt x="5010" y="7372"/>
                      <a:pt x="4758" y="7183"/>
                    </a:cubicBezTo>
                    <a:lnTo>
                      <a:pt x="4159" y="6585"/>
                    </a:lnTo>
                    <a:lnTo>
                      <a:pt x="4159" y="2143"/>
                    </a:lnTo>
                    <a:lnTo>
                      <a:pt x="5073" y="2143"/>
                    </a:lnTo>
                    <a:lnTo>
                      <a:pt x="5671" y="2710"/>
                    </a:lnTo>
                    <a:cubicBezTo>
                      <a:pt x="5747" y="2796"/>
                      <a:pt x="5842" y="2835"/>
                      <a:pt x="5933" y="2835"/>
                    </a:cubicBezTo>
                    <a:cubicBezTo>
                      <a:pt x="6107" y="2835"/>
                      <a:pt x="6270" y="2696"/>
                      <a:pt x="6270" y="2489"/>
                    </a:cubicBezTo>
                    <a:lnTo>
                      <a:pt x="6270" y="347"/>
                    </a:lnTo>
                    <a:cubicBezTo>
                      <a:pt x="6333" y="158"/>
                      <a:pt x="6176" y="0"/>
                      <a:pt x="59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56" name="Google Shape;456;p44"/>
            <p:cNvGrpSpPr/>
            <p:nvPr/>
          </p:nvGrpSpPr>
          <p:grpSpPr>
            <a:xfrm>
              <a:off x="3787442" y="1116361"/>
              <a:ext cx="4197076" cy="2265772"/>
              <a:chOff x="3787442" y="1116361"/>
              <a:chExt cx="4197076" cy="2265772"/>
            </a:xfrm>
          </p:grpSpPr>
          <p:grpSp>
            <p:nvGrpSpPr>
              <p:cNvPr id="457" name="Google Shape;457;p44"/>
              <p:cNvGrpSpPr/>
              <p:nvPr/>
            </p:nvGrpSpPr>
            <p:grpSpPr>
              <a:xfrm>
                <a:off x="3788798" y="1116819"/>
                <a:ext cx="330964" cy="331827"/>
                <a:chOff x="-50523408" y="2315995"/>
                <a:chExt cx="299325" cy="300105"/>
              </a:xfrm>
            </p:grpSpPr>
            <p:sp>
              <p:nvSpPr>
                <p:cNvPr id="458" name="Google Shape;458;p44"/>
                <p:cNvSpPr/>
                <p:nvPr/>
              </p:nvSpPr>
              <p:spPr>
                <a:xfrm>
                  <a:off x="-50453375" y="2387675"/>
                  <a:ext cx="158350" cy="22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4" h="9137" extrusionOk="0">
                      <a:moveTo>
                        <a:pt x="3183" y="4222"/>
                      </a:moveTo>
                      <a:cubicBezTo>
                        <a:pt x="3372" y="4222"/>
                        <a:pt x="3529" y="4380"/>
                        <a:pt x="3529" y="4569"/>
                      </a:cubicBezTo>
                      <a:cubicBezTo>
                        <a:pt x="3529" y="4758"/>
                        <a:pt x="3372" y="4915"/>
                        <a:pt x="3183" y="4915"/>
                      </a:cubicBezTo>
                      <a:cubicBezTo>
                        <a:pt x="2994" y="4915"/>
                        <a:pt x="2836" y="4758"/>
                        <a:pt x="2836" y="4569"/>
                      </a:cubicBezTo>
                      <a:cubicBezTo>
                        <a:pt x="2836" y="4380"/>
                        <a:pt x="2994" y="4222"/>
                        <a:pt x="3183" y="4222"/>
                      </a:cubicBezTo>
                      <a:close/>
                      <a:moveTo>
                        <a:pt x="3183" y="1009"/>
                      </a:moveTo>
                      <a:lnTo>
                        <a:pt x="5609" y="5230"/>
                      </a:lnTo>
                      <a:lnTo>
                        <a:pt x="4411" y="6994"/>
                      </a:lnTo>
                      <a:lnTo>
                        <a:pt x="3529" y="6994"/>
                      </a:lnTo>
                      <a:lnTo>
                        <a:pt x="3529" y="5545"/>
                      </a:lnTo>
                      <a:cubicBezTo>
                        <a:pt x="3939" y="5388"/>
                        <a:pt x="4254" y="5010"/>
                        <a:pt x="4254" y="4569"/>
                      </a:cubicBezTo>
                      <a:cubicBezTo>
                        <a:pt x="4254" y="3970"/>
                        <a:pt x="3781" y="3497"/>
                        <a:pt x="3183" y="3497"/>
                      </a:cubicBezTo>
                      <a:cubicBezTo>
                        <a:pt x="2584" y="3497"/>
                        <a:pt x="2143" y="3970"/>
                        <a:pt x="2143" y="4569"/>
                      </a:cubicBezTo>
                      <a:cubicBezTo>
                        <a:pt x="2143" y="5041"/>
                        <a:pt x="2395" y="5419"/>
                        <a:pt x="2836" y="5545"/>
                      </a:cubicBezTo>
                      <a:lnTo>
                        <a:pt x="2836" y="6994"/>
                      </a:lnTo>
                      <a:lnTo>
                        <a:pt x="1986" y="6994"/>
                      </a:lnTo>
                      <a:lnTo>
                        <a:pt x="788" y="5230"/>
                      </a:lnTo>
                      <a:lnTo>
                        <a:pt x="3183" y="1009"/>
                      </a:lnTo>
                      <a:close/>
                      <a:moveTo>
                        <a:pt x="4600" y="7688"/>
                      </a:moveTo>
                      <a:cubicBezTo>
                        <a:pt x="4821" y="7688"/>
                        <a:pt x="4947" y="7845"/>
                        <a:pt x="4947" y="8034"/>
                      </a:cubicBezTo>
                      <a:lnTo>
                        <a:pt x="4947" y="8412"/>
                      </a:lnTo>
                      <a:lnTo>
                        <a:pt x="1450" y="8412"/>
                      </a:lnTo>
                      <a:lnTo>
                        <a:pt x="1450" y="8034"/>
                      </a:lnTo>
                      <a:cubicBezTo>
                        <a:pt x="1450" y="7845"/>
                        <a:pt x="1607" y="7688"/>
                        <a:pt x="1797" y="7688"/>
                      </a:cubicBezTo>
                      <a:close/>
                      <a:moveTo>
                        <a:pt x="3183" y="0"/>
                      </a:moveTo>
                      <a:cubicBezTo>
                        <a:pt x="3057" y="0"/>
                        <a:pt x="2962" y="63"/>
                        <a:pt x="2868" y="158"/>
                      </a:cubicBezTo>
                      <a:lnTo>
                        <a:pt x="64" y="5073"/>
                      </a:lnTo>
                      <a:cubicBezTo>
                        <a:pt x="1" y="5199"/>
                        <a:pt x="1" y="5356"/>
                        <a:pt x="64" y="5419"/>
                      </a:cubicBezTo>
                      <a:lnTo>
                        <a:pt x="1229" y="7152"/>
                      </a:lnTo>
                      <a:cubicBezTo>
                        <a:pt x="914" y="7373"/>
                        <a:pt x="694" y="7688"/>
                        <a:pt x="694" y="8066"/>
                      </a:cubicBezTo>
                      <a:lnTo>
                        <a:pt x="694" y="8790"/>
                      </a:lnTo>
                      <a:cubicBezTo>
                        <a:pt x="694" y="8979"/>
                        <a:pt x="851" y="9137"/>
                        <a:pt x="1072" y="9137"/>
                      </a:cubicBezTo>
                      <a:lnTo>
                        <a:pt x="5262" y="9137"/>
                      </a:lnTo>
                      <a:cubicBezTo>
                        <a:pt x="5483" y="9137"/>
                        <a:pt x="5640" y="8979"/>
                        <a:pt x="5640" y="8790"/>
                      </a:cubicBezTo>
                      <a:lnTo>
                        <a:pt x="5640" y="8066"/>
                      </a:lnTo>
                      <a:cubicBezTo>
                        <a:pt x="5640" y="7688"/>
                        <a:pt x="5420" y="7373"/>
                        <a:pt x="5105" y="7152"/>
                      </a:cubicBezTo>
                      <a:lnTo>
                        <a:pt x="6270" y="5419"/>
                      </a:lnTo>
                      <a:cubicBezTo>
                        <a:pt x="6333" y="5325"/>
                        <a:pt x="6333" y="5199"/>
                        <a:pt x="6270" y="5073"/>
                      </a:cubicBezTo>
                      <a:lnTo>
                        <a:pt x="3498" y="158"/>
                      </a:lnTo>
                      <a:cubicBezTo>
                        <a:pt x="3435" y="32"/>
                        <a:pt x="3309" y="0"/>
                        <a:pt x="318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459" name="Google Shape;459;p44"/>
                <p:cNvSpPr/>
                <p:nvPr/>
              </p:nvSpPr>
              <p:spPr>
                <a:xfrm>
                  <a:off x="-50523475" y="2316000"/>
                  <a:ext cx="299325" cy="17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7121" extrusionOk="0">
                      <a:moveTo>
                        <a:pt x="1072" y="694"/>
                      </a:moveTo>
                      <a:cubicBezTo>
                        <a:pt x="1261" y="694"/>
                        <a:pt x="1419" y="851"/>
                        <a:pt x="1419" y="1040"/>
                      </a:cubicBezTo>
                      <a:cubicBezTo>
                        <a:pt x="1419" y="1229"/>
                        <a:pt x="1261" y="1418"/>
                        <a:pt x="1072" y="1418"/>
                      </a:cubicBezTo>
                      <a:cubicBezTo>
                        <a:pt x="883" y="1418"/>
                        <a:pt x="725" y="1229"/>
                        <a:pt x="725" y="1040"/>
                      </a:cubicBezTo>
                      <a:cubicBezTo>
                        <a:pt x="725" y="851"/>
                        <a:pt x="883" y="694"/>
                        <a:pt x="1072" y="694"/>
                      </a:cubicBezTo>
                      <a:close/>
                      <a:moveTo>
                        <a:pt x="6333" y="694"/>
                      </a:moveTo>
                      <a:lnTo>
                        <a:pt x="6333" y="1418"/>
                      </a:lnTo>
                      <a:lnTo>
                        <a:pt x="5640" y="1418"/>
                      </a:lnTo>
                      <a:lnTo>
                        <a:pt x="5640" y="694"/>
                      </a:lnTo>
                      <a:close/>
                      <a:moveTo>
                        <a:pt x="10902" y="725"/>
                      </a:moveTo>
                      <a:cubicBezTo>
                        <a:pt x="11122" y="725"/>
                        <a:pt x="11280" y="883"/>
                        <a:pt x="11280" y="1103"/>
                      </a:cubicBezTo>
                      <a:cubicBezTo>
                        <a:pt x="11280" y="1292"/>
                        <a:pt x="11122" y="1450"/>
                        <a:pt x="10902" y="1450"/>
                      </a:cubicBezTo>
                      <a:cubicBezTo>
                        <a:pt x="10712" y="1450"/>
                        <a:pt x="10555" y="1292"/>
                        <a:pt x="10555" y="1103"/>
                      </a:cubicBezTo>
                      <a:cubicBezTo>
                        <a:pt x="10586" y="883"/>
                        <a:pt x="10744" y="725"/>
                        <a:pt x="10902" y="725"/>
                      </a:cubicBezTo>
                      <a:close/>
                      <a:moveTo>
                        <a:pt x="2143" y="5640"/>
                      </a:moveTo>
                      <a:lnTo>
                        <a:pt x="2143" y="6364"/>
                      </a:lnTo>
                      <a:lnTo>
                        <a:pt x="1419" y="6364"/>
                      </a:lnTo>
                      <a:lnTo>
                        <a:pt x="1419" y="5640"/>
                      </a:lnTo>
                      <a:close/>
                      <a:moveTo>
                        <a:pt x="10555" y="5640"/>
                      </a:moveTo>
                      <a:lnTo>
                        <a:pt x="10555" y="6364"/>
                      </a:lnTo>
                      <a:lnTo>
                        <a:pt x="9862" y="6364"/>
                      </a:lnTo>
                      <a:lnTo>
                        <a:pt x="9862" y="5640"/>
                      </a:lnTo>
                      <a:close/>
                      <a:moveTo>
                        <a:pt x="10902" y="0"/>
                      </a:moveTo>
                      <a:cubicBezTo>
                        <a:pt x="10460" y="0"/>
                        <a:pt x="10051" y="252"/>
                        <a:pt x="9925" y="694"/>
                      </a:cubicBezTo>
                      <a:lnTo>
                        <a:pt x="7058" y="694"/>
                      </a:lnTo>
                      <a:lnTo>
                        <a:pt x="7058" y="379"/>
                      </a:lnTo>
                      <a:cubicBezTo>
                        <a:pt x="7058" y="189"/>
                        <a:pt x="6900" y="32"/>
                        <a:pt x="6711" y="32"/>
                      </a:cubicBezTo>
                      <a:lnTo>
                        <a:pt x="5294" y="32"/>
                      </a:lnTo>
                      <a:cubicBezTo>
                        <a:pt x="5073" y="32"/>
                        <a:pt x="4947" y="189"/>
                        <a:pt x="4947" y="379"/>
                      </a:cubicBezTo>
                      <a:lnTo>
                        <a:pt x="4947" y="725"/>
                      </a:lnTo>
                      <a:lnTo>
                        <a:pt x="2049" y="725"/>
                      </a:lnTo>
                      <a:cubicBezTo>
                        <a:pt x="1891" y="347"/>
                        <a:pt x="1513" y="32"/>
                        <a:pt x="1072" y="32"/>
                      </a:cubicBezTo>
                      <a:cubicBezTo>
                        <a:pt x="473" y="32"/>
                        <a:pt x="1" y="505"/>
                        <a:pt x="1" y="1072"/>
                      </a:cubicBezTo>
                      <a:cubicBezTo>
                        <a:pt x="1" y="1670"/>
                        <a:pt x="473" y="2143"/>
                        <a:pt x="1072" y="2143"/>
                      </a:cubicBezTo>
                      <a:cubicBezTo>
                        <a:pt x="1545" y="2143"/>
                        <a:pt x="1923" y="1828"/>
                        <a:pt x="2049" y="1450"/>
                      </a:cubicBezTo>
                      <a:lnTo>
                        <a:pt x="3592" y="1450"/>
                      </a:lnTo>
                      <a:cubicBezTo>
                        <a:pt x="3183" y="1670"/>
                        <a:pt x="2836" y="1985"/>
                        <a:pt x="2521" y="2332"/>
                      </a:cubicBezTo>
                      <a:cubicBezTo>
                        <a:pt x="1891" y="3088"/>
                        <a:pt x="1545" y="4002"/>
                        <a:pt x="1450" y="4978"/>
                      </a:cubicBezTo>
                      <a:lnTo>
                        <a:pt x="1103" y="4978"/>
                      </a:lnTo>
                      <a:cubicBezTo>
                        <a:pt x="914" y="4978"/>
                        <a:pt x="757" y="5136"/>
                        <a:pt x="757" y="5325"/>
                      </a:cubicBezTo>
                      <a:lnTo>
                        <a:pt x="757" y="6742"/>
                      </a:lnTo>
                      <a:cubicBezTo>
                        <a:pt x="757" y="6963"/>
                        <a:pt x="914" y="7121"/>
                        <a:pt x="1103" y="7121"/>
                      </a:cubicBezTo>
                      <a:lnTo>
                        <a:pt x="2521" y="7121"/>
                      </a:lnTo>
                      <a:cubicBezTo>
                        <a:pt x="2742" y="7121"/>
                        <a:pt x="2899" y="6963"/>
                        <a:pt x="2899" y="6742"/>
                      </a:cubicBezTo>
                      <a:lnTo>
                        <a:pt x="2899" y="5325"/>
                      </a:lnTo>
                      <a:cubicBezTo>
                        <a:pt x="2899" y="5136"/>
                        <a:pt x="2742" y="4978"/>
                        <a:pt x="2521" y="4978"/>
                      </a:cubicBezTo>
                      <a:lnTo>
                        <a:pt x="2175" y="4978"/>
                      </a:lnTo>
                      <a:cubicBezTo>
                        <a:pt x="2332" y="3403"/>
                        <a:pt x="3435" y="2017"/>
                        <a:pt x="4979" y="1607"/>
                      </a:cubicBezTo>
                      <a:lnTo>
                        <a:pt x="4979" y="1796"/>
                      </a:lnTo>
                      <a:cubicBezTo>
                        <a:pt x="4979" y="1985"/>
                        <a:pt x="5136" y="2143"/>
                        <a:pt x="5325" y="2143"/>
                      </a:cubicBezTo>
                      <a:lnTo>
                        <a:pt x="6743" y="2143"/>
                      </a:lnTo>
                      <a:cubicBezTo>
                        <a:pt x="6932" y="2143"/>
                        <a:pt x="7089" y="1985"/>
                        <a:pt x="7089" y="1796"/>
                      </a:cubicBezTo>
                      <a:lnTo>
                        <a:pt x="7089" y="1576"/>
                      </a:lnTo>
                      <a:cubicBezTo>
                        <a:pt x="8633" y="1985"/>
                        <a:pt x="9736" y="3371"/>
                        <a:pt x="9893" y="4947"/>
                      </a:cubicBezTo>
                      <a:lnTo>
                        <a:pt x="9547" y="4947"/>
                      </a:lnTo>
                      <a:cubicBezTo>
                        <a:pt x="9358" y="4947"/>
                        <a:pt x="9200" y="5104"/>
                        <a:pt x="9200" y="5293"/>
                      </a:cubicBezTo>
                      <a:lnTo>
                        <a:pt x="9200" y="6711"/>
                      </a:lnTo>
                      <a:cubicBezTo>
                        <a:pt x="9200" y="6932"/>
                        <a:pt x="9358" y="7089"/>
                        <a:pt x="9547" y="7089"/>
                      </a:cubicBezTo>
                      <a:lnTo>
                        <a:pt x="10965" y="7089"/>
                      </a:lnTo>
                      <a:cubicBezTo>
                        <a:pt x="11154" y="7089"/>
                        <a:pt x="11311" y="6932"/>
                        <a:pt x="11311" y="6711"/>
                      </a:cubicBezTo>
                      <a:lnTo>
                        <a:pt x="11311" y="5293"/>
                      </a:lnTo>
                      <a:cubicBezTo>
                        <a:pt x="11311" y="5104"/>
                        <a:pt x="11154" y="4947"/>
                        <a:pt x="10965" y="4947"/>
                      </a:cubicBezTo>
                      <a:lnTo>
                        <a:pt x="10618" y="4947"/>
                      </a:lnTo>
                      <a:cubicBezTo>
                        <a:pt x="10523" y="4002"/>
                        <a:pt x="10177" y="3056"/>
                        <a:pt x="9547" y="2300"/>
                      </a:cubicBezTo>
                      <a:cubicBezTo>
                        <a:pt x="9232" y="1954"/>
                        <a:pt x="8885" y="1639"/>
                        <a:pt x="8476" y="1418"/>
                      </a:cubicBezTo>
                      <a:lnTo>
                        <a:pt x="10019" y="1418"/>
                      </a:lnTo>
                      <a:cubicBezTo>
                        <a:pt x="10082" y="1828"/>
                        <a:pt x="10492" y="2111"/>
                        <a:pt x="10902" y="2111"/>
                      </a:cubicBezTo>
                      <a:cubicBezTo>
                        <a:pt x="11500" y="2111"/>
                        <a:pt x="11973" y="1639"/>
                        <a:pt x="11973" y="1040"/>
                      </a:cubicBezTo>
                      <a:cubicBezTo>
                        <a:pt x="11973" y="473"/>
                        <a:pt x="11500" y="0"/>
                        <a:pt x="109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</p:grpSp>
          <p:grpSp>
            <p:nvGrpSpPr>
              <p:cNvPr id="460" name="Google Shape;460;p44"/>
              <p:cNvGrpSpPr/>
              <p:nvPr/>
            </p:nvGrpSpPr>
            <p:grpSpPr>
              <a:xfrm>
                <a:off x="7652697" y="1116361"/>
                <a:ext cx="331821" cy="332705"/>
                <a:chOff x="-48633950" y="1972600"/>
                <a:chExt cx="300100" cy="300900"/>
              </a:xfrm>
            </p:grpSpPr>
            <p:sp>
              <p:nvSpPr>
                <p:cNvPr id="461" name="Google Shape;461;p44"/>
                <p:cNvSpPr/>
                <p:nvPr/>
              </p:nvSpPr>
              <p:spPr>
                <a:xfrm>
                  <a:off x="-48633950" y="1972600"/>
                  <a:ext cx="300100" cy="3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4" h="12036" extrusionOk="0">
                      <a:moveTo>
                        <a:pt x="1418" y="756"/>
                      </a:moveTo>
                      <a:lnTo>
                        <a:pt x="1418" y="1481"/>
                      </a:lnTo>
                      <a:lnTo>
                        <a:pt x="693" y="1481"/>
                      </a:lnTo>
                      <a:lnTo>
                        <a:pt x="693" y="756"/>
                      </a:lnTo>
                      <a:close/>
                      <a:moveTo>
                        <a:pt x="11310" y="756"/>
                      </a:moveTo>
                      <a:lnTo>
                        <a:pt x="11310" y="1481"/>
                      </a:lnTo>
                      <a:lnTo>
                        <a:pt x="10586" y="1481"/>
                      </a:lnTo>
                      <a:lnTo>
                        <a:pt x="10586" y="756"/>
                      </a:lnTo>
                      <a:close/>
                      <a:moveTo>
                        <a:pt x="9893" y="1418"/>
                      </a:moveTo>
                      <a:lnTo>
                        <a:pt x="9893" y="1796"/>
                      </a:lnTo>
                      <a:cubicBezTo>
                        <a:pt x="9893" y="1985"/>
                        <a:pt x="10050" y="2143"/>
                        <a:pt x="10239" y="2143"/>
                      </a:cubicBezTo>
                      <a:lnTo>
                        <a:pt x="10586" y="2143"/>
                      </a:lnTo>
                      <a:lnTo>
                        <a:pt x="10586" y="5293"/>
                      </a:lnTo>
                      <a:cubicBezTo>
                        <a:pt x="10365" y="5104"/>
                        <a:pt x="10050" y="4915"/>
                        <a:pt x="9672" y="4663"/>
                      </a:cubicBezTo>
                      <a:cubicBezTo>
                        <a:pt x="8822" y="4159"/>
                        <a:pt x="7530" y="3560"/>
                        <a:pt x="6018" y="3560"/>
                      </a:cubicBezTo>
                      <a:cubicBezTo>
                        <a:pt x="4537" y="3560"/>
                        <a:pt x="3214" y="4159"/>
                        <a:pt x="2363" y="4663"/>
                      </a:cubicBezTo>
                      <a:cubicBezTo>
                        <a:pt x="2017" y="4852"/>
                        <a:pt x="1701" y="5104"/>
                        <a:pt x="1449" y="5293"/>
                      </a:cubicBezTo>
                      <a:lnTo>
                        <a:pt x="1449" y="2143"/>
                      </a:lnTo>
                      <a:lnTo>
                        <a:pt x="1764" y="2143"/>
                      </a:lnTo>
                      <a:cubicBezTo>
                        <a:pt x="1954" y="2143"/>
                        <a:pt x="2111" y="1985"/>
                        <a:pt x="2111" y="1796"/>
                      </a:cubicBezTo>
                      <a:lnTo>
                        <a:pt x="2111" y="1418"/>
                      </a:lnTo>
                      <a:close/>
                      <a:moveTo>
                        <a:pt x="8065" y="4695"/>
                      </a:moveTo>
                      <a:cubicBezTo>
                        <a:pt x="8538" y="4915"/>
                        <a:pt x="8979" y="5104"/>
                        <a:pt x="9326" y="5293"/>
                      </a:cubicBezTo>
                      <a:cubicBezTo>
                        <a:pt x="9798" y="5577"/>
                        <a:pt x="10208" y="5860"/>
                        <a:pt x="10428" y="6049"/>
                      </a:cubicBezTo>
                      <a:cubicBezTo>
                        <a:pt x="10208" y="6238"/>
                        <a:pt x="9798" y="6522"/>
                        <a:pt x="9326" y="6805"/>
                      </a:cubicBezTo>
                      <a:cubicBezTo>
                        <a:pt x="8979" y="6994"/>
                        <a:pt x="8570" y="7215"/>
                        <a:pt x="8065" y="7372"/>
                      </a:cubicBezTo>
                      <a:cubicBezTo>
                        <a:pt x="8349" y="6994"/>
                        <a:pt x="8475" y="6522"/>
                        <a:pt x="8475" y="6049"/>
                      </a:cubicBezTo>
                      <a:cubicBezTo>
                        <a:pt x="8475" y="5514"/>
                        <a:pt x="8318" y="5104"/>
                        <a:pt x="8065" y="4695"/>
                      </a:cubicBezTo>
                      <a:close/>
                      <a:moveTo>
                        <a:pt x="3970" y="4726"/>
                      </a:moveTo>
                      <a:cubicBezTo>
                        <a:pt x="3718" y="5136"/>
                        <a:pt x="3592" y="5608"/>
                        <a:pt x="3592" y="6081"/>
                      </a:cubicBezTo>
                      <a:cubicBezTo>
                        <a:pt x="3529" y="6553"/>
                        <a:pt x="3686" y="7026"/>
                        <a:pt x="3970" y="7435"/>
                      </a:cubicBezTo>
                      <a:cubicBezTo>
                        <a:pt x="3497" y="7215"/>
                        <a:pt x="3056" y="7026"/>
                        <a:pt x="2710" y="6837"/>
                      </a:cubicBezTo>
                      <a:cubicBezTo>
                        <a:pt x="2237" y="6553"/>
                        <a:pt x="1859" y="6270"/>
                        <a:pt x="1607" y="6081"/>
                      </a:cubicBezTo>
                      <a:cubicBezTo>
                        <a:pt x="1859" y="5892"/>
                        <a:pt x="2237" y="5608"/>
                        <a:pt x="2710" y="5325"/>
                      </a:cubicBezTo>
                      <a:cubicBezTo>
                        <a:pt x="3056" y="5136"/>
                        <a:pt x="3466" y="4915"/>
                        <a:pt x="3970" y="4726"/>
                      </a:cubicBezTo>
                      <a:close/>
                      <a:moveTo>
                        <a:pt x="6018" y="4285"/>
                      </a:moveTo>
                      <a:cubicBezTo>
                        <a:pt x="6994" y="4285"/>
                        <a:pt x="7782" y="5073"/>
                        <a:pt x="7782" y="6049"/>
                      </a:cubicBezTo>
                      <a:cubicBezTo>
                        <a:pt x="7782" y="7026"/>
                        <a:pt x="6994" y="7814"/>
                        <a:pt x="6018" y="7814"/>
                      </a:cubicBezTo>
                      <a:cubicBezTo>
                        <a:pt x="5041" y="7814"/>
                        <a:pt x="4253" y="7026"/>
                        <a:pt x="4253" y="6049"/>
                      </a:cubicBezTo>
                      <a:cubicBezTo>
                        <a:pt x="4253" y="5073"/>
                        <a:pt x="5041" y="4285"/>
                        <a:pt x="6018" y="4285"/>
                      </a:cubicBezTo>
                      <a:close/>
                      <a:moveTo>
                        <a:pt x="10554" y="6805"/>
                      </a:moveTo>
                      <a:lnTo>
                        <a:pt x="10554" y="9956"/>
                      </a:lnTo>
                      <a:lnTo>
                        <a:pt x="10239" y="9956"/>
                      </a:lnTo>
                      <a:cubicBezTo>
                        <a:pt x="10050" y="9956"/>
                        <a:pt x="9893" y="10113"/>
                        <a:pt x="9893" y="10302"/>
                      </a:cubicBezTo>
                      <a:lnTo>
                        <a:pt x="9893" y="10649"/>
                      </a:lnTo>
                      <a:lnTo>
                        <a:pt x="2143" y="10649"/>
                      </a:lnTo>
                      <a:lnTo>
                        <a:pt x="2143" y="10302"/>
                      </a:lnTo>
                      <a:cubicBezTo>
                        <a:pt x="2143" y="10113"/>
                        <a:pt x="1985" y="9956"/>
                        <a:pt x="1764" y="9956"/>
                      </a:cubicBezTo>
                      <a:lnTo>
                        <a:pt x="1418" y="9956"/>
                      </a:lnTo>
                      <a:lnTo>
                        <a:pt x="1418" y="6805"/>
                      </a:lnTo>
                      <a:cubicBezTo>
                        <a:pt x="1670" y="6994"/>
                        <a:pt x="1985" y="7183"/>
                        <a:pt x="2332" y="7435"/>
                      </a:cubicBezTo>
                      <a:cubicBezTo>
                        <a:pt x="3182" y="7940"/>
                        <a:pt x="4505" y="8538"/>
                        <a:pt x="5986" y="8538"/>
                      </a:cubicBezTo>
                      <a:cubicBezTo>
                        <a:pt x="7498" y="8538"/>
                        <a:pt x="8790" y="7940"/>
                        <a:pt x="9641" y="7435"/>
                      </a:cubicBezTo>
                      <a:cubicBezTo>
                        <a:pt x="10019" y="7215"/>
                        <a:pt x="10334" y="6994"/>
                        <a:pt x="10554" y="6805"/>
                      </a:cubicBezTo>
                      <a:close/>
                      <a:moveTo>
                        <a:pt x="1418" y="10617"/>
                      </a:moveTo>
                      <a:lnTo>
                        <a:pt x="1418" y="11311"/>
                      </a:lnTo>
                      <a:lnTo>
                        <a:pt x="693" y="11311"/>
                      </a:lnTo>
                      <a:lnTo>
                        <a:pt x="693" y="10617"/>
                      </a:lnTo>
                      <a:close/>
                      <a:moveTo>
                        <a:pt x="11310" y="10617"/>
                      </a:moveTo>
                      <a:lnTo>
                        <a:pt x="11310" y="11311"/>
                      </a:lnTo>
                      <a:lnTo>
                        <a:pt x="10586" y="11311"/>
                      </a:lnTo>
                      <a:lnTo>
                        <a:pt x="10586" y="10617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78"/>
                      </a:cubicBezTo>
                      <a:lnTo>
                        <a:pt x="0" y="1796"/>
                      </a:lnTo>
                      <a:cubicBezTo>
                        <a:pt x="0" y="1985"/>
                        <a:pt x="158" y="2143"/>
                        <a:pt x="347" y="2143"/>
                      </a:cubicBezTo>
                      <a:lnTo>
                        <a:pt x="693" y="2143"/>
                      </a:lnTo>
                      <a:lnTo>
                        <a:pt x="693" y="9893"/>
                      </a:lnTo>
                      <a:lnTo>
                        <a:pt x="347" y="9893"/>
                      </a:lnTo>
                      <a:cubicBezTo>
                        <a:pt x="158" y="9893"/>
                        <a:pt x="0" y="10050"/>
                        <a:pt x="0" y="10239"/>
                      </a:cubicBezTo>
                      <a:lnTo>
                        <a:pt x="0" y="11657"/>
                      </a:lnTo>
                      <a:cubicBezTo>
                        <a:pt x="0" y="11878"/>
                        <a:pt x="158" y="12035"/>
                        <a:pt x="347" y="12035"/>
                      </a:cubicBezTo>
                      <a:lnTo>
                        <a:pt x="1764" y="12035"/>
                      </a:lnTo>
                      <a:cubicBezTo>
                        <a:pt x="1954" y="12035"/>
                        <a:pt x="2111" y="11878"/>
                        <a:pt x="2111" y="11657"/>
                      </a:cubicBezTo>
                      <a:lnTo>
                        <a:pt x="2111" y="11311"/>
                      </a:lnTo>
                      <a:lnTo>
                        <a:pt x="9893" y="11311"/>
                      </a:lnTo>
                      <a:lnTo>
                        <a:pt x="9893" y="11657"/>
                      </a:lnTo>
                      <a:cubicBezTo>
                        <a:pt x="9893" y="11878"/>
                        <a:pt x="10050" y="12035"/>
                        <a:pt x="10239" y="12035"/>
                      </a:cubicBezTo>
                      <a:lnTo>
                        <a:pt x="11657" y="12035"/>
                      </a:lnTo>
                      <a:cubicBezTo>
                        <a:pt x="11846" y="12035"/>
                        <a:pt x="12004" y="11878"/>
                        <a:pt x="12004" y="11657"/>
                      </a:cubicBezTo>
                      <a:lnTo>
                        <a:pt x="12004" y="10239"/>
                      </a:lnTo>
                      <a:cubicBezTo>
                        <a:pt x="12004" y="10050"/>
                        <a:pt x="11846" y="9893"/>
                        <a:pt x="11657" y="9893"/>
                      </a:cubicBezTo>
                      <a:lnTo>
                        <a:pt x="11310" y="9893"/>
                      </a:lnTo>
                      <a:lnTo>
                        <a:pt x="11310" y="2143"/>
                      </a:lnTo>
                      <a:lnTo>
                        <a:pt x="11657" y="2143"/>
                      </a:lnTo>
                      <a:cubicBezTo>
                        <a:pt x="11846" y="2143"/>
                        <a:pt x="12004" y="1985"/>
                        <a:pt x="12004" y="1796"/>
                      </a:cubicBezTo>
                      <a:lnTo>
                        <a:pt x="12004" y="378"/>
                      </a:lnTo>
                      <a:cubicBezTo>
                        <a:pt x="12004" y="189"/>
                        <a:pt x="11846" y="0"/>
                        <a:pt x="11657" y="0"/>
                      </a:cubicBezTo>
                      <a:lnTo>
                        <a:pt x="10239" y="0"/>
                      </a:lnTo>
                      <a:cubicBezTo>
                        <a:pt x="10050" y="0"/>
                        <a:pt x="9893" y="189"/>
                        <a:pt x="9893" y="378"/>
                      </a:cubicBezTo>
                      <a:lnTo>
                        <a:pt x="9893" y="725"/>
                      </a:lnTo>
                      <a:lnTo>
                        <a:pt x="2111" y="725"/>
                      </a:lnTo>
                      <a:lnTo>
                        <a:pt x="2111" y="378"/>
                      </a:lnTo>
                      <a:cubicBezTo>
                        <a:pt x="2111" y="189"/>
                        <a:pt x="1954" y="0"/>
                        <a:pt x="17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462" name="Google Shape;462;p44"/>
                <p:cNvSpPr/>
                <p:nvPr/>
              </p:nvSpPr>
              <p:spPr>
                <a:xfrm>
                  <a:off x="-48509525" y="2097050"/>
                  <a:ext cx="52800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1" extrusionOk="0">
                      <a:moveTo>
                        <a:pt x="1041" y="725"/>
                      </a:moveTo>
                      <a:cubicBezTo>
                        <a:pt x="1230" y="725"/>
                        <a:pt x="1387" y="882"/>
                        <a:pt x="1387" y="1071"/>
                      </a:cubicBezTo>
                      <a:cubicBezTo>
                        <a:pt x="1387" y="1260"/>
                        <a:pt x="1230" y="1418"/>
                        <a:pt x="1041" y="1418"/>
                      </a:cubicBezTo>
                      <a:cubicBezTo>
                        <a:pt x="852" y="1418"/>
                        <a:pt x="694" y="1260"/>
                        <a:pt x="694" y="1071"/>
                      </a:cubicBezTo>
                      <a:cubicBezTo>
                        <a:pt x="694" y="882"/>
                        <a:pt x="852" y="725"/>
                        <a:pt x="1041" y="725"/>
                      </a:cubicBezTo>
                      <a:close/>
                      <a:moveTo>
                        <a:pt x="1041" y="0"/>
                      </a:moveTo>
                      <a:cubicBezTo>
                        <a:pt x="442" y="0"/>
                        <a:pt x="1" y="473"/>
                        <a:pt x="1" y="1071"/>
                      </a:cubicBezTo>
                      <a:cubicBezTo>
                        <a:pt x="1" y="1670"/>
                        <a:pt x="442" y="2111"/>
                        <a:pt x="1041" y="2111"/>
                      </a:cubicBezTo>
                      <a:cubicBezTo>
                        <a:pt x="1639" y="2111"/>
                        <a:pt x="2112" y="1670"/>
                        <a:pt x="2112" y="1071"/>
                      </a:cubicBezTo>
                      <a:cubicBezTo>
                        <a:pt x="2112" y="473"/>
                        <a:pt x="1639" y="0"/>
                        <a:pt x="10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463" name="Google Shape;463;p44"/>
              <p:cNvGrpSpPr/>
              <p:nvPr/>
            </p:nvGrpSpPr>
            <p:grpSpPr>
              <a:xfrm>
                <a:off x="5719842" y="3049456"/>
                <a:ext cx="332705" cy="332677"/>
                <a:chOff x="-44914800" y="2342000"/>
                <a:chExt cx="300900" cy="300875"/>
              </a:xfrm>
            </p:grpSpPr>
            <p:sp>
              <p:nvSpPr>
                <p:cNvPr id="464" name="Google Shape;464;p44"/>
                <p:cNvSpPr/>
                <p:nvPr/>
              </p:nvSpPr>
              <p:spPr>
                <a:xfrm>
                  <a:off x="-44914800" y="2342000"/>
                  <a:ext cx="300900" cy="3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6" h="12035" extrusionOk="0">
                      <a:moveTo>
                        <a:pt x="1450" y="725"/>
                      </a:moveTo>
                      <a:lnTo>
                        <a:pt x="1450" y="1418"/>
                      </a:lnTo>
                      <a:lnTo>
                        <a:pt x="725" y="1418"/>
                      </a:lnTo>
                      <a:lnTo>
                        <a:pt x="725" y="725"/>
                      </a:lnTo>
                      <a:close/>
                      <a:moveTo>
                        <a:pt x="11311" y="725"/>
                      </a:moveTo>
                      <a:lnTo>
                        <a:pt x="11311" y="1418"/>
                      </a:lnTo>
                      <a:lnTo>
                        <a:pt x="10618" y="1418"/>
                      </a:lnTo>
                      <a:lnTo>
                        <a:pt x="10618" y="725"/>
                      </a:lnTo>
                      <a:close/>
                      <a:moveTo>
                        <a:pt x="9893" y="1418"/>
                      </a:moveTo>
                      <a:lnTo>
                        <a:pt x="9893" y="1796"/>
                      </a:lnTo>
                      <a:cubicBezTo>
                        <a:pt x="9893" y="1985"/>
                        <a:pt x="10051" y="2142"/>
                        <a:pt x="10240" y="2142"/>
                      </a:cubicBezTo>
                      <a:lnTo>
                        <a:pt x="10618" y="2142"/>
                      </a:lnTo>
                      <a:lnTo>
                        <a:pt x="10618" y="9893"/>
                      </a:lnTo>
                      <a:lnTo>
                        <a:pt x="10240" y="9893"/>
                      </a:lnTo>
                      <a:cubicBezTo>
                        <a:pt x="10051" y="9893"/>
                        <a:pt x="9893" y="10050"/>
                        <a:pt x="9893" y="10239"/>
                      </a:cubicBezTo>
                      <a:lnTo>
                        <a:pt x="9893" y="10617"/>
                      </a:lnTo>
                      <a:lnTo>
                        <a:pt x="2143" y="10617"/>
                      </a:lnTo>
                      <a:lnTo>
                        <a:pt x="2143" y="10239"/>
                      </a:lnTo>
                      <a:cubicBezTo>
                        <a:pt x="2143" y="10050"/>
                        <a:pt x="1985" y="9893"/>
                        <a:pt x="1796" y="9893"/>
                      </a:cubicBezTo>
                      <a:lnTo>
                        <a:pt x="1450" y="9893"/>
                      </a:lnTo>
                      <a:lnTo>
                        <a:pt x="1450" y="2142"/>
                      </a:lnTo>
                      <a:lnTo>
                        <a:pt x="1796" y="2142"/>
                      </a:lnTo>
                      <a:cubicBezTo>
                        <a:pt x="1985" y="2142"/>
                        <a:pt x="2143" y="1985"/>
                        <a:pt x="2143" y="1796"/>
                      </a:cubicBezTo>
                      <a:lnTo>
                        <a:pt x="2143" y="1418"/>
                      </a:lnTo>
                      <a:close/>
                      <a:moveTo>
                        <a:pt x="1418" y="10617"/>
                      </a:moveTo>
                      <a:lnTo>
                        <a:pt x="1418" y="11310"/>
                      </a:lnTo>
                      <a:lnTo>
                        <a:pt x="725" y="11310"/>
                      </a:lnTo>
                      <a:lnTo>
                        <a:pt x="725" y="10617"/>
                      </a:lnTo>
                      <a:close/>
                      <a:moveTo>
                        <a:pt x="11311" y="10617"/>
                      </a:moveTo>
                      <a:lnTo>
                        <a:pt x="11311" y="11310"/>
                      </a:lnTo>
                      <a:lnTo>
                        <a:pt x="10618" y="11310"/>
                      </a:lnTo>
                      <a:lnTo>
                        <a:pt x="10618" y="10617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64"/>
                      </a:lnTo>
                      <a:cubicBezTo>
                        <a:pt x="1" y="1985"/>
                        <a:pt x="158" y="2142"/>
                        <a:pt x="379" y="2142"/>
                      </a:cubicBezTo>
                      <a:lnTo>
                        <a:pt x="725" y="2142"/>
                      </a:lnTo>
                      <a:lnTo>
                        <a:pt x="725" y="9893"/>
                      </a:lnTo>
                      <a:lnTo>
                        <a:pt x="379" y="9893"/>
                      </a:lnTo>
                      <a:cubicBezTo>
                        <a:pt x="158" y="9893"/>
                        <a:pt x="1" y="10050"/>
                        <a:pt x="1" y="10239"/>
                      </a:cubicBezTo>
                      <a:lnTo>
                        <a:pt x="1" y="11657"/>
                      </a:lnTo>
                      <a:cubicBezTo>
                        <a:pt x="1" y="11877"/>
                        <a:pt x="158" y="12035"/>
                        <a:pt x="379" y="12035"/>
                      </a:cubicBezTo>
                      <a:lnTo>
                        <a:pt x="1796" y="12035"/>
                      </a:lnTo>
                      <a:cubicBezTo>
                        <a:pt x="1985" y="12035"/>
                        <a:pt x="2143" y="11877"/>
                        <a:pt x="2143" y="11657"/>
                      </a:cubicBezTo>
                      <a:lnTo>
                        <a:pt x="2143" y="11310"/>
                      </a:lnTo>
                      <a:lnTo>
                        <a:pt x="9893" y="11310"/>
                      </a:lnTo>
                      <a:lnTo>
                        <a:pt x="9893" y="11657"/>
                      </a:lnTo>
                      <a:cubicBezTo>
                        <a:pt x="9893" y="11877"/>
                        <a:pt x="10051" y="12035"/>
                        <a:pt x="10240" y="12035"/>
                      </a:cubicBezTo>
                      <a:lnTo>
                        <a:pt x="11657" y="12035"/>
                      </a:lnTo>
                      <a:cubicBezTo>
                        <a:pt x="11878" y="12035"/>
                        <a:pt x="12036" y="11877"/>
                        <a:pt x="12036" y="11657"/>
                      </a:cubicBezTo>
                      <a:lnTo>
                        <a:pt x="12036" y="10239"/>
                      </a:lnTo>
                      <a:cubicBezTo>
                        <a:pt x="12036" y="10050"/>
                        <a:pt x="11878" y="9893"/>
                        <a:pt x="11657" y="9893"/>
                      </a:cubicBezTo>
                      <a:lnTo>
                        <a:pt x="11311" y="9893"/>
                      </a:lnTo>
                      <a:lnTo>
                        <a:pt x="11311" y="2142"/>
                      </a:lnTo>
                      <a:lnTo>
                        <a:pt x="11657" y="2142"/>
                      </a:lnTo>
                      <a:cubicBezTo>
                        <a:pt x="11878" y="2142"/>
                        <a:pt x="12036" y="1985"/>
                        <a:pt x="12036" y="1764"/>
                      </a:cubicBezTo>
                      <a:lnTo>
                        <a:pt x="12036" y="378"/>
                      </a:lnTo>
                      <a:cubicBezTo>
                        <a:pt x="12036" y="158"/>
                        <a:pt x="11878" y="0"/>
                        <a:pt x="11657" y="0"/>
                      </a:cubicBezTo>
                      <a:lnTo>
                        <a:pt x="10240" y="0"/>
                      </a:lnTo>
                      <a:cubicBezTo>
                        <a:pt x="10051" y="0"/>
                        <a:pt x="9893" y="158"/>
                        <a:pt x="9893" y="378"/>
                      </a:cubicBezTo>
                      <a:lnTo>
                        <a:pt x="9893" y="725"/>
                      </a:lnTo>
                      <a:lnTo>
                        <a:pt x="2143" y="725"/>
                      </a:lnTo>
                      <a:lnTo>
                        <a:pt x="2143" y="378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65" name="Google Shape;465;p44"/>
                <p:cNvSpPr/>
                <p:nvPr/>
              </p:nvSpPr>
              <p:spPr>
                <a:xfrm>
                  <a:off x="-44860450" y="2412875"/>
                  <a:ext cx="193000" cy="15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0" h="6365" extrusionOk="0">
                      <a:moveTo>
                        <a:pt x="7026" y="694"/>
                      </a:moveTo>
                      <a:lnTo>
                        <a:pt x="7026" y="725"/>
                      </a:lnTo>
                      <a:lnTo>
                        <a:pt x="7026" y="5136"/>
                      </a:lnTo>
                      <a:lnTo>
                        <a:pt x="5514" y="3624"/>
                      </a:lnTo>
                      <a:cubicBezTo>
                        <a:pt x="5451" y="3561"/>
                        <a:pt x="5356" y="3498"/>
                        <a:pt x="5262" y="3498"/>
                      </a:cubicBezTo>
                      <a:cubicBezTo>
                        <a:pt x="5167" y="3498"/>
                        <a:pt x="5041" y="3561"/>
                        <a:pt x="5010" y="3624"/>
                      </a:cubicBezTo>
                      <a:lnTo>
                        <a:pt x="3907" y="4821"/>
                      </a:lnTo>
                      <a:lnTo>
                        <a:pt x="2678" y="3592"/>
                      </a:lnTo>
                      <a:cubicBezTo>
                        <a:pt x="2615" y="3529"/>
                        <a:pt x="2529" y="3498"/>
                        <a:pt x="2438" y="3498"/>
                      </a:cubicBezTo>
                      <a:cubicBezTo>
                        <a:pt x="2348" y="3498"/>
                        <a:pt x="2253" y="3529"/>
                        <a:pt x="2174" y="3592"/>
                      </a:cubicBezTo>
                      <a:lnTo>
                        <a:pt x="662" y="5104"/>
                      </a:lnTo>
                      <a:lnTo>
                        <a:pt x="662" y="694"/>
                      </a:lnTo>
                      <a:close/>
                      <a:moveTo>
                        <a:pt x="2458" y="4380"/>
                      </a:moveTo>
                      <a:lnTo>
                        <a:pt x="3718" y="5640"/>
                      </a:lnTo>
                      <a:lnTo>
                        <a:pt x="1198" y="5640"/>
                      </a:lnTo>
                      <a:lnTo>
                        <a:pt x="2458" y="4380"/>
                      </a:lnTo>
                      <a:close/>
                      <a:moveTo>
                        <a:pt x="5293" y="4411"/>
                      </a:moveTo>
                      <a:lnTo>
                        <a:pt x="6554" y="5671"/>
                      </a:lnTo>
                      <a:lnTo>
                        <a:pt x="4695" y="5671"/>
                      </a:lnTo>
                      <a:lnTo>
                        <a:pt x="4695" y="5640"/>
                      </a:lnTo>
                      <a:lnTo>
                        <a:pt x="4411" y="5356"/>
                      </a:lnTo>
                      <a:lnTo>
                        <a:pt x="5293" y="4411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5986"/>
                      </a:lnTo>
                      <a:cubicBezTo>
                        <a:pt x="0" y="6207"/>
                        <a:pt x="158" y="6365"/>
                        <a:pt x="347" y="6365"/>
                      </a:cubicBezTo>
                      <a:lnTo>
                        <a:pt x="7373" y="6365"/>
                      </a:lnTo>
                      <a:cubicBezTo>
                        <a:pt x="7562" y="6365"/>
                        <a:pt x="7719" y="6207"/>
                        <a:pt x="7719" y="5986"/>
                      </a:cubicBezTo>
                      <a:lnTo>
                        <a:pt x="7719" y="379"/>
                      </a:lnTo>
                      <a:cubicBezTo>
                        <a:pt x="7719" y="158"/>
                        <a:pt x="7562" y="1"/>
                        <a:pt x="737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66" name="Google Shape;466;p44"/>
                <p:cNvSpPr/>
                <p:nvPr/>
              </p:nvSpPr>
              <p:spPr>
                <a:xfrm>
                  <a:off x="-44791150" y="2439650"/>
                  <a:ext cx="52800" cy="5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44" extrusionOk="0">
                      <a:moveTo>
                        <a:pt x="1041" y="725"/>
                      </a:moveTo>
                      <a:cubicBezTo>
                        <a:pt x="1261" y="725"/>
                        <a:pt x="1419" y="883"/>
                        <a:pt x="1419" y="1072"/>
                      </a:cubicBezTo>
                      <a:cubicBezTo>
                        <a:pt x="1419" y="1261"/>
                        <a:pt x="1261" y="1418"/>
                        <a:pt x="1041" y="1418"/>
                      </a:cubicBezTo>
                      <a:cubicBezTo>
                        <a:pt x="852" y="1418"/>
                        <a:pt x="694" y="1261"/>
                        <a:pt x="694" y="1072"/>
                      </a:cubicBezTo>
                      <a:cubicBezTo>
                        <a:pt x="694" y="883"/>
                        <a:pt x="852" y="725"/>
                        <a:pt x="1041" y="725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72"/>
                      </a:cubicBezTo>
                      <a:cubicBezTo>
                        <a:pt x="32" y="1670"/>
                        <a:pt x="505" y="2143"/>
                        <a:pt x="1041" y="2143"/>
                      </a:cubicBezTo>
                      <a:cubicBezTo>
                        <a:pt x="1639" y="2143"/>
                        <a:pt x="2112" y="1670"/>
                        <a:pt x="2112" y="1072"/>
                      </a:cubicBezTo>
                      <a:cubicBezTo>
                        <a:pt x="2112" y="473"/>
                        <a:pt x="1639" y="1"/>
                        <a:pt x="10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467" name="Google Shape;467;p44"/>
              <p:cNvSpPr/>
              <p:nvPr/>
            </p:nvSpPr>
            <p:spPr>
              <a:xfrm>
                <a:off x="3787442" y="3050304"/>
                <a:ext cx="332705" cy="331821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04" extrusionOk="0">
                    <a:moveTo>
                      <a:pt x="1450" y="693"/>
                    </a:moveTo>
                    <a:lnTo>
                      <a:pt x="1450" y="1418"/>
                    </a:lnTo>
                    <a:lnTo>
                      <a:pt x="756" y="1418"/>
                    </a:lnTo>
                    <a:lnTo>
                      <a:pt x="756" y="693"/>
                    </a:lnTo>
                    <a:close/>
                    <a:moveTo>
                      <a:pt x="11342" y="693"/>
                    </a:moveTo>
                    <a:lnTo>
                      <a:pt x="11342" y="1418"/>
                    </a:lnTo>
                    <a:lnTo>
                      <a:pt x="10618" y="1418"/>
                    </a:lnTo>
                    <a:lnTo>
                      <a:pt x="10618" y="693"/>
                    </a:lnTo>
                    <a:close/>
                    <a:moveTo>
                      <a:pt x="6049" y="4191"/>
                    </a:moveTo>
                    <a:cubicBezTo>
                      <a:pt x="6270" y="4191"/>
                      <a:pt x="6427" y="4380"/>
                      <a:pt x="6427" y="4569"/>
                    </a:cubicBezTo>
                    <a:cubicBezTo>
                      <a:pt x="6427" y="4758"/>
                      <a:pt x="6270" y="4915"/>
                      <a:pt x="6049" y="4915"/>
                    </a:cubicBezTo>
                    <a:cubicBezTo>
                      <a:pt x="5860" y="4915"/>
                      <a:pt x="5703" y="4758"/>
                      <a:pt x="5703" y="4569"/>
                    </a:cubicBezTo>
                    <a:cubicBezTo>
                      <a:pt x="5703" y="4380"/>
                      <a:pt x="5860" y="4191"/>
                      <a:pt x="6049" y="4191"/>
                    </a:cubicBezTo>
                    <a:close/>
                    <a:moveTo>
                      <a:pt x="6081" y="1040"/>
                    </a:moveTo>
                    <a:cubicBezTo>
                      <a:pt x="6144" y="1166"/>
                      <a:pt x="8381" y="5167"/>
                      <a:pt x="8475" y="5262"/>
                    </a:cubicBezTo>
                    <a:lnTo>
                      <a:pt x="7278" y="7026"/>
                    </a:lnTo>
                    <a:lnTo>
                      <a:pt x="6427" y="7026"/>
                    </a:lnTo>
                    <a:lnTo>
                      <a:pt x="6427" y="5577"/>
                    </a:lnTo>
                    <a:cubicBezTo>
                      <a:pt x="6805" y="5419"/>
                      <a:pt x="7120" y="5041"/>
                      <a:pt x="7120" y="4600"/>
                    </a:cubicBezTo>
                    <a:cubicBezTo>
                      <a:pt x="7120" y="4001"/>
                      <a:pt x="6648" y="3529"/>
                      <a:pt x="6081" y="3529"/>
                    </a:cubicBezTo>
                    <a:cubicBezTo>
                      <a:pt x="5482" y="3529"/>
                      <a:pt x="5010" y="4001"/>
                      <a:pt x="5010" y="4600"/>
                    </a:cubicBezTo>
                    <a:cubicBezTo>
                      <a:pt x="5010" y="5073"/>
                      <a:pt x="5293" y="5451"/>
                      <a:pt x="5703" y="5577"/>
                    </a:cubicBezTo>
                    <a:lnTo>
                      <a:pt x="5703" y="7026"/>
                    </a:lnTo>
                    <a:lnTo>
                      <a:pt x="4852" y="7026"/>
                    </a:lnTo>
                    <a:lnTo>
                      <a:pt x="3655" y="5262"/>
                    </a:lnTo>
                    <a:cubicBezTo>
                      <a:pt x="3749" y="5167"/>
                      <a:pt x="5986" y="1166"/>
                      <a:pt x="6081" y="1040"/>
                    </a:cubicBezTo>
                    <a:close/>
                    <a:moveTo>
                      <a:pt x="3812" y="3529"/>
                    </a:moveTo>
                    <a:lnTo>
                      <a:pt x="2899" y="5104"/>
                    </a:lnTo>
                    <a:cubicBezTo>
                      <a:pt x="2836" y="5230"/>
                      <a:pt x="2836" y="5388"/>
                      <a:pt x="2899" y="5451"/>
                    </a:cubicBezTo>
                    <a:lnTo>
                      <a:pt x="4064" y="7215"/>
                    </a:lnTo>
                    <a:cubicBezTo>
                      <a:pt x="3749" y="7404"/>
                      <a:pt x="3529" y="7719"/>
                      <a:pt x="3529" y="8097"/>
                    </a:cubicBezTo>
                    <a:lnTo>
                      <a:pt x="3529" y="8475"/>
                    </a:lnTo>
                    <a:lnTo>
                      <a:pt x="693" y="8475"/>
                    </a:lnTo>
                    <a:lnTo>
                      <a:pt x="693" y="3907"/>
                    </a:lnTo>
                    <a:cubicBezTo>
                      <a:pt x="788" y="3686"/>
                      <a:pt x="945" y="3529"/>
                      <a:pt x="1103" y="3529"/>
                    </a:cubicBezTo>
                    <a:close/>
                    <a:moveTo>
                      <a:pt x="7436" y="7751"/>
                    </a:moveTo>
                    <a:cubicBezTo>
                      <a:pt x="7625" y="7751"/>
                      <a:pt x="7782" y="7908"/>
                      <a:pt x="7782" y="8097"/>
                    </a:cubicBezTo>
                    <a:lnTo>
                      <a:pt x="7782" y="8475"/>
                    </a:lnTo>
                    <a:lnTo>
                      <a:pt x="4285" y="8475"/>
                    </a:lnTo>
                    <a:lnTo>
                      <a:pt x="4285" y="8097"/>
                    </a:lnTo>
                    <a:cubicBezTo>
                      <a:pt x="4285" y="7908"/>
                      <a:pt x="4443" y="7751"/>
                      <a:pt x="4632" y="7751"/>
                    </a:cubicBezTo>
                    <a:close/>
                    <a:moveTo>
                      <a:pt x="10996" y="3529"/>
                    </a:moveTo>
                    <a:cubicBezTo>
                      <a:pt x="11185" y="3529"/>
                      <a:pt x="11342" y="3686"/>
                      <a:pt x="11342" y="3907"/>
                    </a:cubicBezTo>
                    <a:lnTo>
                      <a:pt x="11342" y="8475"/>
                    </a:lnTo>
                    <a:lnTo>
                      <a:pt x="8507" y="8475"/>
                    </a:lnTo>
                    <a:lnTo>
                      <a:pt x="8507" y="8097"/>
                    </a:lnTo>
                    <a:cubicBezTo>
                      <a:pt x="8507" y="7719"/>
                      <a:pt x="8318" y="7404"/>
                      <a:pt x="8003" y="7215"/>
                    </a:cubicBezTo>
                    <a:lnTo>
                      <a:pt x="9137" y="5451"/>
                    </a:lnTo>
                    <a:cubicBezTo>
                      <a:pt x="9200" y="5356"/>
                      <a:pt x="9200" y="5230"/>
                      <a:pt x="9137" y="5104"/>
                    </a:cubicBezTo>
                    <a:lnTo>
                      <a:pt x="8223" y="3529"/>
                    </a:lnTo>
                    <a:close/>
                    <a:moveTo>
                      <a:pt x="11342" y="9137"/>
                    </a:moveTo>
                    <a:lnTo>
                      <a:pt x="11342" y="9483"/>
                    </a:lnTo>
                    <a:cubicBezTo>
                      <a:pt x="11342" y="9672"/>
                      <a:pt x="11185" y="9830"/>
                      <a:pt x="10996" y="9830"/>
                    </a:cubicBezTo>
                    <a:lnTo>
                      <a:pt x="1103" y="9830"/>
                    </a:lnTo>
                    <a:cubicBezTo>
                      <a:pt x="914" y="9830"/>
                      <a:pt x="756" y="9672"/>
                      <a:pt x="756" y="9483"/>
                    </a:cubicBezTo>
                    <a:lnTo>
                      <a:pt x="756" y="9137"/>
                    </a:lnTo>
                    <a:close/>
                    <a:moveTo>
                      <a:pt x="6427" y="10554"/>
                    </a:moveTo>
                    <a:lnTo>
                      <a:pt x="6427" y="11248"/>
                    </a:lnTo>
                    <a:lnTo>
                      <a:pt x="5703" y="11248"/>
                    </a:lnTo>
                    <a:lnTo>
                      <a:pt x="5703" y="10554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5"/>
                    </a:lnTo>
                    <a:cubicBezTo>
                      <a:pt x="0" y="1954"/>
                      <a:pt x="158" y="2111"/>
                      <a:pt x="347" y="2111"/>
                    </a:cubicBezTo>
                    <a:lnTo>
                      <a:pt x="1765" y="2111"/>
                    </a:lnTo>
                    <a:cubicBezTo>
                      <a:pt x="1954" y="2111"/>
                      <a:pt x="2111" y="1954"/>
                      <a:pt x="2111" y="1765"/>
                    </a:cubicBezTo>
                    <a:lnTo>
                      <a:pt x="2111" y="1418"/>
                    </a:lnTo>
                    <a:lnTo>
                      <a:pt x="5010" y="1418"/>
                    </a:lnTo>
                    <a:lnTo>
                      <a:pt x="4159" y="2836"/>
                    </a:lnTo>
                    <a:lnTo>
                      <a:pt x="1072" y="2836"/>
                    </a:lnTo>
                    <a:cubicBezTo>
                      <a:pt x="473" y="2836"/>
                      <a:pt x="0" y="3308"/>
                      <a:pt x="0" y="3907"/>
                    </a:cubicBezTo>
                    <a:lnTo>
                      <a:pt x="0" y="9515"/>
                    </a:lnTo>
                    <a:cubicBezTo>
                      <a:pt x="0" y="10113"/>
                      <a:pt x="473" y="10586"/>
                      <a:pt x="1072" y="10586"/>
                    </a:cubicBezTo>
                    <a:lnTo>
                      <a:pt x="4947" y="10586"/>
                    </a:lnTo>
                    <a:lnTo>
                      <a:pt x="4947" y="11311"/>
                    </a:lnTo>
                    <a:lnTo>
                      <a:pt x="3907" y="11311"/>
                    </a:lnTo>
                    <a:cubicBezTo>
                      <a:pt x="3686" y="11311"/>
                      <a:pt x="3529" y="11468"/>
                      <a:pt x="3529" y="11657"/>
                    </a:cubicBezTo>
                    <a:cubicBezTo>
                      <a:pt x="3529" y="11846"/>
                      <a:pt x="3686" y="12004"/>
                      <a:pt x="3907" y="12004"/>
                    </a:cubicBezTo>
                    <a:lnTo>
                      <a:pt x="8097" y="12004"/>
                    </a:lnTo>
                    <a:cubicBezTo>
                      <a:pt x="8318" y="12004"/>
                      <a:pt x="8475" y="11846"/>
                      <a:pt x="8475" y="11657"/>
                    </a:cubicBezTo>
                    <a:cubicBezTo>
                      <a:pt x="8475" y="11468"/>
                      <a:pt x="8318" y="11311"/>
                      <a:pt x="8097" y="11311"/>
                    </a:cubicBezTo>
                    <a:lnTo>
                      <a:pt x="7057" y="11311"/>
                    </a:lnTo>
                    <a:lnTo>
                      <a:pt x="7057" y="10586"/>
                    </a:lnTo>
                    <a:lnTo>
                      <a:pt x="10933" y="10586"/>
                    </a:lnTo>
                    <a:cubicBezTo>
                      <a:pt x="11531" y="10586"/>
                      <a:pt x="12004" y="10113"/>
                      <a:pt x="12004" y="9515"/>
                    </a:cubicBezTo>
                    <a:lnTo>
                      <a:pt x="12004" y="3907"/>
                    </a:lnTo>
                    <a:cubicBezTo>
                      <a:pt x="12035" y="3308"/>
                      <a:pt x="11563" y="2836"/>
                      <a:pt x="10996" y="2836"/>
                    </a:cubicBezTo>
                    <a:lnTo>
                      <a:pt x="7877" y="2836"/>
                    </a:lnTo>
                    <a:lnTo>
                      <a:pt x="7057" y="1418"/>
                    </a:lnTo>
                    <a:lnTo>
                      <a:pt x="9924" y="1418"/>
                    </a:lnTo>
                    <a:lnTo>
                      <a:pt x="9924" y="1765"/>
                    </a:lnTo>
                    <a:cubicBezTo>
                      <a:pt x="9924" y="1954"/>
                      <a:pt x="10082" y="2111"/>
                      <a:pt x="10271" y="2111"/>
                    </a:cubicBezTo>
                    <a:lnTo>
                      <a:pt x="11689" y="2111"/>
                    </a:lnTo>
                    <a:cubicBezTo>
                      <a:pt x="11878" y="2111"/>
                      <a:pt x="12035" y="1954"/>
                      <a:pt x="12035" y="1765"/>
                    </a:cubicBezTo>
                    <a:lnTo>
                      <a:pt x="12035" y="347"/>
                    </a:lnTo>
                    <a:cubicBezTo>
                      <a:pt x="12035" y="158"/>
                      <a:pt x="11878" y="0"/>
                      <a:pt x="11689" y="0"/>
                    </a:cubicBezTo>
                    <a:lnTo>
                      <a:pt x="10271" y="0"/>
                    </a:lnTo>
                    <a:cubicBezTo>
                      <a:pt x="10082" y="0"/>
                      <a:pt x="9924" y="158"/>
                      <a:pt x="9924" y="347"/>
                    </a:cubicBezTo>
                    <a:lnTo>
                      <a:pt x="9924" y="693"/>
                    </a:lnTo>
                    <a:lnTo>
                      <a:pt x="6648" y="693"/>
                    </a:lnTo>
                    <a:lnTo>
                      <a:pt x="6333" y="189"/>
                    </a:lnTo>
                    <a:cubicBezTo>
                      <a:pt x="6270" y="63"/>
                      <a:pt x="6144" y="0"/>
                      <a:pt x="6018" y="0"/>
                    </a:cubicBezTo>
                    <a:cubicBezTo>
                      <a:pt x="5892" y="0"/>
                      <a:pt x="5797" y="63"/>
                      <a:pt x="5703" y="189"/>
                    </a:cubicBezTo>
                    <a:lnTo>
                      <a:pt x="5388" y="693"/>
                    </a:lnTo>
                    <a:lnTo>
                      <a:pt x="2111" y="693"/>
                    </a:lnTo>
                    <a:lnTo>
                      <a:pt x="2111" y="347"/>
                    </a:lnTo>
                    <a:cubicBezTo>
                      <a:pt x="2111" y="158"/>
                      <a:pt x="1954" y="0"/>
                      <a:pt x="17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8" name="Google Shape;468;p44"/>
              <p:cNvSpPr/>
              <p:nvPr/>
            </p:nvSpPr>
            <p:spPr>
              <a:xfrm>
                <a:off x="7652261" y="3050305"/>
                <a:ext cx="331821" cy="331821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4" extrusionOk="0">
                    <a:moveTo>
                      <a:pt x="2867" y="725"/>
                    </a:moveTo>
                    <a:lnTo>
                      <a:pt x="2867" y="1449"/>
                    </a:lnTo>
                    <a:lnTo>
                      <a:pt x="2174" y="1449"/>
                    </a:lnTo>
                    <a:lnTo>
                      <a:pt x="2174" y="725"/>
                    </a:lnTo>
                    <a:close/>
                    <a:moveTo>
                      <a:pt x="7971" y="3592"/>
                    </a:moveTo>
                    <a:lnTo>
                      <a:pt x="3560" y="8002"/>
                    </a:lnTo>
                    <a:lnTo>
                      <a:pt x="3560" y="3592"/>
                    </a:lnTo>
                    <a:close/>
                    <a:moveTo>
                      <a:pt x="8506" y="4064"/>
                    </a:moveTo>
                    <a:lnTo>
                      <a:pt x="8506" y="8475"/>
                    </a:lnTo>
                    <a:lnTo>
                      <a:pt x="4096" y="8475"/>
                    </a:lnTo>
                    <a:lnTo>
                      <a:pt x="8506" y="4064"/>
                    </a:lnTo>
                    <a:close/>
                    <a:moveTo>
                      <a:pt x="2867" y="3529"/>
                    </a:moveTo>
                    <a:lnTo>
                      <a:pt x="2867" y="8821"/>
                    </a:lnTo>
                    <a:cubicBezTo>
                      <a:pt x="2867" y="9011"/>
                      <a:pt x="3025" y="9168"/>
                      <a:pt x="3214" y="9168"/>
                    </a:cubicBezTo>
                    <a:lnTo>
                      <a:pt x="8506" y="9168"/>
                    </a:lnTo>
                    <a:lnTo>
                      <a:pt x="8506" y="9893"/>
                    </a:lnTo>
                    <a:lnTo>
                      <a:pt x="2174" y="9893"/>
                    </a:lnTo>
                    <a:lnTo>
                      <a:pt x="2174" y="3529"/>
                    </a:lnTo>
                    <a:close/>
                    <a:moveTo>
                      <a:pt x="11342" y="9168"/>
                    </a:moveTo>
                    <a:lnTo>
                      <a:pt x="11342" y="9893"/>
                    </a:lnTo>
                    <a:lnTo>
                      <a:pt x="10617" y="9893"/>
                    </a:lnTo>
                    <a:lnTo>
                      <a:pt x="10617" y="9168"/>
                    </a:lnTo>
                    <a:close/>
                    <a:moveTo>
                      <a:pt x="9830" y="2111"/>
                    </a:moveTo>
                    <a:lnTo>
                      <a:pt x="9830" y="11310"/>
                    </a:lnTo>
                    <a:lnTo>
                      <a:pt x="9168" y="11310"/>
                    </a:lnTo>
                    <a:lnTo>
                      <a:pt x="9168" y="3182"/>
                    </a:lnTo>
                    <a:lnTo>
                      <a:pt x="9168" y="3151"/>
                    </a:lnTo>
                    <a:cubicBezTo>
                      <a:pt x="9168" y="2993"/>
                      <a:pt x="9010" y="2836"/>
                      <a:pt x="8821" y="2836"/>
                    </a:cubicBezTo>
                    <a:lnTo>
                      <a:pt x="693" y="2836"/>
                    </a:lnTo>
                    <a:lnTo>
                      <a:pt x="693" y="2111"/>
                    </a:lnTo>
                    <a:close/>
                    <a:moveTo>
                      <a:pt x="1764" y="0"/>
                    </a:moveTo>
                    <a:cubicBezTo>
                      <a:pt x="1575" y="0"/>
                      <a:pt x="1418" y="158"/>
                      <a:pt x="1418" y="347"/>
                    </a:cubicBezTo>
                    <a:lnTo>
                      <a:pt x="1418" y="1418"/>
                    </a:lnTo>
                    <a:lnTo>
                      <a:pt x="347" y="1418"/>
                    </a:lnTo>
                    <a:cubicBezTo>
                      <a:pt x="158" y="1418"/>
                      <a:pt x="0" y="1575"/>
                      <a:pt x="0" y="1764"/>
                    </a:cubicBezTo>
                    <a:lnTo>
                      <a:pt x="0" y="3182"/>
                    </a:lnTo>
                    <a:cubicBezTo>
                      <a:pt x="0" y="3371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10082"/>
                    </a:lnTo>
                    <a:lnTo>
                      <a:pt x="819" y="10680"/>
                    </a:lnTo>
                    <a:cubicBezTo>
                      <a:pt x="693" y="10775"/>
                      <a:pt x="693" y="11027"/>
                      <a:pt x="819" y="11184"/>
                    </a:cubicBezTo>
                    <a:cubicBezTo>
                      <a:pt x="882" y="11247"/>
                      <a:pt x="969" y="11279"/>
                      <a:pt x="1059" y="11279"/>
                    </a:cubicBezTo>
                    <a:cubicBezTo>
                      <a:pt x="1150" y="11279"/>
                      <a:pt x="1245" y="11247"/>
                      <a:pt x="1323" y="11184"/>
                    </a:cubicBezTo>
                    <a:lnTo>
                      <a:pt x="1922" y="10586"/>
                    </a:lnTo>
                    <a:lnTo>
                      <a:pt x="8475" y="10586"/>
                    </a:lnTo>
                    <a:lnTo>
                      <a:pt x="8475" y="11657"/>
                    </a:lnTo>
                    <a:cubicBezTo>
                      <a:pt x="8475" y="11846"/>
                      <a:pt x="8601" y="12003"/>
                      <a:pt x="8821" y="12003"/>
                    </a:cubicBezTo>
                    <a:lnTo>
                      <a:pt x="10239" y="12003"/>
                    </a:lnTo>
                    <a:cubicBezTo>
                      <a:pt x="10428" y="12003"/>
                      <a:pt x="10586" y="11846"/>
                      <a:pt x="10586" y="11657"/>
                    </a:cubicBezTo>
                    <a:lnTo>
                      <a:pt x="10586" y="10586"/>
                    </a:lnTo>
                    <a:lnTo>
                      <a:pt x="11657" y="10586"/>
                    </a:lnTo>
                    <a:cubicBezTo>
                      <a:pt x="11846" y="10586"/>
                      <a:pt x="12003" y="10428"/>
                      <a:pt x="12003" y="10239"/>
                    </a:cubicBezTo>
                    <a:lnTo>
                      <a:pt x="12003" y="8821"/>
                    </a:lnTo>
                    <a:cubicBezTo>
                      <a:pt x="12003" y="8632"/>
                      <a:pt x="11846" y="8475"/>
                      <a:pt x="11657" y="8475"/>
                    </a:cubicBezTo>
                    <a:lnTo>
                      <a:pt x="10586" y="8475"/>
                    </a:lnTo>
                    <a:lnTo>
                      <a:pt x="10586" y="1922"/>
                    </a:lnTo>
                    <a:lnTo>
                      <a:pt x="11184" y="1323"/>
                    </a:lnTo>
                    <a:cubicBezTo>
                      <a:pt x="11279" y="1229"/>
                      <a:pt x="11279" y="977"/>
                      <a:pt x="11184" y="819"/>
                    </a:cubicBezTo>
                    <a:cubicBezTo>
                      <a:pt x="11121" y="756"/>
                      <a:pt x="11035" y="725"/>
                      <a:pt x="10940" y="725"/>
                    </a:cubicBezTo>
                    <a:cubicBezTo>
                      <a:pt x="10846" y="725"/>
                      <a:pt x="10743" y="756"/>
                      <a:pt x="10649" y="819"/>
                    </a:cubicBezTo>
                    <a:lnTo>
                      <a:pt x="10082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1" y="0"/>
                      <a:pt x="31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ctrTitle"/>
          </p:nvPr>
        </p:nvSpPr>
        <p:spPr>
          <a:xfrm>
            <a:off x="3765197" y="0"/>
            <a:ext cx="2847600" cy="53975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b="0" dirty="0"/>
              <a:t>Flow</a:t>
            </a:r>
            <a:endParaRPr b="0" dirty="0"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 idx="15"/>
          </p:nvPr>
        </p:nvSpPr>
        <p:spPr>
          <a:xfrm>
            <a:off x="1479287" y="5108688"/>
            <a:ext cx="1640800" cy="60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br>
              <a:rPr lang="es-ES" dirty="0"/>
            </a:br>
            <a:br>
              <a:rPr lang="es-ES" dirty="0"/>
            </a:br>
            <a:endParaRPr b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8FEF46-3247-4DC4-9A3A-EAC79113278A}"/>
              </a:ext>
            </a:extLst>
          </p:cNvPr>
          <p:cNvSpPr/>
          <p:nvPr/>
        </p:nvSpPr>
        <p:spPr>
          <a:xfrm>
            <a:off x="270227" y="780937"/>
            <a:ext cx="1885950" cy="901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AA086-C31D-46EA-93C6-60425BEED781}"/>
              </a:ext>
            </a:extLst>
          </p:cNvPr>
          <p:cNvSpPr/>
          <p:nvPr/>
        </p:nvSpPr>
        <p:spPr>
          <a:xfrm>
            <a:off x="2944797" y="777762"/>
            <a:ext cx="1640800" cy="971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511C22-765D-43AE-B085-A310EC099B1C}"/>
              </a:ext>
            </a:extLst>
          </p:cNvPr>
          <p:cNvSpPr/>
          <p:nvPr/>
        </p:nvSpPr>
        <p:spPr>
          <a:xfrm>
            <a:off x="5575300" y="561862"/>
            <a:ext cx="1517650" cy="1187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60E495-DAFA-4A92-9842-1C8D3D2F837E}"/>
              </a:ext>
            </a:extLst>
          </p:cNvPr>
          <p:cNvSpPr/>
          <p:nvPr/>
        </p:nvSpPr>
        <p:spPr>
          <a:xfrm>
            <a:off x="8156575" y="34925"/>
            <a:ext cx="1701800" cy="10096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30E92F-3C9B-4641-8F0E-B66CEA57557E}"/>
              </a:ext>
            </a:extLst>
          </p:cNvPr>
          <p:cNvSpPr/>
          <p:nvPr/>
        </p:nvSpPr>
        <p:spPr>
          <a:xfrm>
            <a:off x="8273698" y="1155587"/>
            <a:ext cx="1701800" cy="10096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1C24E4-E7CB-4E15-B6DE-24E5DEE8C3B9}"/>
              </a:ext>
            </a:extLst>
          </p:cNvPr>
          <p:cNvSpPr/>
          <p:nvPr/>
        </p:nvSpPr>
        <p:spPr>
          <a:xfrm>
            <a:off x="2933700" y="4003519"/>
            <a:ext cx="1640800" cy="1054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DAB22B-8DE4-48FC-B50D-48A98E67AE1F}"/>
              </a:ext>
            </a:extLst>
          </p:cNvPr>
          <p:cNvSpPr/>
          <p:nvPr/>
        </p:nvSpPr>
        <p:spPr>
          <a:xfrm>
            <a:off x="5464175" y="4003519"/>
            <a:ext cx="1739900" cy="1003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87309D-D7F6-454A-9EA6-CE5F2E4315DC}"/>
              </a:ext>
            </a:extLst>
          </p:cNvPr>
          <p:cNvSpPr/>
          <p:nvPr/>
        </p:nvSpPr>
        <p:spPr>
          <a:xfrm>
            <a:off x="5511800" y="5613400"/>
            <a:ext cx="182245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8A08D42-0F42-49A7-B475-16F31ED22935}"/>
              </a:ext>
            </a:extLst>
          </p:cNvPr>
          <p:cNvSpPr/>
          <p:nvPr/>
        </p:nvSpPr>
        <p:spPr>
          <a:xfrm>
            <a:off x="8943623" y="4089400"/>
            <a:ext cx="2063750" cy="917419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7484F-9871-476E-8D9D-54448E77B62A}"/>
              </a:ext>
            </a:extLst>
          </p:cNvPr>
          <p:cNvSpPr/>
          <p:nvPr/>
        </p:nvSpPr>
        <p:spPr>
          <a:xfrm>
            <a:off x="10473973" y="156199"/>
            <a:ext cx="1066800" cy="8113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Approve/Deny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0D6272-43E3-4F36-BD3D-CFA1D9F743AF}"/>
              </a:ext>
            </a:extLst>
          </p:cNvPr>
          <p:cNvSpPr/>
          <p:nvPr/>
        </p:nvSpPr>
        <p:spPr>
          <a:xfrm>
            <a:off x="10480323" y="1296335"/>
            <a:ext cx="1066800" cy="8113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own tickets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31E4BC-9C35-4F56-9EB4-02E186549849}"/>
              </a:ext>
            </a:extLst>
          </p:cNvPr>
          <p:cNvSpPr/>
          <p:nvPr/>
        </p:nvSpPr>
        <p:spPr>
          <a:xfrm>
            <a:off x="10480323" y="2489200"/>
            <a:ext cx="106680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5C307-CB16-4DA4-AA6A-35600628E7B5}"/>
              </a:ext>
            </a:extLst>
          </p:cNvPr>
          <p:cNvSpPr/>
          <p:nvPr/>
        </p:nvSpPr>
        <p:spPr>
          <a:xfrm>
            <a:off x="8404049" y="2489200"/>
            <a:ext cx="1206852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CF31AF-F3D9-42A5-9F91-6C37A2C60A20}"/>
              </a:ext>
            </a:extLst>
          </p:cNvPr>
          <p:cNvCxnSpPr>
            <a:stCxn id="14" idx="6"/>
          </p:cNvCxnSpPr>
          <p:nvPr/>
        </p:nvCxnSpPr>
        <p:spPr>
          <a:xfrm flipV="1">
            <a:off x="7092950" y="730250"/>
            <a:ext cx="1123950" cy="425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C3A99C-AB1F-4D62-BFF9-FF0DED22ABDD}"/>
              </a:ext>
            </a:extLst>
          </p:cNvPr>
          <p:cNvCxnSpPr>
            <a:endCxn id="27" idx="2"/>
          </p:cNvCxnSpPr>
          <p:nvPr/>
        </p:nvCxnSpPr>
        <p:spPr>
          <a:xfrm>
            <a:off x="7092950" y="1384300"/>
            <a:ext cx="1180748" cy="27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AF3D75-1E6A-4707-9907-96A7804E89AF}"/>
              </a:ext>
            </a:extLst>
          </p:cNvPr>
          <p:cNvCxnSpPr>
            <a:cxnSpLocks/>
          </p:cNvCxnSpPr>
          <p:nvPr/>
        </p:nvCxnSpPr>
        <p:spPr>
          <a:xfrm flipH="1" flipV="1">
            <a:off x="7034390" y="1492250"/>
            <a:ext cx="1239308" cy="321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194FD0-3C74-4687-AD57-3309CA899608}"/>
              </a:ext>
            </a:extLst>
          </p:cNvPr>
          <p:cNvCxnSpPr>
            <a:stCxn id="15" idx="2"/>
          </p:cNvCxnSpPr>
          <p:nvPr/>
        </p:nvCxnSpPr>
        <p:spPr>
          <a:xfrm flipH="1">
            <a:off x="7063670" y="539750"/>
            <a:ext cx="1092905" cy="472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B59E54-0F55-4A85-846B-55A659E464B9}"/>
              </a:ext>
            </a:extLst>
          </p:cNvPr>
          <p:cNvCxnSpPr>
            <a:cxnSpLocks/>
          </p:cNvCxnSpPr>
          <p:nvPr/>
        </p:nvCxnSpPr>
        <p:spPr>
          <a:xfrm>
            <a:off x="2156177" y="1143312"/>
            <a:ext cx="7775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466BC8-FF3B-48E5-9842-BA37B25ED361}"/>
              </a:ext>
            </a:extLst>
          </p:cNvPr>
          <p:cNvCxnSpPr/>
          <p:nvPr/>
        </p:nvCxnSpPr>
        <p:spPr>
          <a:xfrm>
            <a:off x="3543300" y="1749312"/>
            <a:ext cx="44450" cy="2187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9A0C5A-1A92-4CE9-A3CD-2E290568ED07}"/>
              </a:ext>
            </a:extLst>
          </p:cNvPr>
          <p:cNvCxnSpPr/>
          <p:nvPr/>
        </p:nvCxnSpPr>
        <p:spPr>
          <a:xfrm flipH="1" flipV="1">
            <a:off x="3886200" y="1749312"/>
            <a:ext cx="44450" cy="225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12D363-07E7-4797-92BF-EC61DBDB17EA}"/>
              </a:ext>
            </a:extLst>
          </p:cNvPr>
          <p:cNvCxnSpPr/>
          <p:nvPr/>
        </p:nvCxnSpPr>
        <p:spPr>
          <a:xfrm>
            <a:off x="4585597" y="4349750"/>
            <a:ext cx="878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71361E9-E0E2-452A-89F3-F4DA0CC93FC4}"/>
              </a:ext>
            </a:extLst>
          </p:cNvPr>
          <p:cNvCxnSpPr>
            <a:cxnSpLocks/>
          </p:cNvCxnSpPr>
          <p:nvPr/>
        </p:nvCxnSpPr>
        <p:spPr>
          <a:xfrm flipH="1">
            <a:off x="4574501" y="4746782"/>
            <a:ext cx="822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2FCD267-DBAE-440D-AB34-00B62CC06A5A}"/>
              </a:ext>
            </a:extLst>
          </p:cNvPr>
          <p:cNvCxnSpPr>
            <a:cxnSpLocks/>
          </p:cNvCxnSpPr>
          <p:nvPr/>
        </p:nvCxnSpPr>
        <p:spPr>
          <a:xfrm>
            <a:off x="6680200" y="5057619"/>
            <a:ext cx="0" cy="49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94BE575-0DF4-48DF-8E63-195F236B6FD6}"/>
              </a:ext>
            </a:extLst>
          </p:cNvPr>
          <p:cNvCxnSpPr/>
          <p:nvPr/>
        </p:nvCxnSpPr>
        <p:spPr>
          <a:xfrm flipV="1">
            <a:off x="6009547" y="5044182"/>
            <a:ext cx="0" cy="504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12CA7100-8459-4211-9750-1CBB16774A85}"/>
              </a:ext>
            </a:extLst>
          </p:cNvPr>
          <p:cNvCxnSpPr/>
          <p:nvPr/>
        </p:nvCxnSpPr>
        <p:spPr>
          <a:xfrm>
            <a:off x="7251700" y="4349750"/>
            <a:ext cx="1755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68D332E2-7FF5-4D56-A684-49EA59C853E8}"/>
              </a:ext>
            </a:extLst>
          </p:cNvPr>
          <p:cNvCxnSpPr/>
          <p:nvPr/>
        </p:nvCxnSpPr>
        <p:spPr>
          <a:xfrm flipH="1">
            <a:off x="7204075" y="4746782"/>
            <a:ext cx="180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D225C57-AF1E-49BA-BA22-90A210CA7D95}"/>
              </a:ext>
            </a:extLst>
          </p:cNvPr>
          <p:cNvCxnSpPr>
            <a:endCxn id="14" idx="2"/>
          </p:cNvCxnSpPr>
          <p:nvPr/>
        </p:nvCxnSpPr>
        <p:spPr>
          <a:xfrm>
            <a:off x="4585597" y="1143312"/>
            <a:ext cx="989703" cy="12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FD7F8668-7E27-41CB-869C-0C6AFFCFE570}"/>
              </a:ext>
            </a:extLst>
          </p:cNvPr>
          <p:cNvCxnSpPr/>
          <p:nvPr/>
        </p:nvCxnSpPr>
        <p:spPr>
          <a:xfrm>
            <a:off x="11912600" y="561862"/>
            <a:ext cx="0" cy="30322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5AFA9F7-701E-462F-BD8B-981E8853B3C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540773" y="561862"/>
            <a:ext cx="37182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E23C400-5AE5-43F8-8986-944C36728C5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1547123" y="1701998"/>
            <a:ext cx="36547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F19E2E1-8423-4FA7-9144-01DBCD932F2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1547123" y="2768600"/>
            <a:ext cx="36547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2EF04806-D48C-4A47-82D7-E0608AC0A9B9}"/>
              </a:ext>
            </a:extLst>
          </p:cNvPr>
          <p:cNvCxnSpPr/>
          <p:nvPr/>
        </p:nvCxnSpPr>
        <p:spPr>
          <a:xfrm flipH="1">
            <a:off x="4260049" y="3594100"/>
            <a:ext cx="7646201" cy="123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CF6C789-9638-41B0-9A07-896157F1D00F}"/>
              </a:ext>
            </a:extLst>
          </p:cNvPr>
          <p:cNvCxnSpPr/>
          <p:nvPr/>
        </p:nvCxnSpPr>
        <p:spPr>
          <a:xfrm>
            <a:off x="4260049" y="3627123"/>
            <a:ext cx="0" cy="3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673BA519-34A0-40BA-940E-B6A979FE4060}"/>
              </a:ext>
            </a:extLst>
          </p:cNvPr>
          <p:cNvCxnSpPr/>
          <p:nvPr/>
        </p:nvCxnSpPr>
        <p:spPr>
          <a:xfrm>
            <a:off x="9124598" y="3048000"/>
            <a:ext cx="0" cy="5461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CDBB9AB7-3B90-4482-A621-2A82E8A2DE03}"/>
              </a:ext>
            </a:extLst>
          </p:cNvPr>
          <p:cNvCxnSpPr>
            <a:cxnSpLocks/>
          </p:cNvCxnSpPr>
          <p:nvPr/>
        </p:nvCxnSpPr>
        <p:spPr>
          <a:xfrm>
            <a:off x="9785350" y="457200"/>
            <a:ext cx="694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EDE5A9D-AD76-4289-9BF9-EC5BAAD61F5A}"/>
              </a:ext>
            </a:extLst>
          </p:cNvPr>
          <p:cNvCxnSpPr/>
          <p:nvPr/>
        </p:nvCxnSpPr>
        <p:spPr>
          <a:xfrm>
            <a:off x="10191750" y="654050"/>
            <a:ext cx="0" cy="21145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856EFF16-FCAD-4AAB-9545-517DC9767FCF}"/>
              </a:ext>
            </a:extLst>
          </p:cNvPr>
          <p:cNvCxnSpPr/>
          <p:nvPr/>
        </p:nvCxnSpPr>
        <p:spPr>
          <a:xfrm flipH="1">
            <a:off x="9858375" y="660400"/>
            <a:ext cx="32702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400F22FF-890C-478B-9A30-E1C86958432A}"/>
              </a:ext>
            </a:extLst>
          </p:cNvPr>
          <p:cNvCxnSpPr>
            <a:stCxn id="27" idx="6"/>
          </p:cNvCxnSpPr>
          <p:nvPr/>
        </p:nvCxnSpPr>
        <p:spPr>
          <a:xfrm>
            <a:off x="9975498" y="1660412"/>
            <a:ext cx="21625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373C2F70-4E10-48B5-83BD-90176FC1C9F3}"/>
              </a:ext>
            </a:extLst>
          </p:cNvPr>
          <p:cNvCxnSpPr>
            <a:cxnSpLocks/>
          </p:cNvCxnSpPr>
          <p:nvPr/>
        </p:nvCxnSpPr>
        <p:spPr>
          <a:xfrm>
            <a:off x="10191750" y="1522356"/>
            <a:ext cx="23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FD59932D-75A7-4FA1-AEFD-1062BE013546}"/>
              </a:ext>
            </a:extLst>
          </p:cNvPr>
          <p:cNvCxnSpPr/>
          <p:nvPr/>
        </p:nvCxnSpPr>
        <p:spPr>
          <a:xfrm>
            <a:off x="10191750" y="2660650"/>
            <a:ext cx="23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79B47885-461D-49B0-B298-AB923837C71D}"/>
              </a:ext>
            </a:extLst>
          </p:cNvPr>
          <p:cNvCxnSpPr/>
          <p:nvPr/>
        </p:nvCxnSpPr>
        <p:spPr>
          <a:xfrm flipH="1">
            <a:off x="9696450" y="2768600"/>
            <a:ext cx="48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60"/>
          <p:cNvSpPr txBox="1">
            <a:spLocks noGrp="1"/>
          </p:cNvSpPr>
          <p:nvPr>
            <p:ph type="ctrTitle"/>
          </p:nvPr>
        </p:nvSpPr>
        <p:spPr>
          <a:xfrm>
            <a:off x="6747957" y="2601253"/>
            <a:ext cx="4210800" cy="165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s-ES" sz="3733" dirty="0" err="1"/>
              <a:t>Challenges</a:t>
            </a:r>
            <a:endParaRPr sz="3733" dirty="0"/>
          </a:p>
        </p:txBody>
      </p:sp>
      <p:sp>
        <p:nvSpPr>
          <p:cNvPr id="1675" name="Google Shape;1675;p60"/>
          <p:cNvSpPr txBox="1"/>
          <p:nvPr/>
        </p:nvSpPr>
        <p:spPr>
          <a:xfrm>
            <a:off x="1209200" y="1965967"/>
            <a:ext cx="4894000" cy="2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189">
              <a:lnSpc>
                <a:spcPct val="115000"/>
              </a:lnSpc>
              <a:spcBef>
                <a:spcPts val="667"/>
              </a:spcBef>
            </a:pPr>
            <a:endParaRPr sz="1333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spcBef>
                <a:spcPts val="667"/>
              </a:spcBef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s-ES" sz="20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Uploading</a:t>
            </a:r>
            <a:r>
              <a:rPr lang="es-ES" sz="20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tickets</a:t>
            </a: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n-US" sz="200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Hunt for the semi-colon</a:t>
            </a: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n-US" sz="20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Intermittent reload after approve/deny</a:t>
            </a: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s-ES" sz="20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Sorting</a:t>
            </a:r>
            <a:r>
              <a:rPr lang="es-ES" sz="20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</a:t>
            </a:r>
            <a:r>
              <a:rPr lang="es-ES" sz="20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is</a:t>
            </a:r>
            <a:r>
              <a:rPr lang="es-ES" sz="20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</a:t>
            </a:r>
            <a:r>
              <a:rPr lang="es-ES" sz="20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janky</a:t>
            </a:r>
            <a:endParaRPr lang="es-ES" sz="2000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endParaRPr lang="en-US" sz="1333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endParaRPr lang="en-US" sz="1333" dirty="0">
              <a:solidFill>
                <a:srgbClr val="FFFFFF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60"/>
          <p:cNvSpPr txBox="1">
            <a:spLocks noGrp="1"/>
          </p:cNvSpPr>
          <p:nvPr>
            <p:ph type="ctrTitle"/>
          </p:nvPr>
        </p:nvSpPr>
        <p:spPr>
          <a:xfrm>
            <a:off x="6747957" y="2601253"/>
            <a:ext cx="4210800" cy="165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s-ES" sz="2400" dirty="0" err="1"/>
              <a:t>Even</a:t>
            </a:r>
            <a:r>
              <a:rPr lang="es-ES" sz="2400" dirty="0"/>
              <a:t> MORE </a:t>
            </a:r>
            <a:r>
              <a:rPr lang="es-ES" sz="2400" dirty="0" err="1"/>
              <a:t>Challenges</a:t>
            </a:r>
            <a:endParaRPr sz="2400" dirty="0"/>
          </a:p>
        </p:txBody>
      </p:sp>
      <p:sp>
        <p:nvSpPr>
          <p:cNvPr id="1675" name="Google Shape;1675;p60"/>
          <p:cNvSpPr txBox="1"/>
          <p:nvPr/>
        </p:nvSpPr>
        <p:spPr>
          <a:xfrm>
            <a:off x="1209200" y="330200"/>
            <a:ext cx="4894000" cy="456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189">
              <a:lnSpc>
                <a:spcPct val="115000"/>
              </a:lnSpc>
              <a:spcBef>
                <a:spcPts val="667"/>
              </a:spcBef>
            </a:pPr>
            <a:endParaRPr sz="1333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spcBef>
                <a:spcPts val="667"/>
              </a:spcBef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s-ES" sz="20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Client-</a:t>
            </a:r>
            <a:r>
              <a:rPr lang="es-ES" sz="20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side</a:t>
            </a:r>
            <a:r>
              <a:rPr lang="es-ES" sz="20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</a:t>
            </a:r>
            <a:r>
              <a:rPr lang="es-ES" sz="20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testing</a:t>
            </a:r>
            <a:endParaRPr lang="es-ES" sz="2000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spcBef>
                <a:spcPts val="667"/>
              </a:spcBef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n-US" sz="20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Excuse me, have you seen my time?</a:t>
            </a:r>
            <a:endParaRPr lang="es-ES" sz="2000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spcBef>
                <a:spcPts val="667"/>
              </a:spcBef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s-ES" sz="20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Passing</a:t>
            </a:r>
            <a:r>
              <a:rPr lang="es-ES" sz="20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data </a:t>
            </a:r>
            <a:r>
              <a:rPr lang="es-ES" sz="20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was</a:t>
            </a:r>
            <a:r>
              <a:rPr lang="es-ES" sz="20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</a:t>
            </a:r>
            <a:r>
              <a:rPr lang="es-ES" sz="20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excruciating</a:t>
            </a:r>
            <a:endParaRPr lang="es-ES" sz="2000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endParaRPr lang="en-US" sz="1333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endParaRPr lang="en-US" sz="1333" dirty="0">
              <a:solidFill>
                <a:srgbClr val="FFFFFF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85AE37-BD1D-4C3D-B09D-5FD47B08B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3219449"/>
            <a:ext cx="2927269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60"/>
          <p:cNvSpPr txBox="1">
            <a:spLocks noGrp="1"/>
          </p:cNvSpPr>
          <p:nvPr>
            <p:ph type="ctrTitle"/>
          </p:nvPr>
        </p:nvSpPr>
        <p:spPr>
          <a:xfrm>
            <a:off x="6747957" y="2601253"/>
            <a:ext cx="4210800" cy="165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s-ES" sz="3733" dirty="0" err="1"/>
              <a:t>Take</a:t>
            </a:r>
            <a:r>
              <a:rPr lang="es-ES" sz="3733" dirty="0"/>
              <a:t> </a:t>
            </a:r>
            <a:r>
              <a:rPr lang="es-ES" sz="3733" dirty="0" err="1"/>
              <a:t>Aways</a:t>
            </a:r>
            <a:endParaRPr sz="3733" dirty="0"/>
          </a:p>
        </p:txBody>
      </p:sp>
      <p:sp>
        <p:nvSpPr>
          <p:cNvPr id="1675" name="Google Shape;1675;p60"/>
          <p:cNvSpPr txBox="1"/>
          <p:nvPr/>
        </p:nvSpPr>
        <p:spPr>
          <a:xfrm>
            <a:off x="1209200" y="1965967"/>
            <a:ext cx="4894000" cy="2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189">
              <a:lnSpc>
                <a:spcPct val="115000"/>
              </a:lnSpc>
              <a:spcBef>
                <a:spcPts val="667"/>
              </a:spcBef>
            </a:pPr>
            <a:endParaRPr sz="1333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spcBef>
                <a:spcPts val="667"/>
              </a:spcBef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s-ES" sz="24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React</a:t>
            </a:r>
            <a:r>
              <a:rPr lang="es-ES" sz="24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melts</a:t>
            </a:r>
            <a:r>
              <a:rPr lang="es-ES" sz="24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brains</a:t>
            </a:r>
            <a:r>
              <a:rPr lang="es-ES" sz="24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</a:t>
            </a: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n-US" sz="24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Implementing a full-functioning app takes time</a:t>
            </a:r>
            <a:endParaRPr sz="2400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n-US" sz="240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Focus on one aspect at a time</a:t>
            </a: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n-US" sz="24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Function over form</a:t>
            </a: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n-US" sz="2400" dirty="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Have fun and take breaks</a:t>
            </a:r>
            <a:endParaRPr lang="en-US" sz="1333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457189" indent="-304792">
              <a:lnSpc>
                <a:spcPct val="115000"/>
              </a:lnSpc>
              <a:buClr>
                <a:srgbClr val="FFFFFF"/>
              </a:buClr>
              <a:buSzPts val="1000"/>
              <a:buFont typeface="Roboto Slab Regular"/>
              <a:buChar char="◂"/>
            </a:pPr>
            <a:endParaRPr lang="en-US" sz="1333" dirty="0">
              <a:solidFill>
                <a:srgbClr val="FFFFFF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182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Nunito Sans</vt:lpstr>
      <vt:lpstr>Nunito Sans ExtraBold</vt:lpstr>
      <vt:lpstr>Nunito Sans SemiBold</vt:lpstr>
      <vt:lpstr>Quattrocento</vt:lpstr>
      <vt:lpstr>Roboto</vt:lpstr>
      <vt:lpstr>Roboto Light</vt:lpstr>
      <vt:lpstr>Roboto Slab Regular</vt:lpstr>
      <vt:lpstr>Squada One</vt:lpstr>
      <vt:lpstr>Elegant waves by slidesgo</vt:lpstr>
      <vt:lpstr>ERS </vt:lpstr>
      <vt:lpstr>Technologies</vt:lpstr>
      <vt:lpstr>Major Goals</vt:lpstr>
      <vt:lpstr>Flow</vt:lpstr>
      <vt:lpstr>Challenges</vt:lpstr>
      <vt:lpstr>Even MORE Challenges</vt:lpstr>
      <vt:lpstr>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</dc:title>
  <dc:creator>Bukadiri.Trawally@mail.citytech.cuny.edu</dc:creator>
  <cp:lastModifiedBy>Bukadiri.Trawally@mail.citytech.cuny.edu</cp:lastModifiedBy>
  <cp:revision>21</cp:revision>
  <dcterms:created xsi:type="dcterms:W3CDTF">2020-06-15T18:16:09Z</dcterms:created>
  <dcterms:modified xsi:type="dcterms:W3CDTF">2020-06-16T13:42:34Z</dcterms:modified>
</cp:coreProperties>
</file>