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</p:sldIdLst>
  <p:sldSz cx="10287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4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1F"/>
    <a:srgbClr val="108445"/>
    <a:srgbClr val="042212"/>
    <a:srgbClr val="FFF801"/>
    <a:srgbClr val="FB8204"/>
    <a:srgbClr val="FB8302"/>
    <a:srgbClr val="0B592E"/>
    <a:srgbClr val="FEBD1E"/>
    <a:srgbClr val="65A409"/>
    <a:srgbClr val="0F8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353" autoAdjust="0"/>
  </p:normalViewPr>
  <p:slideViewPr>
    <p:cSldViewPr snapToGrid="0">
      <p:cViewPr>
        <p:scale>
          <a:sx n="40" d="100"/>
          <a:sy n="40" d="100"/>
        </p:scale>
        <p:origin x="-1974" y="-222"/>
      </p:cViewPr>
      <p:guideLst>
        <p:guide orient="horz" pos="1944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683545"/>
            <a:ext cx="8743950" cy="35814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5403057"/>
            <a:ext cx="7715250" cy="248364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9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547688"/>
            <a:ext cx="2218134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547688"/>
            <a:ext cx="6525816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564609"/>
            <a:ext cx="8872538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6884197"/>
            <a:ext cx="8872538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2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738438"/>
            <a:ext cx="4371975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738438"/>
            <a:ext cx="4371975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9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7690"/>
            <a:ext cx="8872538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521745"/>
            <a:ext cx="4351883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757613"/>
            <a:ext cx="4351883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521745"/>
            <a:ext cx="4373315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757613"/>
            <a:ext cx="4373315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5800"/>
            <a:ext cx="3317825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481140"/>
            <a:ext cx="5207794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086100"/>
            <a:ext cx="3317825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5800"/>
            <a:ext cx="3317825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481140"/>
            <a:ext cx="5207794" cy="731043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086100"/>
            <a:ext cx="3317825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90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49F6-2763-4B65-B970-0668BFA0D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BD06-BE80-4CC5-96AA-BD3F0296A1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1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6A1CAC90-E362-4F17-A78E-75F7AB2428FB}"/>
              </a:ext>
            </a:extLst>
          </p:cNvPr>
          <p:cNvSpPr/>
          <p:nvPr/>
        </p:nvSpPr>
        <p:spPr>
          <a:xfrm>
            <a:off x="0" y="0"/>
            <a:ext cx="10286999" cy="10286999"/>
          </a:xfrm>
          <a:custGeom>
            <a:avLst/>
            <a:gdLst>
              <a:gd name="connsiteX0" fmla="*/ 4739018 w 10286999"/>
              <a:gd name="connsiteY0" fmla="*/ 0 h 10286999"/>
              <a:gd name="connsiteX1" fmla="*/ 10286999 w 10286999"/>
              <a:gd name="connsiteY1" fmla="*/ 0 h 10286999"/>
              <a:gd name="connsiteX2" fmla="*/ 10286999 w 10286999"/>
              <a:gd name="connsiteY2" fmla="*/ 10286999 h 10286999"/>
              <a:gd name="connsiteX3" fmla="*/ 0 w 10286999"/>
              <a:gd name="connsiteY3" fmla="*/ 10286999 h 10286999"/>
              <a:gd name="connsiteX4" fmla="*/ 0 w 10286999"/>
              <a:gd name="connsiteY4" fmla="*/ 6680301 h 10286999"/>
              <a:gd name="connsiteX5" fmla="*/ 560516 w 10286999"/>
              <a:gd name="connsiteY5" fmla="*/ 7240817 h 10286999"/>
              <a:gd name="connsiteX6" fmla="*/ 1972400 w 10286999"/>
              <a:gd name="connsiteY6" fmla="*/ 7240817 h 10286999"/>
              <a:gd name="connsiteX7" fmla="*/ 6270176 w 10286999"/>
              <a:gd name="connsiteY7" fmla="*/ 2943041 h 10286999"/>
              <a:gd name="connsiteX8" fmla="*/ 6270176 w 10286999"/>
              <a:gd name="connsiteY8" fmla="*/ 1531158 h 10286999"/>
              <a:gd name="connsiteX9" fmla="*/ 4739018 w 10286999"/>
              <a:gd name="connsiteY9" fmla="*/ 0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86999" h="10286999">
                <a:moveTo>
                  <a:pt x="4739018" y="0"/>
                </a:moveTo>
                <a:lnTo>
                  <a:pt x="10286999" y="0"/>
                </a:lnTo>
                <a:lnTo>
                  <a:pt x="10286999" y="10286999"/>
                </a:lnTo>
                <a:lnTo>
                  <a:pt x="0" y="10286999"/>
                </a:lnTo>
                <a:lnTo>
                  <a:pt x="0" y="6680301"/>
                </a:lnTo>
                <a:lnTo>
                  <a:pt x="560516" y="7240817"/>
                </a:lnTo>
                <a:cubicBezTo>
                  <a:pt x="950398" y="7630698"/>
                  <a:pt x="1582519" y="7630698"/>
                  <a:pt x="1972400" y="7240817"/>
                </a:cubicBezTo>
                <a:lnTo>
                  <a:pt x="6270176" y="2943041"/>
                </a:lnTo>
                <a:cubicBezTo>
                  <a:pt x="6660057" y="2553160"/>
                  <a:pt x="6660057" y="1921039"/>
                  <a:pt x="6270176" y="1531158"/>
                </a:cubicBezTo>
                <a:lnTo>
                  <a:pt x="4739018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DC087887-69D3-42B6-988C-F6E80D7D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68"/>
          <a:stretch/>
        </p:blipFill>
        <p:spPr>
          <a:xfrm>
            <a:off x="0" y="1"/>
            <a:ext cx="6562586" cy="7533227"/>
          </a:xfrm>
          <a:custGeom>
            <a:avLst/>
            <a:gdLst>
              <a:gd name="connsiteX0" fmla="*/ 0 w 6562586"/>
              <a:gd name="connsiteY0" fmla="*/ 0 h 7533227"/>
              <a:gd name="connsiteX1" fmla="*/ 4739018 w 6562586"/>
              <a:gd name="connsiteY1" fmla="*/ 0 h 7533227"/>
              <a:gd name="connsiteX2" fmla="*/ 6270176 w 6562586"/>
              <a:gd name="connsiteY2" fmla="*/ 1531158 h 7533227"/>
              <a:gd name="connsiteX3" fmla="*/ 6270176 w 6562586"/>
              <a:gd name="connsiteY3" fmla="*/ 2943041 h 7533227"/>
              <a:gd name="connsiteX4" fmla="*/ 1972400 w 6562586"/>
              <a:gd name="connsiteY4" fmla="*/ 7240817 h 7533227"/>
              <a:gd name="connsiteX5" fmla="*/ 560516 w 6562586"/>
              <a:gd name="connsiteY5" fmla="*/ 7240817 h 7533227"/>
              <a:gd name="connsiteX6" fmla="*/ 0 w 6562586"/>
              <a:gd name="connsiteY6" fmla="*/ 6680301 h 753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2586" h="7533227">
                <a:moveTo>
                  <a:pt x="0" y="0"/>
                </a:moveTo>
                <a:lnTo>
                  <a:pt x="4739018" y="0"/>
                </a:lnTo>
                <a:lnTo>
                  <a:pt x="6270176" y="1531158"/>
                </a:lnTo>
                <a:cubicBezTo>
                  <a:pt x="6660057" y="1921039"/>
                  <a:pt x="6660057" y="2553160"/>
                  <a:pt x="6270176" y="2943041"/>
                </a:cubicBezTo>
                <a:lnTo>
                  <a:pt x="1972400" y="7240817"/>
                </a:lnTo>
                <a:cubicBezTo>
                  <a:pt x="1582519" y="7630698"/>
                  <a:pt x="950398" y="7630698"/>
                  <a:pt x="560516" y="7240817"/>
                </a:cubicBezTo>
                <a:lnTo>
                  <a:pt x="0" y="6680301"/>
                </a:ln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FF720F36-F940-4008-86D8-D428CBF0B9EC}"/>
              </a:ext>
            </a:extLst>
          </p:cNvPr>
          <p:cNvSpPr/>
          <p:nvPr/>
        </p:nvSpPr>
        <p:spPr>
          <a:xfrm>
            <a:off x="1" y="0"/>
            <a:ext cx="7960403" cy="8037476"/>
          </a:xfrm>
          <a:custGeom>
            <a:avLst/>
            <a:gdLst>
              <a:gd name="connsiteX0" fmla="*/ 4734193 w 7960403"/>
              <a:gd name="connsiteY0" fmla="*/ 0 h 8037476"/>
              <a:gd name="connsiteX1" fmla="*/ 7231653 w 7960403"/>
              <a:gd name="connsiteY1" fmla="*/ 0 h 8037476"/>
              <a:gd name="connsiteX2" fmla="*/ 7586099 w 7960403"/>
              <a:gd name="connsiteY2" fmla="*/ 354446 h 8037476"/>
              <a:gd name="connsiteX3" fmla="*/ 7586099 w 7960403"/>
              <a:gd name="connsiteY3" fmla="*/ 2161746 h 8037476"/>
              <a:gd name="connsiteX4" fmla="*/ 2084672 w 7960403"/>
              <a:gd name="connsiteY4" fmla="*/ 7663172 h 8037476"/>
              <a:gd name="connsiteX5" fmla="*/ 277371 w 7960403"/>
              <a:gd name="connsiteY5" fmla="*/ 7663172 h 8037476"/>
              <a:gd name="connsiteX6" fmla="*/ 0 w 7960403"/>
              <a:gd name="connsiteY6" fmla="*/ 7385801 h 8037476"/>
              <a:gd name="connsiteX7" fmla="*/ 0 w 7960403"/>
              <a:gd name="connsiteY7" fmla="*/ 6685126 h 8037476"/>
              <a:gd name="connsiteX8" fmla="*/ 541814 w 7960403"/>
              <a:gd name="connsiteY8" fmla="*/ 7226940 h 8037476"/>
              <a:gd name="connsiteX9" fmla="*/ 1953698 w 7960403"/>
              <a:gd name="connsiteY9" fmla="*/ 7226940 h 8037476"/>
              <a:gd name="connsiteX10" fmla="*/ 6251474 w 7960403"/>
              <a:gd name="connsiteY10" fmla="*/ 2929164 h 8037476"/>
              <a:gd name="connsiteX11" fmla="*/ 6251474 w 7960403"/>
              <a:gd name="connsiteY11" fmla="*/ 1517281 h 80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60403" h="8037476">
                <a:moveTo>
                  <a:pt x="4734193" y="0"/>
                </a:moveTo>
                <a:lnTo>
                  <a:pt x="7231653" y="0"/>
                </a:lnTo>
                <a:lnTo>
                  <a:pt x="7586099" y="354446"/>
                </a:lnTo>
                <a:cubicBezTo>
                  <a:pt x="8085171" y="853518"/>
                  <a:pt x="8085171" y="1662673"/>
                  <a:pt x="7586099" y="2161746"/>
                </a:cubicBezTo>
                <a:lnTo>
                  <a:pt x="2084672" y="7663172"/>
                </a:lnTo>
                <a:cubicBezTo>
                  <a:pt x="1585600" y="8162244"/>
                  <a:pt x="776445" y="8162244"/>
                  <a:pt x="277371" y="7663172"/>
                </a:cubicBezTo>
                <a:lnTo>
                  <a:pt x="0" y="7385801"/>
                </a:lnTo>
                <a:lnTo>
                  <a:pt x="0" y="6685126"/>
                </a:lnTo>
                <a:lnTo>
                  <a:pt x="541814" y="7226940"/>
                </a:lnTo>
                <a:cubicBezTo>
                  <a:pt x="931696" y="7616821"/>
                  <a:pt x="1563817" y="7616821"/>
                  <a:pt x="1953698" y="7226940"/>
                </a:cubicBezTo>
                <a:lnTo>
                  <a:pt x="6251474" y="2929164"/>
                </a:lnTo>
                <a:cubicBezTo>
                  <a:pt x="6641355" y="2539283"/>
                  <a:pt x="6641355" y="1907162"/>
                  <a:pt x="6251474" y="1517281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6B4800B-600F-4584-9663-4A2E1ED0F1DF}"/>
              </a:ext>
            </a:extLst>
          </p:cNvPr>
          <p:cNvSpPr txBox="1"/>
          <p:nvPr/>
        </p:nvSpPr>
        <p:spPr>
          <a:xfrm>
            <a:off x="5125675" y="4597553"/>
            <a:ext cx="45614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303000000000000" pitchFamily="2" charset="0"/>
                <a:ea typeface="+mn-ea"/>
                <a:cs typeface="+mn-cs"/>
              </a:rPr>
              <a:t>SMA 1 JAKENAN 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5EE152A-6942-4B40-957D-6912F9FD7D63}"/>
              </a:ext>
            </a:extLst>
          </p:cNvPr>
          <p:cNvSpPr txBox="1"/>
          <p:nvPr/>
        </p:nvSpPr>
        <p:spPr>
          <a:xfrm>
            <a:off x="5086764" y="5054131"/>
            <a:ext cx="41635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303000000000000" pitchFamily="2" charset="0"/>
                <a:ea typeface="+mn-ea"/>
                <a:cs typeface="+mn-cs"/>
              </a:rPr>
              <a:t>PPDB 2022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456FA68-0778-40C7-9C41-C793EF0F59C6}"/>
              </a:ext>
            </a:extLst>
          </p:cNvPr>
          <p:cNvSpPr txBox="1"/>
          <p:nvPr/>
        </p:nvSpPr>
        <p:spPr>
          <a:xfrm>
            <a:off x="5104589" y="7068039"/>
            <a:ext cx="4582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Oswald" panose="02000303000000000000" pitchFamily="2" charset="0"/>
                <a:ea typeface="+mn-ea"/>
                <a:cs typeface="+mn-cs"/>
              </a:rPr>
              <a:t>LET’S JOIN US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ircle: Hollow 91">
            <a:extLst>
              <a:ext uri="{FF2B5EF4-FFF2-40B4-BE49-F238E27FC236}">
                <a16:creationId xmlns:a16="http://schemas.microsoft.com/office/drawing/2014/main" xmlns="" id="{6789FCEB-238D-438F-BD48-7F80F8A003E8}"/>
              </a:ext>
            </a:extLst>
          </p:cNvPr>
          <p:cNvSpPr/>
          <p:nvPr/>
        </p:nvSpPr>
        <p:spPr>
          <a:xfrm>
            <a:off x="7960404" y="3077119"/>
            <a:ext cx="736124" cy="736124"/>
          </a:xfrm>
          <a:prstGeom prst="donut">
            <a:avLst>
              <a:gd name="adj" fmla="val 17601"/>
            </a:avLst>
          </a:prstGeom>
          <a:solidFill>
            <a:srgbClr val="FB8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Circle: Hollow 92">
            <a:extLst>
              <a:ext uri="{FF2B5EF4-FFF2-40B4-BE49-F238E27FC236}">
                <a16:creationId xmlns:a16="http://schemas.microsoft.com/office/drawing/2014/main" xmlns="" id="{A35B2EEE-F493-47C3-94B5-AD1B7D064A5D}"/>
              </a:ext>
            </a:extLst>
          </p:cNvPr>
          <p:cNvSpPr/>
          <p:nvPr/>
        </p:nvSpPr>
        <p:spPr>
          <a:xfrm>
            <a:off x="1848257" y="7950633"/>
            <a:ext cx="530572" cy="530572"/>
          </a:xfrm>
          <a:prstGeom prst="donut">
            <a:avLst>
              <a:gd name="adj" fmla="val 17601"/>
            </a:avLst>
          </a:prstGeom>
          <a:solidFill>
            <a:srgbClr val="FB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Circle: Hollow 142">
            <a:extLst>
              <a:ext uri="{FF2B5EF4-FFF2-40B4-BE49-F238E27FC236}">
                <a16:creationId xmlns:a16="http://schemas.microsoft.com/office/drawing/2014/main" xmlns="" id="{05A5FC71-56E1-41BB-91FE-522C2F730B8E}"/>
              </a:ext>
            </a:extLst>
          </p:cNvPr>
          <p:cNvSpPr/>
          <p:nvPr/>
        </p:nvSpPr>
        <p:spPr>
          <a:xfrm>
            <a:off x="9089329" y="8988234"/>
            <a:ext cx="322011" cy="322011"/>
          </a:xfrm>
          <a:prstGeom prst="donut">
            <a:avLst>
              <a:gd name="adj" fmla="val 16621"/>
            </a:avLst>
          </a:prstGeom>
          <a:solidFill>
            <a:srgbClr val="FB8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xmlns="" id="{D263D2B2-6F0F-420E-969D-B611E03ABB23}"/>
              </a:ext>
            </a:extLst>
          </p:cNvPr>
          <p:cNvSpPr/>
          <p:nvPr/>
        </p:nvSpPr>
        <p:spPr>
          <a:xfrm>
            <a:off x="8900569" y="1379394"/>
            <a:ext cx="1381959" cy="3172002"/>
          </a:xfrm>
          <a:custGeom>
            <a:avLst/>
            <a:gdLst>
              <a:gd name="connsiteX0" fmla="*/ 1381959 w 1381959"/>
              <a:gd name="connsiteY0" fmla="*/ 0 h 3172002"/>
              <a:gd name="connsiteX1" fmla="*/ 1381959 w 1381959"/>
              <a:gd name="connsiteY1" fmla="*/ 3172002 h 3172002"/>
              <a:gd name="connsiteX2" fmla="*/ 144279 w 1381959"/>
              <a:gd name="connsiteY2" fmla="*/ 1934322 h 3172002"/>
              <a:gd name="connsiteX3" fmla="*/ 144279 w 1381959"/>
              <a:gd name="connsiteY3" fmla="*/ 1237680 h 317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959" h="3172002">
                <a:moveTo>
                  <a:pt x="1381959" y="0"/>
                </a:moveTo>
                <a:lnTo>
                  <a:pt x="1381959" y="3172002"/>
                </a:lnTo>
                <a:lnTo>
                  <a:pt x="144279" y="1934322"/>
                </a:lnTo>
                <a:cubicBezTo>
                  <a:pt x="-48093" y="1741950"/>
                  <a:pt x="-48093" y="1430052"/>
                  <a:pt x="144279" y="1237680"/>
                </a:cubicBezTo>
                <a:close/>
              </a:path>
            </a:pathLst>
          </a:custGeom>
          <a:solidFill>
            <a:srgbClr val="FB8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xmlns="" id="{C60A8FA8-2332-4BEF-B6AC-E689855635C5}"/>
              </a:ext>
            </a:extLst>
          </p:cNvPr>
          <p:cNvSpPr/>
          <p:nvPr/>
        </p:nvSpPr>
        <p:spPr>
          <a:xfrm>
            <a:off x="1465956" y="9473370"/>
            <a:ext cx="1947592" cy="813630"/>
          </a:xfrm>
          <a:custGeom>
            <a:avLst/>
            <a:gdLst>
              <a:gd name="connsiteX0" fmla="*/ 973796 w 1947592"/>
              <a:gd name="connsiteY0" fmla="*/ 0 h 813630"/>
              <a:gd name="connsiteX1" fmla="*/ 1247217 w 1947592"/>
              <a:gd name="connsiteY1" fmla="*/ 113255 h 813630"/>
              <a:gd name="connsiteX2" fmla="*/ 1947592 w 1947592"/>
              <a:gd name="connsiteY2" fmla="*/ 813630 h 813630"/>
              <a:gd name="connsiteX3" fmla="*/ 0 w 1947592"/>
              <a:gd name="connsiteY3" fmla="*/ 813630 h 813630"/>
              <a:gd name="connsiteX4" fmla="*/ 700375 w 1947592"/>
              <a:gd name="connsiteY4" fmla="*/ 113255 h 813630"/>
              <a:gd name="connsiteX5" fmla="*/ 973796 w 1947592"/>
              <a:gd name="connsiteY5" fmla="*/ 0 h 81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7592" h="813630">
                <a:moveTo>
                  <a:pt x="973796" y="0"/>
                </a:moveTo>
                <a:cubicBezTo>
                  <a:pt x="1072755" y="1"/>
                  <a:pt x="1171715" y="37752"/>
                  <a:pt x="1247217" y="113255"/>
                </a:cubicBezTo>
                <a:lnTo>
                  <a:pt x="1947592" y="813630"/>
                </a:lnTo>
                <a:lnTo>
                  <a:pt x="0" y="813630"/>
                </a:lnTo>
                <a:lnTo>
                  <a:pt x="700375" y="113255"/>
                </a:lnTo>
                <a:cubicBezTo>
                  <a:pt x="775878" y="37752"/>
                  <a:pt x="874837" y="1"/>
                  <a:pt x="973796" y="0"/>
                </a:cubicBezTo>
                <a:close/>
              </a:path>
            </a:pathLst>
          </a:custGeom>
          <a:solidFill>
            <a:srgbClr val="FB8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77FB7495-9510-4D0C-B26F-F982026BAB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5275" y="207648"/>
            <a:ext cx="958432" cy="859611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A943456D-F17B-4F80-A1B0-637042410711}"/>
              </a:ext>
            </a:extLst>
          </p:cNvPr>
          <p:cNvSpPr/>
          <p:nvPr/>
        </p:nvSpPr>
        <p:spPr>
          <a:xfrm>
            <a:off x="5157147" y="9022967"/>
            <a:ext cx="3689649" cy="492668"/>
          </a:xfrm>
          <a:prstGeom prst="roundRect">
            <a:avLst>
              <a:gd name="adj" fmla="val 50000"/>
            </a:avLst>
          </a:prstGeom>
          <a:solidFill>
            <a:srgbClr val="FFF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s.id/</a:t>
            </a:r>
            <a:r>
              <a:rPr lang="en-US" sz="2000" b="1" dirty="0" err="1" smtClean="0">
                <a:solidFill>
                  <a:schemeClr val="tx1"/>
                </a:solidFill>
              </a:rPr>
              <a:t>Sistem_akademik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96E6CA30-A802-4356-A459-5311092A2712}"/>
              </a:ext>
            </a:extLst>
          </p:cNvPr>
          <p:cNvSpPr/>
          <p:nvPr/>
        </p:nvSpPr>
        <p:spPr>
          <a:xfrm>
            <a:off x="5157148" y="9601051"/>
            <a:ext cx="3689648" cy="492668"/>
          </a:xfrm>
          <a:prstGeom prst="roundRect">
            <a:avLst>
              <a:gd name="adj" fmla="val 50000"/>
            </a:avLst>
          </a:prstGeom>
          <a:solidFill>
            <a:srgbClr val="FFF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Wa</a:t>
            </a:r>
            <a:r>
              <a:rPr lang="en-US" sz="2000" b="1" dirty="0">
                <a:solidFill>
                  <a:schemeClr val="tx1"/>
                </a:solidFill>
              </a:rPr>
              <a:t> : </a:t>
            </a:r>
            <a:r>
              <a:rPr lang="en-US" sz="2000" b="1" dirty="0">
                <a:solidFill>
                  <a:schemeClr val="tx1"/>
                </a:solidFill>
              </a:rPr>
              <a:t>(0295) 4790212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D538B10-7D00-4C3C-BFA7-53C9D572D602}"/>
              </a:ext>
            </a:extLst>
          </p:cNvPr>
          <p:cNvSpPr txBox="1"/>
          <p:nvPr/>
        </p:nvSpPr>
        <p:spPr>
          <a:xfrm>
            <a:off x="6291550" y="8594395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Nunito" panose="00000500000000000000" pitchFamily="2" charset="0"/>
              </a:rPr>
              <a:t>INFO PENDAFTARAN: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94E0D79B-B915-45D1-979A-F0E6921B6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2465" y="7068039"/>
            <a:ext cx="1227039" cy="305271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527569F7-9281-4D48-A043-FCD9D2ABD7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7738" y="6159667"/>
            <a:ext cx="3879837" cy="36036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47" y="42896"/>
            <a:ext cx="1298288" cy="12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1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 Binham</dc:creator>
  <cp:lastModifiedBy>asus</cp:lastModifiedBy>
  <cp:revision>52</cp:revision>
  <dcterms:created xsi:type="dcterms:W3CDTF">2021-07-13T06:06:13Z</dcterms:created>
  <dcterms:modified xsi:type="dcterms:W3CDTF">2022-12-03T16:35:51Z</dcterms:modified>
</cp:coreProperties>
</file>