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84B79-7360-5AB9-DD75-8A808655C326}" v="3" dt="2024-03-18T09:31:49.711"/>
    <p1510:client id="{99C44797-0E56-F5AF-678D-7848B61E9AF5}" v="8" dt="2024-03-19T08:12:55.126"/>
    <p1510:client id="{A00404A6-CA5D-529F-E841-B3080AD8BC10}" v="1" dt="2024-03-18T13:45:15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1182" y="786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" y="-46125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27368" y="1250686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07099" y="4131286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>
                <a:solidFill>
                  <a:srgbClr val="161D23"/>
                </a:solidFill>
              </a:rPr>
              <a:t>Bosetty Vijaya Lakshmi</a:t>
            </a:r>
            <a:r>
              <a:rPr lang="en-US" sz="1200" dirty="0">
                <a:solidFill>
                  <a:srgbClr val="161D23"/>
                </a:solidFill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207099" y="4705550"/>
            <a:ext cx="239427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>
                <a:solidFill>
                  <a:srgbClr val="161D23"/>
                </a:solidFill>
              </a:rPr>
              <a:t>23KN5A0504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662394"/>
            <a:ext cx="3006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Nri Institute Of Technology,Agiripally.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0F682B-5AED-4DFA-B04F-BBC538B06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167779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A4763505-A913-4ADE-93C3-9318D0BE6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03" y="852960"/>
            <a:ext cx="442806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Personal Finance Manager, developed using the MERN stack, provides an efficient and user-friendly solution for managing personal finances.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MongoDB, Express.js, React.js, Node.js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it ensures secure data handling, scalability, and seamless functionality. This solution empowers users to track expenses, set budgets, and make informed financial decisions, ultimately promoting financial stability and ease of management.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4955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dirty="0">
                  <a:latin typeface="+mj-lt"/>
                </a:rPr>
                <a:t>PERSONAL FINANCE MANGER. 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608121" y="1296680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50900"/>
              <a:chOff x="712031" y="1234880"/>
              <a:chExt cx="7719937" cy="6509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42314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IN" b="1" dirty="0">
                    <a:solidFill>
                      <a:schemeClr val="tx1"/>
                    </a:solidFill>
                  </a:rPr>
                  <a:t>	             </a:t>
                </a:r>
                <a:r>
                  <a:rPr lang="en-IN" sz="2000" dirty="0">
                    <a:solidFill>
                      <a:schemeClr val="tx1"/>
                    </a:solidFill>
                  </a:rPr>
                  <a:t>Automated Financial Planning 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IN" b="1" dirty="0">
                    <a:solidFill>
                      <a:schemeClr val="tx1"/>
                    </a:solidFill>
                  </a:rPr>
                  <a:t>	 </a:t>
                </a:r>
                <a:r>
                  <a:rPr lang="en-IN" sz="2000" dirty="0">
                    <a:solidFill>
                      <a:schemeClr val="tx1"/>
                    </a:solidFill>
                  </a:rPr>
                  <a:t>Goal-Oriented Savings &amp; Investment Insights. 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9C3D10A-F379-4D43-968A-2915D28F150D}"/>
              </a:ext>
            </a:extLst>
          </p:cNvPr>
          <p:cNvSpPr txBox="1"/>
          <p:nvPr/>
        </p:nvSpPr>
        <p:spPr>
          <a:xfrm>
            <a:off x="1776845" y="1544159"/>
            <a:ext cx="63280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      </a:t>
            </a:r>
            <a:r>
              <a:rPr lang="en-IN" sz="2000" dirty="0"/>
              <a:t>Comprehensive Budgeting &amp; Expense Tracking.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A410E7-552F-4D15-975F-C996CC384DA2}"/>
              </a:ext>
            </a:extLst>
          </p:cNvPr>
          <p:cNvSpPr txBox="1"/>
          <p:nvPr/>
        </p:nvSpPr>
        <p:spPr>
          <a:xfrm>
            <a:off x="2192482" y="2417861"/>
            <a:ext cx="5216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          Secure &amp; Intuitive Interface. </a:t>
            </a:r>
          </a:p>
        </p:txBody>
      </p: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5" y="1284891"/>
            <a:ext cx="505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 </a:t>
            </a:r>
            <a:r>
              <a:rPr lang="en-IN" dirty="0">
                <a:latin typeface="+mn-lt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B5C1E6C0-1FAD-4345-BBE9-2BDCC7D07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45" y="1284891"/>
            <a:ext cx="505852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individuals struggle with managing their personal finances due to a lack of tracking, ineffective budgeting, and the complexity of financial planning. Manual methods can be time-consuming, prone to errors, and fail to provide real-time insights. This leads to overspending, missed savings opportunities, and financial stress. There is a need for a smart, automated solution that simplifies expense tracking, budgeting, and financial decision-making, helping users achieve financial stability with ease.</a:t>
            </a:r>
          </a:p>
        </p:txBody>
      </p: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415154" y="3001987"/>
            <a:ext cx="2286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89482C3-3AA7-472B-AD2A-B0A62D1BC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77" y="100175"/>
            <a:ext cx="4481513" cy="4539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smart and user-friendly financial tool designed to help individuals track expenses, set budgets, automate savings, and improve overall financial health. By providing real-time insights and AI-driven recommendations, the system simplifies money management, reduces financial stress, and empowers users to achieve their financial goals efficiently.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565AF4-1BD7-421F-9773-7E604A148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4" y="1645072"/>
            <a:ext cx="888576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proposed solution is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Finance Manager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 smart and intuitive tool that automates expense tracking, budgeting, and financial planning. It provides real-time insights, AI-driven recommendations, and automated savings features to help users make informed financial decisions. With an easy-to-use interface, secure data handling, and personalized financial goals, the system empowers individuals to manage their money efficiently, reduce financial stress, and achieve long-term financial stability.</a:t>
            </a: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2" y="744667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406562" y="1083221"/>
            <a:ext cx="85296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endParaRPr lang="en-IN" b="1" dirty="0"/>
          </a:p>
          <a:p>
            <a:endParaRPr lang="en-IN" b="1" dirty="0"/>
          </a:p>
          <a:p>
            <a:pPr>
              <a:buFont typeface="+mj-lt"/>
              <a:buAutoNum type="arabicPeriod"/>
            </a:pPr>
            <a:endParaRPr lang="en-IN" b="1" dirty="0"/>
          </a:p>
          <a:p>
            <a:pPr algn="just">
              <a:buFont typeface="+mj-lt"/>
              <a:buAutoNum type="arabicPeriod"/>
            </a:pPr>
            <a:r>
              <a:rPr lang="en-IN" sz="1800" b="1" dirty="0"/>
              <a:t>MongoDB</a:t>
            </a:r>
            <a:r>
              <a:rPr lang="en-IN" sz="1800" dirty="0"/>
              <a:t> – NoSQL database for storing user financial data securely and efficiently.</a:t>
            </a:r>
          </a:p>
          <a:p>
            <a:pPr algn="just">
              <a:buFont typeface="+mj-lt"/>
              <a:buAutoNum type="arabicPeriod"/>
            </a:pPr>
            <a:r>
              <a:rPr lang="en-IN" sz="1800" b="1" dirty="0"/>
              <a:t>Express.js</a:t>
            </a:r>
            <a:r>
              <a:rPr lang="en-IN" sz="1800" dirty="0"/>
              <a:t> – Backend framework for handling API requests and business logic.</a:t>
            </a:r>
          </a:p>
          <a:p>
            <a:pPr algn="just">
              <a:buFont typeface="+mj-lt"/>
              <a:buAutoNum type="arabicPeriod"/>
            </a:pPr>
            <a:r>
              <a:rPr lang="en-IN" sz="1800" b="1" dirty="0"/>
              <a:t>React.js</a:t>
            </a:r>
            <a:r>
              <a:rPr lang="en-IN" sz="1800" dirty="0"/>
              <a:t> – Frontend library for building an interactive and responsive user interface.</a:t>
            </a:r>
          </a:p>
          <a:p>
            <a:pPr algn="just">
              <a:buFont typeface="+mj-lt"/>
              <a:buAutoNum type="arabicPeriod"/>
            </a:pPr>
            <a:r>
              <a:rPr lang="en-IN" sz="1800" b="1" dirty="0"/>
              <a:t>Node.js</a:t>
            </a:r>
            <a:r>
              <a:rPr lang="en-IN" sz="1800" dirty="0"/>
              <a:t> – Server-side runtime environment to manage backend operations.</a:t>
            </a:r>
          </a:p>
          <a:p>
            <a:pPr algn="just">
              <a:buFont typeface="+mj-lt"/>
              <a:buAutoNum type="arabicPeriod"/>
            </a:pPr>
            <a:r>
              <a:rPr lang="en-IN" sz="1800" b="1" dirty="0"/>
              <a:t>Mongoose</a:t>
            </a:r>
            <a:r>
              <a:rPr lang="en-IN" sz="1800" dirty="0"/>
              <a:t> – ODM (Object Data </a:t>
            </a:r>
            <a:r>
              <a:rPr lang="en-IN" sz="1800" dirty="0" err="1"/>
              <a:t>Modeling</a:t>
            </a:r>
            <a:r>
              <a:rPr lang="en-IN" sz="1800" dirty="0"/>
              <a:t>) for MongoDB to simplify database operations.</a:t>
            </a:r>
            <a:r>
              <a:rPr lang="en-US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397599-A09F-458E-A3BD-E3EA14B93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243419"/>
            <a:ext cx="6548034" cy="348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2061D-A2BA-44E7-978B-16B1A3B5B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2" y="1243418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2861</TotalTime>
  <Words>479</Words>
  <Application>Microsoft Office PowerPoint</Application>
  <PresentationFormat>On-screen Show (16:9)</PresentationFormat>
  <Paragraphs>49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bosettivijayalakshmi@gmail.com</cp:lastModifiedBy>
  <cp:revision>63</cp:revision>
  <dcterms:modified xsi:type="dcterms:W3CDTF">2025-03-09T10:05:11Z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