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3" r:id="rId2"/>
  </p:sldMasterIdLst>
  <p:notesMasterIdLst>
    <p:notesMasterId r:id="rId12"/>
  </p:notesMasterIdLst>
  <p:sldIdLst>
    <p:sldId id="485" r:id="rId3"/>
    <p:sldId id="477" r:id="rId4"/>
    <p:sldId id="478" r:id="rId5"/>
    <p:sldId id="479" r:id="rId6"/>
    <p:sldId id="480" r:id="rId7"/>
    <p:sldId id="481" r:id="rId8"/>
    <p:sldId id="482" r:id="rId9"/>
    <p:sldId id="483" r:id="rId10"/>
    <p:sldId id="484" r:id="rId1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95" userDrawn="1">
          <p15:clr>
            <a:srgbClr val="A4A3A4"/>
          </p15:clr>
        </p15:guide>
        <p15:guide id="4" orient="horz" pos="3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00" autoAdjust="0"/>
    <p:restoredTop sz="94660"/>
  </p:normalViewPr>
  <p:slideViewPr>
    <p:cSldViewPr snapToGrid="0" snapToObjects="1">
      <p:cViewPr>
        <p:scale>
          <a:sx n="70" d="100"/>
          <a:sy n="70" d="100"/>
        </p:scale>
        <p:origin x="-846" y="-1188"/>
      </p:cViewPr>
      <p:guideLst>
        <p:guide orient="horz" pos="1620"/>
        <p:guide pos="289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Relationship Id="rId180" Type="http://schemas.microsoft.com/office/2015/10/relationships/revisionInfo" Target="NUL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F44EA-63EA-488A-A701-7E6A4E03F4EE}" type="datetimeFigureOut">
              <a:rPr lang="zh-CN" altLang="en-US" smtClean="0"/>
              <a:pPr/>
              <a:t>2018/8/17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B54CE-137B-4834-AFE4-6F2482373A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323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1243FFB-DA18-4543-8B22-34A7EBC1BA8F}" type="datetimeFigureOut">
              <a:rPr lang="zh-CN" altLang="en-US" smtClean="0"/>
              <a:pPr/>
              <a:t>2018/8/17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1F4BE2D-2722-4B01-AC50-0B52315E0F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57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395288" y="627063"/>
            <a:ext cx="6624637" cy="41560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5288" y="627063"/>
            <a:ext cx="6624637" cy="4032250"/>
          </a:xfrm>
          <a:prstGeom prst="rect">
            <a:avLst/>
          </a:prstGeom>
        </p:spPr>
        <p:txBody>
          <a:bodyPr/>
          <a:lstStyle>
            <a:lvl1pPr marL="0" indent="540000" eaLnBrk="1" hangingPunct="1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rgbClr val="FDE9D9"/>
                </a:solidFill>
                <a:latin typeface="黑体" pitchFamily="2" charset="-122"/>
                <a:ea typeface="黑体" pitchFamily="2" charset="-122"/>
              </a:defRPr>
            </a:lvl1pPr>
            <a:lvl2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2pPr>
            <a:lvl3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3pPr>
            <a:lvl4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4pPr>
            <a:lvl5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395288" y="627063"/>
            <a:ext cx="6624637" cy="41560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5288" y="627063"/>
            <a:ext cx="6624637" cy="4032250"/>
          </a:xfrm>
          <a:prstGeom prst="rect">
            <a:avLst/>
          </a:prstGeom>
        </p:spPr>
        <p:txBody>
          <a:bodyPr/>
          <a:lstStyle>
            <a:lvl1pPr marL="0" indent="540000" eaLnBrk="1" hangingPunct="1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rgbClr val="FDE9D9"/>
                </a:solidFill>
                <a:latin typeface="黑体" pitchFamily="2" charset="-122"/>
                <a:ea typeface="黑体" pitchFamily="2" charset="-122"/>
              </a:defRPr>
            </a:lvl1pPr>
            <a:lvl2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2pPr>
            <a:lvl3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3pPr>
            <a:lvl4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4pPr>
            <a:lvl5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395288" y="627063"/>
            <a:ext cx="6624637" cy="41560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5288" y="627063"/>
            <a:ext cx="6624637" cy="4032250"/>
          </a:xfrm>
          <a:prstGeom prst="rect">
            <a:avLst/>
          </a:prstGeom>
        </p:spPr>
        <p:txBody>
          <a:bodyPr/>
          <a:lstStyle>
            <a:lvl1pPr marL="0" indent="540000" eaLnBrk="1" hangingPunct="1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rgbClr val="FDE9D9"/>
                </a:solidFill>
                <a:latin typeface="黑体" pitchFamily="2" charset="-122"/>
                <a:ea typeface="黑体" pitchFamily="2" charset="-122"/>
              </a:defRPr>
            </a:lvl1pPr>
            <a:lvl2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2pPr>
            <a:lvl3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3pPr>
            <a:lvl4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4pPr>
            <a:lvl5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395288" y="627063"/>
            <a:ext cx="6624637" cy="41560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5288" y="627063"/>
            <a:ext cx="6624637" cy="4032250"/>
          </a:xfrm>
          <a:prstGeom prst="rect">
            <a:avLst/>
          </a:prstGeom>
        </p:spPr>
        <p:txBody>
          <a:bodyPr/>
          <a:lstStyle>
            <a:lvl1pPr marL="0" indent="540000" eaLnBrk="1" hangingPunct="1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rgbClr val="FDE9D9"/>
                </a:solidFill>
                <a:latin typeface="黑体" pitchFamily="2" charset="-122"/>
                <a:ea typeface="黑体" pitchFamily="2" charset="-122"/>
              </a:defRPr>
            </a:lvl1pPr>
            <a:lvl2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2pPr>
            <a:lvl3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3pPr>
            <a:lvl4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4pPr>
            <a:lvl5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395288" y="627063"/>
            <a:ext cx="6624637" cy="41560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5288" y="627063"/>
            <a:ext cx="6624637" cy="4032250"/>
          </a:xfrm>
          <a:prstGeom prst="rect">
            <a:avLst/>
          </a:prstGeom>
        </p:spPr>
        <p:txBody>
          <a:bodyPr/>
          <a:lstStyle>
            <a:lvl1pPr marL="0" indent="540000" eaLnBrk="1" hangingPunct="1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rgbClr val="FDE9D9"/>
                </a:solidFill>
                <a:latin typeface="黑体" pitchFamily="2" charset="-122"/>
                <a:ea typeface="黑体" pitchFamily="2" charset="-122"/>
              </a:defRPr>
            </a:lvl1pPr>
            <a:lvl2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2pPr>
            <a:lvl3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3pPr>
            <a:lvl4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4pPr>
            <a:lvl5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395288" y="627063"/>
            <a:ext cx="6624637" cy="41560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5288" y="627063"/>
            <a:ext cx="6624637" cy="4032250"/>
          </a:xfrm>
          <a:prstGeom prst="rect">
            <a:avLst/>
          </a:prstGeom>
        </p:spPr>
        <p:txBody>
          <a:bodyPr/>
          <a:lstStyle>
            <a:lvl1pPr marL="0" indent="540000" eaLnBrk="1" hangingPunct="1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rgbClr val="FDE9D9"/>
                </a:solidFill>
                <a:latin typeface="黑体" pitchFamily="2" charset="-122"/>
                <a:ea typeface="黑体" pitchFamily="2" charset="-122"/>
              </a:defRPr>
            </a:lvl1pPr>
            <a:lvl2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2pPr>
            <a:lvl3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3pPr>
            <a:lvl4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4pPr>
            <a:lvl5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395288" y="627063"/>
            <a:ext cx="6624637" cy="41560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5288" y="627063"/>
            <a:ext cx="6624637" cy="4032250"/>
          </a:xfrm>
          <a:prstGeom prst="rect">
            <a:avLst/>
          </a:prstGeom>
        </p:spPr>
        <p:txBody>
          <a:bodyPr/>
          <a:lstStyle>
            <a:lvl1pPr marL="0" indent="540000" eaLnBrk="1" hangingPunct="1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rgbClr val="FDE9D9"/>
                </a:solidFill>
                <a:latin typeface="黑体" pitchFamily="2" charset="-122"/>
                <a:ea typeface="黑体" pitchFamily="2" charset="-122"/>
              </a:defRPr>
            </a:lvl1pPr>
            <a:lvl2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2pPr>
            <a:lvl3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3pPr>
            <a:lvl4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4pPr>
            <a:lvl5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395288" y="627063"/>
            <a:ext cx="6624637" cy="41560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5288" y="627063"/>
            <a:ext cx="6624637" cy="4032250"/>
          </a:xfrm>
          <a:prstGeom prst="rect">
            <a:avLst/>
          </a:prstGeom>
        </p:spPr>
        <p:txBody>
          <a:bodyPr/>
          <a:lstStyle>
            <a:lvl1pPr marL="0" indent="540000" eaLnBrk="1" hangingPunct="1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rgbClr val="FDE9D9"/>
                </a:solidFill>
                <a:latin typeface="黑体" pitchFamily="2" charset="-122"/>
                <a:ea typeface="黑体" pitchFamily="2" charset="-122"/>
              </a:defRPr>
            </a:lvl1pPr>
            <a:lvl2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2pPr>
            <a:lvl3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3pPr>
            <a:lvl4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4pPr>
            <a:lvl5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395288" y="627063"/>
            <a:ext cx="6624637" cy="41560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5288" y="627063"/>
            <a:ext cx="6624637" cy="4032250"/>
          </a:xfrm>
          <a:prstGeom prst="rect">
            <a:avLst/>
          </a:prstGeom>
        </p:spPr>
        <p:txBody>
          <a:bodyPr/>
          <a:lstStyle>
            <a:lvl1pPr marL="0" indent="540000" eaLnBrk="1" hangingPunct="1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rgbClr val="FDE9D9"/>
                </a:solidFill>
                <a:latin typeface="黑体" pitchFamily="2" charset="-122"/>
                <a:ea typeface="黑体" pitchFamily="2" charset="-122"/>
              </a:defRPr>
            </a:lvl1pPr>
            <a:lvl2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2pPr>
            <a:lvl3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3pPr>
            <a:lvl4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4pPr>
            <a:lvl5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395288" y="627063"/>
            <a:ext cx="6624637" cy="41560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5288" y="627063"/>
            <a:ext cx="6624637" cy="4032250"/>
          </a:xfrm>
          <a:prstGeom prst="rect">
            <a:avLst/>
          </a:prstGeom>
        </p:spPr>
        <p:txBody>
          <a:bodyPr/>
          <a:lstStyle>
            <a:lvl1pPr marL="0" indent="540000" eaLnBrk="1" hangingPunct="1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rgbClr val="FDE9D9"/>
                </a:solidFill>
                <a:latin typeface="黑体" pitchFamily="2" charset="-122"/>
                <a:ea typeface="黑体" pitchFamily="2" charset="-122"/>
              </a:defRPr>
            </a:lvl1pPr>
            <a:lvl2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2pPr>
            <a:lvl3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3pPr>
            <a:lvl4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4pPr>
            <a:lvl5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953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395288" y="627063"/>
            <a:ext cx="6624637" cy="41560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5288" y="627063"/>
            <a:ext cx="6624637" cy="4032250"/>
          </a:xfrm>
          <a:prstGeom prst="rect">
            <a:avLst/>
          </a:prstGeom>
        </p:spPr>
        <p:txBody>
          <a:bodyPr/>
          <a:lstStyle>
            <a:lvl1pPr marL="0" indent="540000" eaLnBrk="1" hangingPunct="1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rgbClr val="FDE9D9"/>
                </a:solidFill>
                <a:latin typeface="黑体" pitchFamily="2" charset="-122"/>
                <a:ea typeface="黑体" pitchFamily="2" charset="-122"/>
              </a:defRPr>
            </a:lvl1pPr>
            <a:lvl2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2pPr>
            <a:lvl3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3pPr>
            <a:lvl4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4pPr>
            <a:lvl5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395288" y="627063"/>
            <a:ext cx="6624637" cy="41560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5288" y="627063"/>
            <a:ext cx="6624637" cy="4032250"/>
          </a:xfrm>
          <a:prstGeom prst="rect">
            <a:avLst/>
          </a:prstGeom>
        </p:spPr>
        <p:txBody>
          <a:bodyPr/>
          <a:lstStyle>
            <a:lvl1pPr marL="0" indent="540000" eaLnBrk="1" hangingPunct="1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rgbClr val="FDE9D9"/>
                </a:solidFill>
                <a:latin typeface="黑体" pitchFamily="2" charset="-122"/>
                <a:ea typeface="黑体" pitchFamily="2" charset="-122"/>
              </a:defRPr>
            </a:lvl1pPr>
            <a:lvl2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2pPr>
            <a:lvl3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3pPr>
            <a:lvl4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4pPr>
            <a:lvl5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395288" y="627063"/>
            <a:ext cx="6624637" cy="41560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5288" y="627063"/>
            <a:ext cx="6624637" cy="4032250"/>
          </a:xfrm>
          <a:prstGeom prst="rect">
            <a:avLst/>
          </a:prstGeom>
        </p:spPr>
        <p:txBody>
          <a:bodyPr/>
          <a:lstStyle>
            <a:lvl1pPr marL="0" indent="540000" eaLnBrk="1" hangingPunct="1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rgbClr val="FDE9D9"/>
                </a:solidFill>
                <a:latin typeface="黑体" pitchFamily="2" charset="-122"/>
                <a:ea typeface="黑体" pitchFamily="2" charset="-122"/>
              </a:defRPr>
            </a:lvl1pPr>
            <a:lvl2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2pPr>
            <a:lvl3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3pPr>
            <a:lvl4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4pPr>
            <a:lvl5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395288" y="627063"/>
            <a:ext cx="6624637" cy="41560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5288" y="627063"/>
            <a:ext cx="6624637" cy="4032250"/>
          </a:xfrm>
          <a:prstGeom prst="rect">
            <a:avLst/>
          </a:prstGeom>
        </p:spPr>
        <p:txBody>
          <a:bodyPr/>
          <a:lstStyle>
            <a:lvl1pPr marL="0" indent="540000" eaLnBrk="1" hangingPunct="1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rgbClr val="FDE9D9"/>
                </a:solidFill>
                <a:latin typeface="黑体" pitchFamily="2" charset="-122"/>
                <a:ea typeface="黑体" pitchFamily="2" charset="-122"/>
              </a:defRPr>
            </a:lvl1pPr>
            <a:lvl2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2pPr>
            <a:lvl3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3pPr>
            <a:lvl4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4pPr>
            <a:lvl5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395288" y="627063"/>
            <a:ext cx="6624637" cy="41560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5288" y="627063"/>
            <a:ext cx="6624637" cy="4032250"/>
          </a:xfrm>
          <a:prstGeom prst="rect">
            <a:avLst/>
          </a:prstGeom>
        </p:spPr>
        <p:txBody>
          <a:bodyPr/>
          <a:lstStyle>
            <a:lvl1pPr marL="0" indent="540000" eaLnBrk="1" hangingPunct="1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rgbClr val="FDE9D9"/>
                </a:solidFill>
                <a:latin typeface="黑体" pitchFamily="2" charset="-122"/>
                <a:ea typeface="黑体" pitchFamily="2" charset="-122"/>
              </a:defRPr>
            </a:lvl1pPr>
            <a:lvl2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2pPr>
            <a:lvl3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3pPr>
            <a:lvl4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4pPr>
            <a:lvl5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395288" y="627063"/>
            <a:ext cx="6624637" cy="41560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1pPr>
            <a:lvl2pPr marL="742950" indent="-28575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4pPr>
            <a:lvl5pPr marL="20574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itchFamily="49" charset="-122"/>
              <a:ea typeface="黑体" pitchFamily="49" charset="-122"/>
            </a:endParaRPr>
          </a:p>
          <a:p>
            <a:pPr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itchFamily="49" charset="-122"/>
              <a:ea typeface="黑体" pitchFamily="49" charset="-122"/>
            </a:endParaRPr>
          </a:p>
          <a:p>
            <a:pPr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itchFamily="49" charset="-122"/>
              <a:ea typeface="黑体" pitchFamily="49" charset="-122"/>
            </a:endParaRPr>
          </a:p>
          <a:p>
            <a:pPr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itchFamily="49" charset="-122"/>
              <a:ea typeface="黑体" pitchFamily="49" charset="-122"/>
            </a:endParaRPr>
          </a:p>
          <a:p>
            <a:pPr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itchFamily="49" charset="-122"/>
              <a:ea typeface="黑体" pitchFamily="49" charset="-122"/>
            </a:endParaRPr>
          </a:p>
          <a:p>
            <a:pPr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itchFamily="49" charset="-122"/>
              <a:ea typeface="黑体" pitchFamily="49" charset="-122"/>
            </a:endParaRPr>
          </a:p>
          <a:p>
            <a:pPr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itchFamily="49" charset="-122"/>
              <a:ea typeface="黑体" pitchFamily="49" charset="-122"/>
            </a:endParaRPr>
          </a:p>
          <a:p>
            <a:pPr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395536" y="1995686"/>
            <a:ext cx="6624637" cy="936104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buNone/>
              <a:defRPr sz="3400">
                <a:solidFill>
                  <a:srgbClr val="FFFF00"/>
                </a:solidFill>
                <a:latin typeface="黑体" pitchFamily="2" charset="-122"/>
                <a:ea typeface="黑体" pitchFamily="2" charset="-122"/>
              </a:defRPr>
            </a:lvl1pPr>
            <a:lvl2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2pPr>
            <a:lvl3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3pPr>
            <a:lvl4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4pPr>
            <a:lvl5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395288" y="627063"/>
            <a:ext cx="6624637" cy="41560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1pPr>
            <a:lvl2pPr marL="742950" indent="-28575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4pPr>
            <a:lvl5pPr marL="2057400" indent="-228600" eaLnBrk="0" hangingPunct="0"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itchFamily="49" charset="-122"/>
              <a:ea typeface="黑体" pitchFamily="49" charset="-122"/>
            </a:endParaRPr>
          </a:p>
          <a:p>
            <a:pPr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itchFamily="49" charset="-122"/>
              <a:ea typeface="黑体" pitchFamily="49" charset="-122"/>
            </a:endParaRPr>
          </a:p>
          <a:p>
            <a:pPr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itchFamily="49" charset="-122"/>
              <a:ea typeface="黑体" pitchFamily="49" charset="-122"/>
            </a:endParaRPr>
          </a:p>
          <a:p>
            <a:pPr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itchFamily="49" charset="-122"/>
              <a:ea typeface="黑体" pitchFamily="49" charset="-122"/>
            </a:endParaRPr>
          </a:p>
          <a:p>
            <a:pPr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itchFamily="49" charset="-122"/>
              <a:ea typeface="黑体" pitchFamily="49" charset="-122"/>
            </a:endParaRPr>
          </a:p>
          <a:p>
            <a:pPr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itchFamily="49" charset="-122"/>
              <a:ea typeface="黑体" pitchFamily="49" charset="-122"/>
            </a:endParaRPr>
          </a:p>
          <a:p>
            <a:pPr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itchFamily="49" charset="-122"/>
              <a:ea typeface="黑体" pitchFamily="49" charset="-122"/>
            </a:endParaRPr>
          </a:p>
          <a:p>
            <a:pPr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65113" y="184150"/>
            <a:ext cx="44450" cy="319088"/>
          </a:xfrm>
          <a:prstGeom prst="rect">
            <a:avLst/>
          </a:prstGeom>
          <a:solidFill>
            <a:srgbClr val="C4A7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184150"/>
            <a:ext cx="104775" cy="319088"/>
          </a:xfrm>
          <a:prstGeom prst="rect">
            <a:avLst/>
          </a:prstGeom>
          <a:solidFill>
            <a:srgbClr val="4AB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63513" y="184150"/>
            <a:ext cx="66675" cy="319088"/>
          </a:xfrm>
          <a:prstGeom prst="rect">
            <a:avLst/>
          </a:prstGeom>
          <a:solidFill>
            <a:srgbClr val="379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5002213"/>
            <a:ext cx="9144000" cy="47625"/>
          </a:xfrm>
          <a:prstGeom prst="rect">
            <a:avLst/>
          </a:prstGeom>
          <a:solidFill>
            <a:srgbClr val="C4A7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5041900"/>
            <a:ext cx="9144000" cy="47625"/>
          </a:xfrm>
          <a:prstGeom prst="rect">
            <a:avLst/>
          </a:prstGeom>
          <a:solidFill>
            <a:srgbClr val="379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5288" y="627063"/>
            <a:ext cx="8353425" cy="4032250"/>
          </a:xfrm>
          <a:prstGeom prst="rect">
            <a:avLst/>
          </a:prstGeom>
        </p:spPr>
        <p:txBody>
          <a:bodyPr/>
          <a:lstStyle>
            <a:lvl1pPr marL="0" indent="540000" eaLnBrk="1" hangingPunct="1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2pPr>
            <a:lvl3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3pPr>
            <a:lvl4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4pPr>
            <a:lvl5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395288" y="117458"/>
            <a:ext cx="4533902" cy="319088"/>
          </a:xfrm>
          <a:prstGeom prst="rect">
            <a:avLst/>
          </a:prstGeom>
        </p:spPr>
        <p:txBody>
          <a:bodyPr/>
          <a:lstStyle>
            <a:lvl1pPr>
              <a:buNone/>
              <a:defRPr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5002213"/>
            <a:ext cx="9144000" cy="47625"/>
          </a:xfrm>
          <a:prstGeom prst="rect">
            <a:avLst/>
          </a:prstGeom>
          <a:solidFill>
            <a:srgbClr val="C4A7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5041900"/>
            <a:ext cx="9144000" cy="47625"/>
          </a:xfrm>
          <a:prstGeom prst="rect">
            <a:avLst/>
          </a:prstGeom>
          <a:solidFill>
            <a:srgbClr val="379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65113" y="184150"/>
            <a:ext cx="44450" cy="319088"/>
          </a:xfrm>
          <a:prstGeom prst="rect">
            <a:avLst/>
          </a:prstGeom>
          <a:solidFill>
            <a:srgbClr val="C4A7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184150"/>
            <a:ext cx="104775" cy="319088"/>
          </a:xfrm>
          <a:prstGeom prst="rect">
            <a:avLst/>
          </a:prstGeom>
          <a:solidFill>
            <a:srgbClr val="4AB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63513" y="184150"/>
            <a:ext cx="66675" cy="319088"/>
          </a:xfrm>
          <a:prstGeom prst="rect">
            <a:avLst/>
          </a:prstGeom>
          <a:solidFill>
            <a:srgbClr val="379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5288" y="627063"/>
            <a:ext cx="8353425" cy="4032250"/>
          </a:xfrm>
          <a:prstGeom prst="rect">
            <a:avLst/>
          </a:prstGeom>
        </p:spPr>
        <p:txBody>
          <a:bodyPr/>
          <a:lstStyle>
            <a:lvl1pPr marL="0" indent="540000" eaLnBrk="1" hangingPunct="1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2pPr>
            <a:lvl3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3pPr>
            <a:lvl4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4pPr>
            <a:lvl5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14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395288" y="117458"/>
            <a:ext cx="4533902" cy="319088"/>
          </a:xfrm>
          <a:prstGeom prst="rect">
            <a:avLst/>
          </a:prstGeom>
        </p:spPr>
        <p:txBody>
          <a:bodyPr/>
          <a:lstStyle>
            <a:lvl1pPr>
              <a:buNone/>
              <a:defRPr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395288" y="627063"/>
            <a:ext cx="6624637" cy="41560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5288" y="627063"/>
            <a:ext cx="6624637" cy="4032250"/>
          </a:xfrm>
          <a:prstGeom prst="rect">
            <a:avLst/>
          </a:prstGeom>
        </p:spPr>
        <p:txBody>
          <a:bodyPr/>
          <a:lstStyle>
            <a:lvl1pPr marL="0" indent="540000" eaLnBrk="1" hangingPunct="1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rgbClr val="FDE9D9"/>
                </a:solidFill>
                <a:latin typeface="黑体" pitchFamily="2" charset="-122"/>
                <a:ea typeface="黑体" pitchFamily="2" charset="-122"/>
              </a:defRPr>
            </a:lvl1pPr>
            <a:lvl2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2pPr>
            <a:lvl3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3pPr>
            <a:lvl4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4pPr>
            <a:lvl5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395288" y="627063"/>
            <a:ext cx="6624637" cy="41560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5288" y="627063"/>
            <a:ext cx="6624637" cy="4032250"/>
          </a:xfrm>
          <a:prstGeom prst="rect">
            <a:avLst/>
          </a:prstGeom>
        </p:spPr>
        <p:txBody>
          <a:bodyPr/>
          <a:lstStyle>
            <a:lvl1pPr marL="0" indent="540000" eaLnBrk="1" hangingPunct="1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rgbClr val="FDE9D9"/>
                </a:solidFill>
                <a:latin typeface="黑体" pitchFamily="2" charset="-122"/>
                <a:ea typeface="黑体" pitchFamily="2" charset="-122"/>
              </a:defRPr>
            </a:lvl1pPr>
            <a:lvl2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2pPr>
            <a:lvl3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3pPr>
            <a:lvl4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4pPr>
            <a:lvl5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395288" y="627063"/>
            <a:ext cx="6624637" cy="41560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CC99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5288" y="627063"/>
            <a:ext cx="6624637" cy="4032250"/>
          </a:xfrm>
          <a:prstGeom prst="rect">
            <a:avLst/>
          </a:prstGeom>
        </p:spPr>
        <p:txBody>
          <a:bodyPr/>
          <a:lstStyle>
            <a:lvl1pPr marL="0" indent="540000" eaLnBrk="1" hangingPunct="1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rgbClr val="FDE9D9"/>
                </a:solidFill>
                <a:latin typeface="黑体" pitchFamily="2" charset="-122"/>
                <a:ea typeface="黑体" pitchFamily="2" charset="-122"/>
              </a:defRPr>
            </a:lvl1pPr>
            <a:lvl2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2pPr>
            <a:lvl3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3pPr>
            <a:lvl4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4pPr>
            <a:lvl5pPr>
              <a:lnSpc>
                <a:spcPct val="150000"/>
              </a:lnSpc>
              <a:buNone/>
              <a:defRPr sz="2200">
                <a:solidFill>
                  <a:srgbClr val="FFCC99"/>
                </a:solidFill>
                <a:latin typeface="黑体" pitchFamily="2" charset="-122"/>
                <a:ea typeface="黑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996" y="114190"/>
            <a:ext cx="7833175" cy="3699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996" y="875743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264500" y="145657"/>
            <a:ext cx="45719" cy="319564"/>
          </a:xfrm>
          <a:prstGeom prst="rect">
            <a:avLst/>
          </a:prstGeom>
          <a:solidFill>
            <a:srgbClr val="C4A7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122258" y="145657"/>
            <a:ext cx="4021742" cy="319564"/>
          </a:xfrm>
          <a:prstGeom prst="rect">
            <a:avLst/>
          </a:prstGeom>
          <a:solidFill>
            <a:srgbClr val="C4A7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145657"/>
            <a:ext cx="105196" cy="319564"/>
          </a:xfrm>
          <a:prstGeom prst="rect">
            <a:avLst/>
          </a:prstGeom>
          <a:solidFill>
            <a:srgbClr val="4AB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63146" y="145657"/>
            <a:ext cx="66264" cy="319564"/>
          </a:xfrm>
          <a:prstGeom prst="rect">
            <a:avLst/>
          </a:prstGeom>
          <a:solidFill>
            <a:srgbClr val="379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5001657"/>
            <a:ext cx="9144000" cy="48363"/>
          </a:xfrm>
          <a:prstGeom prst="rect">
            <a:avLst/>
          </a:prstGeom>
          <a:solidFill>
            <a:srgbClr val="C4A7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0" y="5041792"/>
            <a:ext cx="9144000" cy="48363"/>
          </a:xfrm>
          <a:prstGeom prst="rect">
            <a:avLst/>
          </a:prstGeom>
          <a:solidFill>
            <a:srgbClr val="379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20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0" indent="540000" algn="l" defTabSz="6858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1pPr>
      <a:lvl2pPr marL="0" indent="540000" algn="l" defTabSz="6858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2pPr>
      <a:lvl3pPr marL="0" indent="540000" algn="l" defTabSz="6858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3pPr>
      <a:lvl4pPr marL="0" indent="540000" algn="l" defTabSz="6858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4pPr>
      <a:lvl5pPr marL="0" indent="540000" algn="l" defTabSz="6858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 descr="C:\Documents and Settings\dell\桌面\会计的分类（成晓玲整理）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514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0" y="0"/>
            <a:ext cx="2598738" cy="5143500"/>
          </a:xfrm>
          <a:prstGeom prst="rect">
            <a:avLst/>
          </a:prstGeom>
          <a:solidFill>
            <a:srgbClr val="C4A7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013" dirty="0"/>
          </a:p>
        </p:txBody>
      </p:sp>
      <p:sp>
        <p:nvSpPr>
          <p:cNvPr id="10" name="等腰三角形 9"/>
          <p:cNvSpPr/>
          <p:nvPr/>
        </p:nvSpPr>
        <p:spPr>
          <a:xfrm rot="5400000">
            <a:off x="1620044" y="978694"/>
            <a:ext cx="5143500" cy="3186112"/>
          </a:xfrm>
          <a:prstGeom prst="triangle">
            <a:avLst>
              <a:gd name="adj" fmla="val 49987"/>
            </a:avLst>
          </a:prstGeom>
          <a:solidFill>
            <a:srgbClr val="C4A7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013"/>
          </a:p>
        </p:txBody>
      </p:sp>
      <p:sp>
        <p:nvSpPr>
          <p:cNvPr id="11" name="等腰三角形 10"/>
          <p:cNvSpPr/>
          <p:nvPr/>
        </p:nvSpPr>
        <p:spPr>
          <a:xfrm rot="16200000">
            <a:off x="7861300" y="2114550"/>
            <a:ext cx="1651000" cy="914400"/>
          </a:xfrm>
          <a:prstGeom prst="triangle">
            <a:avLst/>
          </a:prstGeom>
          <a:solidFill>
            <a:srgbClr val="8597A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r>
              <a:rPr lang="en-US" altLang="zh-CN" sz="1013" dirty="0"/>
              <a:t>  </a:t>
            </a:r>
            <a:endParaRPr lang="zh-CN" altLang="en-US" sz="1013" dirty="0"/>
          </a:p>
        </p:txBody>
      </p:sp>
      <p:sp>
        <p:nvSpPr>
          <p:cNvPr id="12" name="文本框 11"/>
          <p:cNvSpPr txBox="1"/>
          <p:nvPr/>
        </p:nvSpPr>
        <p:spPr>
          <a:xfrm>
            <a:off x="5854700" y="2112963"/>
            <a:ext cx="2032000" cy="831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48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2238375" y="0"/>
            <a:ext cx="3133725" cy="25717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2138363" y="2565400"/>
            <a:ext cx="3236912" cy="25987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1102" y="1827590"/>
            <a:ext cx="41352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收付实现制与权责发生制</a:t>
            </a:r>
            <a:endParaRPr lang="zh-CN" altLang="en-US" sz="48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占位符 16"/>
          <p:cNvSpPr>
            <a:spLocks noGrp="1"/>
          </p:cNvSpPr>
          <p:nvPr>
            <p:ph type="body" sz="quarter" idx="11"/>
          </p:nvPr>
        </p:nvSpPr>
        <p:spPr bwMode="auto">
          <a:xfrm>
            <a:off x="395288" y="117475"/>
            <a:ext cx="4533900" cy="3190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【</a:t>
            </a:r>
            <a:r>
              <a:rPr lang="zh-CN" altLang="en-US" smtClean="0"/>
              <a:t>目录</a:t>
            </a:r>
            <a:r>
              <a:rPr lang="en-US" altLang="zh-CN" smtClean="0"/>
              <a:t>】</a:t>
            </a:r>
          </a:p>
          <a:p>
            <a:endParaRPr lang="zh-CN" altLang="en-US" smtClean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4664075" y="3641725"/>
            <a:ext cx="431800" cy="252413"/>
          </a:xfrm>
          <a:custGeom>
            <a:avLst/>
            <a:gdLst>
              <a:gd name="T0" fmla="*/ 2147483647 w 298"/>
              <a:gd name="T1" fmla="*/ 2147483647 h 211"/>
              <a:gd name="T2" fmla="*/ 2147483647 w 298"/>
              <a:gd name="T3" fmla="*/ 2147483647 h 211"/>
              <a:gd name="T4" fmla="*/ 2147483647 w 298"/>
              <a:gd name="T5" fmla="*/ 2147483647 h 211"/>
              <a:gd name="T6" fmla="*/ 2147483647 w 298"/>
              <a:gd name="T7" fmla="*/ 2147483647 h 211"/>
              <a:gd name="T8" fmla="*/ 2147483647 w 298"/>
              <a:gd name="T9" fmla="*/ 2147483647 h 211"/>
              <a:gd name="T10" fmla="*/ 2147483647 w 298"/>
              <a:gd name="T11" fmla="*/ 2147483647 h 211"/>
              <a:gd name="T12" fmla="*/ 2147483647 w 298"/>
              <a:gd name="T13" fmla="*/ 0 h 211"/>
              <a:gd name="T14" fmla="*/ 2147483647 w 298"/>
              <a:gd name="T15" fmla="*/ 0 h 211"/>
              <a:gd name="T16" fmla="*/ 2147483647 w 298"/>
              <a:gd name="T17" fmla="*/ 0 h 211"/>
              <a:gd name="T18" fmla="*/ 2147483647 w 298"/>
              <a:gd name="T19" fmla="*/ 0 h 211"/>
              <a:gd name="T20" fmla="*/ 0 w 298"/>
              <a:gd name="T21" fmla="*/ 2147483647 h 211"/>
              <a:gd name="T22" fmla="*/ 0 w 298"/>
              <a:gd name="T23" fmla="*/ 2147483647 h 211"/>
              <a:gd name="T24" fmla="*/ 0 w 298"/>
              <a:gd name="T25" fmla="*/ 2147483647 h 211"/>
              <a:gd name="T26" fmla="*/ 0 w 298"/>
              <a:gd name="T27" fmla="*/ 2147483647 h 211"/>
              <a:gd name="T28" fmla="*/ 2147483647 w 298"/>
              <a:gd name="T29" fmla="*/ 2147483647 h 21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98"/>
              <a:gd name="T46" fmla="*/ 0 h 211"/>
              <a:gd name="T47" fmla="*/ 298 w 298"/>
              <a:gd name="T48" fmla="*/ 211 h 21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98" h="211">
                <a:moveTo>
                  <a:pt x="94" y="211"/>
                </a:moveTo>
                <a:cubicBezTo>
                  <a:pt x="128" y="211"/>
                  <a:pt x="128" y="211"/>
                  <a:pt x="128" y="211"/>
                </a:cubicBezTo>
                <a:cubicBezTo>
                  <a:pt x="204" y="211"/>
                  <a:pt x="204" y="211"/>
                  <a:pt x="204" y="211"/>
                </a:cubicBezTo>
                <a:cubicBezTo>
                  <a:pt x="256" y="211"/>
                  <a:pt x="298" y="172"/>
                  <a:pt x="298" y="124"/>
                </a:cubicBezTo>
                <a:cubicBezTo>
                  <a:pt x="298" y="117"/>
                  <a:pt x="298" y="117"/>
                  <a:pt x="298" y="117"/>
                </a:cubicBezTo>
                <a:cubicBezTo>
                  <a:pt x="298" y="86"/>
                  <a:pt x="298" y="86"/>
                  <a:pt x="298" y="86"/>
                </a:cubicBezTo>
                <a:cubicBezTo>
                  <a:pt x="298" y="0"/>
                  <a:pt x="298" y="0"/>
                  <a:pt x="298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42" y="0"/>
                  <a:pt x="0" y="39"/>
                  <a:pt x="0" y="86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211"/>
                  <a:pt x="0" y="211"/>
                  <a:pt x="0" y="211"/>
                </a:cubicBezTo>
                <a:lnTo>
                  <a:pt x="94" y="211"/>
                </a:lnTo>
                <a:close/>
              </a:path>
            </a:pathLst>
          </a:custGeom>
          <a:solidFill>
            <a:srgbClr val="9CA100"/>
          </a:solidFill>
          <a:ln w="9525">
            <a:noFill/>
            <a:round/>
            <a:headEnd/>
            <a:tailEnd/>
          </a:ln>
        </p:spPr>
        <p:txBody>
          <a:bodyPr lIns="68589" tIns="34295" rIns="68589" bIns="34295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 smtClean="0">
              <a:solidFill>
                <a:srgbClr val="FFCC99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3913188" y="3800475"/>
            <a:ext cx="468312" cy="288925"/>
          </a:xfrm>
          <a:custGeom>
            <a:avLst/>
            <a:gdLst>
              <a:gd name="T0" fmla="*/ 2147483647 w 339"/>
              <a:gd name="T1" fmla="*/ 0 h 248"/>
              <a:gd name="T2" fmla="*/ 2147483647 w 339"/>
              <a:gd name="T3" fmla="*/ 0 h 248"/>
              <a:gd name="T4" fmla="*/ 2147483647 w 339"/>
              <a:gd name="T5" fmla="*/ 0 h 248"/>
              <a:gd name="T6" fmla="*/ 2147483647 w 339"/>
              <a:gd name="T7" fmla="*/ 2147483647 h 248"/>
              <a:gd name="T8" fmla="*/ 2147483647 w 339"/>
              <a:gd name="T9" fmla="*/ 2147483647 h 248"/>
              <a:gd name="T10" fmla="*/ 2147483647 w 339"/>
              <a:gd name="T11" fmla="*/ 2147483647 h 248"/>
              <a:gd name="T12" fmla="*/ 2147483647 w 339"/>
              <a:gd name="T13" fmla="*/ 2147483647 h 248"/>
              <a:gd name="T14" fmla="*/ 2147483647 w 339"/>
              <a:gd name="T15" fmla="*/ 2147483647 h 248"/>
              <a:gd name="T16" fmla="*/ 2147483647 w 339"/>
              <a:gd name="T17" fmla="*/ 2147483647 h 248"/>
              <a:gd name="T18" fmla="*/ 2147483647 w 339"/>
              <a:gd name="T19" fmla="*/ 2147483647 h 248"/>
              <a:gd name="T20" fmla="*/ 0 w 339"/>
              <a:gd name="T21" fmla="*/ 2147483647 h 248"/>
              <a:gd name="T22" fmla="*/ 0 w 339"/>
              <a:gd name="T23" fmla="*/ 2147483647 h 248"/>
              <a:gd name="T24" fmla="*/ 0 w 339"/>
              <a:gd name="T25" fmla="*/ 2147483647 h 248"/>
              <a:gd name="T26" fmla="*/ 0 w 339"/>
              <a:gd name="T27" fmla="*/ 0 h 248"/>
              <a:gd name="T28" fmla="*/ 2147483647 w 339"/>
              <a:gd name="T29" fmla="*/ 0 h 24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39"/>
              <a:gd name="T46" fmla="*/ 0 h 248"/>
              <a:gd name="T47" fmla="*/ 339 w 339"/>
              <a:gd name="T48" fmla="*/ 248 h 24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39" h="248">
                <a:moveTo>
                  <a:pt x="108" y="0"/>
                </a:moveTo>
                <a:cubicBezTo>
                  <a:pt x="146" y="0"/>
                  <a:pt x="146" y="0"/>
                  <a:pt x="146" y="0"/>
                </a:cubicBezTo>
                <a:cubicBezTo>
                  <a:pt x="232" y="0"/>
                  <a:pt x="232" y="0"/>
                  <a:pt x="232" y="0"/>
                </a:cubicBezTo>
                <a:cubicBezTo>
                  <a:pt x="291" y="0"/>
                  <a:pt x="339" y="45"/>
                  <a:pt x="339" y="101"/>
                </a:cubicBezTo>
                <a:cubicBezTo>
                  <a:pt x="339" y="110"/>
                  <a:pt x="339" y="110"/>
                  <a:pt x="339" y="110"/>
                </a:cubicBezTo>
                <a:cubicBezTo>
                  <a:pt x="339" y="146"/>
                  <a:pt x="339" y="146"/>
                  <a:pt x="339" y="146"/>
                </a:cubicBezTo>
                <a:cubicBezTo>
                  <a:pt x="339" y="248"/>
                  <a:pt x="339" y="248"/>
                  <a:pt x="339" y="248"/>
                </a:cubicBezTo>
                <a:cubicBezTo>
                  <a:pt x="232" y="248"/>
                  <a:pt x="232" y="248"/>
                  <a:pt x="232" y="248"/>
                </a:cubicBezTo>
                <a:cubicBezTo>
                  <a:pt x="193" y="248"/>
                  <a:pt x="193" y="248"/>
                  <a:pt x="193" y="24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49" y="248"/>
                  <a:pt x="0" y="202"/>
                  <a:pt x="0" y="146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0"/>
                  <a:pt x="0" y="0"/>
                  <a:pt x="0" y="0"/>
                </a:cubicBezTo>
                <a:lnTo>
                  <a:pt x="108" y="0"/>
                </a:lnTo>
                <a:close/>
              </a:path>
            </a:pathLst>
          </a:custGeom>
          <a:solidFill>
            <a:srgbClr val="9CA100"/>
          </a:solidFill>
          <a:ln w="9525">
            <a:noFill/>
            <a:round/>
            <a:headEnd/>
            <a:tailEnd/>
          </a:ln>
        </p:spPr>
        <p:txBody>
          <a:bodyPr lIns="68589" tIns="34295" rIns="68589" bIns="34295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 smtClean="0">
              <a:solidFill>
                <a:srgbClr val="FFCC99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1" name="Freeform 8"/>
          <p:cNvSpPr>
            <a:spLocks noEditPoints="1"/>
          </p:cNvSpPr>
          <p:nvPr/>
        </p:nvSpPr>
        <p:spPr bwMode="auto">
          <a:xfrm>
            <a:off x="1347788" y="1797050"/>
            <a:ext cx="3071812" cy="1017588"/>
          </a:xfrm>
          <a:custGeom>
            <a:avLst/>
            <a:gdLst>
              <a:gd name="T0" fmla="*/ 2147483647 w 1057"/>
              <a:gd name="T1" fmla="*/ 2147483647 h 569"/>
              <a:gd name="T2" fmla="*/ 0 w 1057"/>
              <a:gd name="T3" fmla="*/ 2147483647 h 569"/>
              <a:gd name="T4" fmla="*/ 2147483647 w 1057"/>
              <a:gd name="T5" fmla="*/ 2147483647 h 569"/>
              <a:gd name="T6" fmla="*/ 2147483647 w 1057"/>
              <a:gd name="T7" fmla="*/ 0 h 569"/>
              <a:gd name="T8" fmla="*/ 2147483647 w 1057"/>
              <a:gd name="T9" fmla="*/ 2147483647 h 569"/>
              <a:gd name="T10" fmla="*/ 2147483647 w 1057"/>
              <a:gd name="T11" fmla="*/ 2147483647 h 569"/>
              <a:gd name="T12" fmla="*/ 2147483647 w 1057"/>
              <a:gd name="T13" fmla="*/ 2147483647 h 569"/>
              <a:gd name="T14" fmla="*/ 2147483647 w 1057"/>
              <a:gd name="T15" fmla="*/ 2147483647 h 569"/>
              <a:gd name="T16" fmla="*/ 2147483647 w 1057"/>
              <a:gd name="T17" fmla="*/ 2147483647 h 569"/>
              <a:gd name="T18" fmla="*/ 2147483647 w 1057"/>
              <a:gd name="T19" fmla="*/ 2147483647 h 569"/>
              <a:gd name="T20" fmla="*/ 2147483647 w 1057"/>
              <a:gd name="T21" fmla="*/ 2147483647 h 569"/>
              <a:gd name="T22" fmla="*/ 2147483647 w 1057"/>
              <a:gd name="T23" fmla="*/ 2147483647 h 569"/>
              <a:gd name="T24" fmla="*/ 2147483647 w 1057"/>
              <a:gd name="T25" fmla="*/ 2147483647 h 569"/>
              <a:gd name="T26" fmla="*/ 2147483647 w 1057"/>
              <a:gd name="T27" fmla="*/ 2147483647 h 569"/>
              <a:gd name="T28" fmla="*/ 2147483647 w 1057"/>
              <a:gd name="T29" fmla="*/ 2147483647 h 569"/>
              <a:gd name="T30" fmla="*/ 2147483647 w 1057"/>
              <a:gd name="T31" fmla="*/ 2147483647 h 569"/>
              <a:gd name="T32" fmla="*/ 2147483647 w 1057"/>
              <a:gd name="T33" fmla="*/ 2147483647 h 569"/>
              <a:gd name="T34" fmla="*/ 2147483647 w 1057"/>
              <a:gd name="T35" fmla="*/ 2147483647 h 569"/>
              <a:gd name="T36" fmla="*/ 2147483647 w 1057"/>
              <a:gd name="T37" fmla="*/ 2147483647 h 569"/>
              <a:gd name="T38" fmla="*/ 2147483647 w 1057"/>
              <a:gd name="T39" fmla="*/ 2147483647 h 56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057"/>
              <a:gd name="T61" fmla="*/ 0 h 569"/>
              <a:gd name="T62" fmla="*/ 1057 w 1057"/>
              <a:gd name="T63" fmla="*/ 569 h 56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057" h="569">
                <a:moveTo>
                  <a:pt x="292" y="498"/>
                </a:moveTo>
                <a:cubicBezTo>
                  <a:pt x="0" y="283"/>
                  <a:pt x="0" y="283"/>
                  <a:pt x="0" y="283"/>
                </a:cubicBezTo>
                <a:cubicBezTo>
                  <a:pt x="293" y="70"/>
                  <a:pt x="293" y="70"/>
                  <a:pt x="293" y="70"/>
                </a:cubicBezTo>
                <a:cubicBezTo>
                  <a:pt x="356" y="25"/>
                  <a:pt x="439" y="0"/>
                  <a:pt x="528" y="0"/>
                </a:cubicBezTo>
                <a:cubicBezTo>
                  <a:pt x="618" y="0"/>
                  <a:pt x="702" y="25"/>
                  <a:pt x="765" y="71"/>
                </a:cubicBezTo>
                <a:cubicBezTo>
                  <a:pt x="1057" y="286"/>
                  <a:pt x="1057" y="286"/>
                  <a:pt x="1057" y="286"/>
                </a:cubicBezTo>
                <a:cubicBezTo>
                  <a:pt x="763" y="499"/>
                  <a:pt x="763" y="499"/>
                  <a:pt x="763" y="499"/>
                </a:cubicBezTo>
                <a:cubicBezTo>
                  <a:pt x="701" y="544"/>
                  <a:pt x="617" y="569"/>
                  <a:pt x="528" y="569"/>
                </a:cubicBezTo>
                <a:cubicBezTo>
                  <a:pt x="528" y="569"/>
                  <a:pt x="528" y="569"/>
                  <a:pt x="528" y="569"/>
                </a:cubicBezTo>
                <a:cubicBezTo>
                  <a:pt x="438" y="569"/>
                  <a:pt x="355" y="544"/>
                  <a:pt x="292" y="498"/>
                </a:cubicBezTo>
                <a:close/>
                <a:moveTo>
                  <a:pt x="762" y="74"/>
                </a:moveTo>
                <a:cubicBezTo>
                  <a:pt x="700" y="28"/>
                  <a:pt x="617" y="3"/>
                  <a:pt x="528" y="3"/>
                </a:cubicBezTo>
                <a:cubicBezTo>
                  <a:pt x="441" y="3"/>
                  <a:pt x="358" y="28"/>
                  <a:pt x="296" y="73"/>
                </a:cubicBezTo>
                <a:cubicBezTo>
                  <a:pt x="6" y="283"/>
                  <a:pt x="6" y="283"/>
                  <a:pt x="6" y="283"/>
                </a:cubicBezTo>
                <a:cubicBezTo>
                  <a:pt x="295" y="495"/>
                  <a:pt x="295" y="495"/>
                  <a:pt x="295" y="495"/>
                </a:cubicBezTo>
                <a:cubicBezTo>
                  <a:pt x="357" y="541"/>
                  <a:pt x="440" y="566"/>
                  <a:pt x="528" y="566"/>
                </a:cubicBezTo>
                <a:cubicBezTo>
                  <a:pt x="528" y="566"/>
                  <a:pt x="528" y="566"/>
                  <a:pt x="528" y="566"/>
                </a:cubicBezTo>
                <a:cubicBezTo>
                  <a:pt x="616" y="566"/>
                  <a:pt x="698" y="541"/>
                  <a:pt x="760" y="496"/>
                </a:cubicBezTo>
                <a:cubicBezTo>
                  <a:pt x="1050" y="286"/>
                  <a:pt x="1050" y="286"/>
                  <a:pt x="1050" y="286"/>
                </a:cubicBezTo>
                <a:lnTo>
                  <a:pt x="762" y="74"/>
                </a:lnTo>
                <a:close/>
              </a:path>
            </a:pathLst>
          </a:custGeom>
          <a:solidFill>
            <a:srgbClr val="56BFC6"/>
          </a:solidFill>
          <a:ln w="9525">
            <a:noFill/>
            <a:round/>
            <a:headEnd/>
            <a:tailEnd/>
          </a:ln>
        </p:spPr>
        <p:txBody>
          <a:bodyPr lIns="68589" tIns="34295" rIns="68589" bIns="34295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 smtClean="0">
              <a:solidFill>
                <a:srgbClr val="FFCC99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>
            <a:off x="1566863" y="1792288"/>
            <a:ext cx="2849562" cy="1028700"/>
          </a:xfrm>
          <a:custGeom>
            <a:avLst/>
            <a:gdLst>
              <a:gd name="T0" fmla="*/ 2147483647 w 980"/>
              <a:gd name="T1" fmla="*/ 2147483647 h 576"/>
              <a:gd name="T2" fmla="*/ 0 w 980"/>
              <a:gd name="T3" fmla="*/ 2147483647 h 576"/>
              <a:gd name="T4" fmla="*/ 2147483647 w 980"/>
              <a:gd name="T5" fmla="*/ 2147483647 h 576"/>
              <a:gd name="T6" fmla="*/ 2147483647 w 980"/>
              <a:gd name="T7" fmla="*/ 0 h 576"/>
              <a:gd name="T8" fmla="*/ 2147483647 w 980"/>
              <a:gd name="T9" fmla="*/ 2147483647 h 576"/>
              <a:gd name="T10" fmla="*/ 2147483647 w 980"/>
              <a:gd name="T11" fmla="*/ 2147483647 h 576"/>
              <a:gd name="T12" fmla="*/ 2147483647 w 980"/>
              <a:gd name="T13" fmla="*/ 2147483647 h 576"/>
              <a:gd name="T14" fmla="*/ 2147483647 w 980"/>
              <a:gd name="T15" fmla="*/ 2147483647 h 576"/>
              <a:gd name="T16" fmla="*/ 2147483647 w 980"/>
              <a:gd name="T17" fmla="*/ 2147483647 h 576"/>
              <a:gd name="T18" fmla="*/ 2147483647 w 980"/>
              <a:gd name="T19" fmla="*/ 2147483647 h 576"/>
              <a:gd name="T20" fmla="*/ 2147483647 w 980"/>
              <a:gd name="T21" fmla="*/ 2147483647 h 576"/>
              <a:gd name="T22" fmla="*/ 2147483647 w 980"/>
              <a:gd name="T23" fmla="*/ 2147483647 h 576"/>
              <a:gd name="T24" fmla="*/ 2147483647 w 980"/>
              <a:gd name="T25" fmla="*/ 2147483647 h 576"/>
              <a:gd name="T26" fmla="*/ 2147483647 w 980"/>
              <a:gd name="T27" fmla="*/ 2147483647 h 576"/>
              <a:gd name="T28" fmla="*/ 2147483647 w 980"/>
              <a:gd name="T29" fmla="*/ 2147483647 h 576"/>
              <a:gd name="T30" fmla="*/ 2147483647 w 980"/>
              <a:gd name="T31" fmla="*/ 2147483647 h 576"/>
              <a:gd name="T32" fmla="*/ 2147483647 w 980"/>
              <a:gd name="T33" fmla="*/ 2147483647 h 576"/>
              <a:gd name="T34" fmla="*/ 2147483647 w 980"/>
              <a:gd name="T35" fmla="*/ 2147483647 h 576"/>
              <a:gd name="T36" fmla="*/ 2147483647 w 980"/>
              <a:gd name="T37" fmla="*/ 2147483647 h 576"/>
              <a:gd name="T38" fmla="*/ 2147483647 w 980"/>
              <a:gd name="T39" fmla="*/ 2147483647 h 57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980"/>
              <a:gd name="T61" fmla="*/ 0 h 576"/>
              <a:gd name="T62" fmla="*/ 980 w 980"/>
              <a:gd name="T63" fmla="*/ 576 h 57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980" h="576">
                <a:moveTo>
                  <a:pt x="270" y="504"/>
                </a:moveTo>
                <a:cubicBezTo>
                  <a:pt x="0" y="288"/>
                  <a:pt x="0" y="288"/>
                  <a:pt x="0" y="288"/>
                </a:cubicBezTo>
                <a:cubicBezTo>
                  <a:pt x="271" y="72"/>
                  <a:pt x="271" y="72"/>
                  <a:pt x="271" y="72"/>
                </a:cubicBezTo>
                <a:cubicBezTo>
                  <a:pt x="330" y="26"/>
                  <a:pt x="407" y="1"/>
                  <a:pt x="490" y="0"/>
                </a:cubicBezTo>
                <a:cubicBezTo>
                  <a:pt x="573" y="0"/>
                  <a:pt x="651" y="26"/>
                  <a:pt x="709" y="73"/>
                </a:cubicBezTo>
                <a:cubicBezTo>
                  <a:pt x="980" y="289"/>
                  <a:pt x="980" y="289"/>
                  <a:pt x="980" y="289"/>
                </a:cubicBezTo>
                <a:cubicBezTo>
                  <a:pt x="708" y="504"/>
                  <a:pt x="708" y="504"/>
                  <a:pt x="708" y="504"/>
                </a:cubicBezTo>
                <a:cubicBezTo>
                  <a:pt x="650" y="551"/>
                  <a:pt x="572" y="576"/>
                  <a:pt x="490" y="576"/>
                </a:cubicBezTo>
                <a:cubicBezTo>
                  <a:pt x="490" y="576"/>
                  <a:pt x="490" y="576"/>
                  <a:pt x="490" y="576"/>
                </a:cubicBezTo>
                <a:cubicBezTo>
                  <a:pt x="406" y="576"/>
                  <a:pt x="328" y="551"/>
                  <a:pt x="270" y="504"/>
                </a:cubicBezTo>
                <a:close/>
                <a:moveTo>
                  <a:pt x="701" y="79"/>
                </a:moveTo>
                <a:cubicBezTo>
                  <a:pt x="645" y="35"/>
                  <a:pt x="570" y="10"/>
                  <a:pt x="490" y="10"/>
                </a:cubicBezTo>
                <a:cubicBezTo>
                  <a:pt x="410" y="10"/>
                  <a:pt x="336" y="35"/>
                  <a:pt x="280" y="79"/>
                </a:cubicBezTo>
                <a:cubicBezTo>
                  <a:pt x="17" y="288"/>
                  <a:pt x="17" y="288"/>
                  <a:pt x="17" y="288"/>
                </a:cubicBezTo>
                <a:cubicBezTo>
                  <a:pt x="279" y="497"/>
                  <a:pt x="279" y="497"/>
                  <a:pt x="279" y="497"/>
                </a:cubicBezTo>
                <a:cubicBezTo>
                  <a:pt x="335" y="542"/>
                  <a:pt x="409" y="567"/>
                  <a:pt x="490" y="567"/>
                </a:cubicBezTo>
                <a:cubicBezTo>
                  <a:pt x="490" y="567"/>
                  <a:pt x="490" y="567"/>
                  <a:pt x="490" y="567"/>
                </a:cubicBezTo>
                <a:cubicBezTo>
                  <a:pt x="569" y="566"/>
                  <a:pt x="643" y="542"/>
                  <a:pt x="699" y="497"/>
                </a:cubicBezTo>
                <a:cubicBezTo>
                  <a:pt x="962" y="289"/>
                  <a:pt x="962" y="289"/>
                  <a:pt x="962" y="289"/>
                </a:cubicBezTo>
                <a:lnTo>
                  <a:pt x="701" y="79"/>
                </a:lnTo>
                <a:close/>
              </a:path>
            </a:pathLst>
          </a:custGeom>
          <a:solidFill>
            <a:srgbClr val="56BFC6"/>
          </a:solidFill>
          <a:ln w="9525">
            <a:noFill/>
            <a:round/>
            <a:headEnd/>
            <a:tailEnd/>
          </a:ln>
        </p:spPr>
        <p:txBody>
          <a:bodyPr lIns="68589" tIns="34295" rIns="68589" bIns="34295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 smtClean="0">
              <a:solidFill>
                <a:srgbClr val="FFCC99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3" name="Freeform 10"/>
          <p:cNvSpPr>
            <a:spLocks noEditPoints="1"/>
          </p:cNvSpPr>
          <p:nvPr/>
        </p:nvSpPr>
        <p:spPr bwMode="auto">
          <a:xfrm>
            <a:off x="1768475" y="1785938"/>
            <a:ext cx="2651125" cy="1039812"/>
          </a:xfrm>
          <a:custGeom>
            <a:avLst/>
            <a:gdLst>
              <a:gd name="T0" fmla="*/ 2147483647 w 912"/>
              <a:gd name="T1" fmla="*/ 2147483647 h 582"/>
              <a:gd name="T2" fmla="*/ 0 w 912"/>
              <a:gd name="T3" fmla="*/ 2147483647 h 582"/>
              <a:gd name="T4" fmla="*/ 2147483647 w 912"/>
              <a:gd name="T5" fmla="*/ 2147483647 h 582"/>
              <a:gd name="T6" fmla="*/ 2147483647 w 912"/>
              <a:gd name="T7" fmla="*/ 0 h 582"/>
              <a:gd name="T8" fmla="*/ 2147483647 w 912"/>
              <a:gd name="T9" fmla="*/ 2147483647 h 582"/>
              <a:gd name="T10" fmla="*/ 2147483647 w 912"/>
              <a:gd name="T11" fmla="*/ 2147483647 h 582"/>
              <a:gd name="T12" fmla="*/ 2147483647 w 912"/>
              <a:gd name="T13" fmla="*/ 2147483647 h 582"/>
              <a:gd name="T14" fmla="*/ 2147483647 w 912"/>
              <a:gd name="T15" fmla="*/ 2147483647 h 582"/>
              <a:gd name="T16" fmla="*/ 2147483647 w 912"/>
              <a:gd name="T17" fmla="*/ 2147483647 h 582"/>
              <a:gd name="T18" fmla="*/ 2147483647 w 912"/>
              <a:gd name="T19" fmla="*/ 2147483647 h 582"/>
              <a:gd name="T20" fmla="*/ 2147483647 w 912"/>
              <a:gd name="T21" fmla="*/ 2147483647 h 582"/>
              <a:gd name="T22" fmla="*/ 2147483647 w 912"/>
              <a:gd name="T23" fmla="*/ 2147483647 h 582"/>
              <a:gd name="T24" fmla="*/ 2147483647 w 912"/>
              <a:gd name="T25" fmla="*/ 2147483647 h 582"/>
              <a:gd name="T26" fmla="*/ 2147483647 w 912"/>
              <a:gd name="T27" fmla="*/ 2147483647 h 582"/>
              <a:gd name="T28" fmla="*/ 2147483647 w 912"/>
              <a:gd name="T29" fmla="*/ 2147483647 h 582"/>
              <a:gd name="T30" fmla="*/ 2147483647 w 912"/>
              <a:gd name="T31" fmla="*/ 2147483647 h 582"/>
              <a:gd name="T32" fmla="*/ 2147483647 w 912"/>
              <a:gd name="T33" fmla="*/ 2147483647 h 582"/>
              <a:gd name="T34" fmla="*/ 2147483647 w 912"/>
              <a:gd name="T35" fmla="*/ 2147483647 h 582"/>
              <a:gd name="T36" fmla="*/ 2147483647 w 912"/>
              <a:gd name="T37" fmla="*/ 2147483647 h 582"/>
              <a:gd name="T38" fmla="*/ 2147483647 w 912"/>
              <a:gd name="T39" fmla="*/ 2147483647 h 58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912"/>
              <a:gd name="T61" fmla="*/ 0 h 582"/>
              <a:gd name="T62" fmla="*/ 912 w 912"/>
              <a:gd name="T63" fmla="*/ 582 h 582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912" h="582">
                <a:moveTo>
                  <a:pt x="251" y="509"/>
                </a:moveTo>
                <a:cubicBezTo>
                  <a:pt x="0" y="290"/>
                  <a:pt x="0" y="290"/>
                  <a:pt x="0" y="290"/>
                </a:cubicBezTo>
                <a:cubicBezTo>
                  <a:pt x="253" y="73"/>
                  <a:pt x="253" y="73"/>
                  <a:pt x="253" y="73"/>
                </a:cubicBezTo>
                <a:cubicBezTo>
                  <a:pt x="307" y="26"/>
                  <a:pt x="379" y="0"/>
                  <a:pt x="456" y="0"/>
                </a:cubicBezTo>
                <a:cubicBezTo>
                  <a:pt x="534" y="0"/>
                  <a:pt x="606" y="26"/>
                  <a:pt x="661" y="73"/>
                </a:cubicBezTo>
                <a:cubicBezTo>
                  <a:pt x="912" y="292"/>
                  <a:pt x="912" y="292"/>
                  <a:pt x="912" y="292"/>
                </a:cubicBezTo>
                <a:cubicBezTo>
                  <a:pt x="659" y="509"/>
                  <a:pt x="659" y="509"/>
                  <a:pt x="659" y="509"/>
                </a:cubicBezTo>
                <a:cubicBezTo>
                  <a:pt x="605" y="556"/>
                  <a:pt x="533" y="582"/>
                  <a:pt x="456" y="582"/>
                </a:cubicBezTo>
                <a:cubicBezTo>
                  <a:pt x="456" y="582"/>
                  <a:pt x="456" y="582"/>
                  <a:pt x="456" y="582"/>
                </a:cubicBezTo>
                <a:cubicBezTo>
                  <a:pt x="378" y="582"/>
                  <a:pt x="306" y="556"/>
                  <a:pt x="251" y="509"/>
                </a:cubicBezTo>
                <a:close/>
                <a:moveTo>
                  <a:pt x="647" y="84"/>
                </a:moveTo>
                <a:cubicBezTo>
                  <a:pt x="597" y="40"/>
                  <a:pt x="529" y="16"/>
                  <a:pt x="456" y="16"/>
                </a:cubicBezTo>
                <a:cubicBezTo>
                  <a:pt x="384" y="16"/>
                  <a:pt x="316" y="40"/>
                  <a:pt x="266" y="84"/>
                </a:cubicBezTo>
                <a:cubicBezTo>
                  <a:pt x="26" y="291"/>
                  <a:pt x="26" y="291"/>
                  <a:pt x="26" y="291"/>
                </a:cubicBezTo>
                <a:cubicBezTo>
                  <a:pt x="264" y="498"/>
                  <a:pt x="264" y="498"/>
                  <a:pt x="264" y="498"/>
                </a:cubicBezTo>
                <a:cubicBezTo>
                  <a:pt x="315" y="542"/>
                  <a:pt x="383" y="566"/>
                  <a:pt x="456" y="566"/>
                </a:cubicBezTo>
                <a:cubicBezTo>
                  <a:pt x="456" y="566"/>
                  <a:pt x="456" y="566"/>
                  <a:pt x="456" y="566"/>
                </a:cubicBezTo>
                <a:cubicBezTo>
                  <a:pt x="528" y="566"/>
                  <a:pt x="595" y="542"/>
                  <a:pt x="646" y="498"/>
                </a:cubicBezTo>
                <a:cubicBezTo>
                  <a:pt x="885" y="292"/>
                  <a:pt x="885" y="292"/>
                  <a:pt x="885" y="292"/>
                </a:cubicBezTo>
                <a:lnTo>
                  <a:pt x="647" y="84"/>
                </a:lnTo>
                <a:close/>
              </a:path>
            </a:pathLst>
          </a:custGeom>
          <a:solidFill>
            <a:srgbClr val="56BFC6"/>
          </a:solidFill>
          <a:ln w="9525">
            <a:noFill/>
            <a:round/>
            <a:headEnd/>
            <a:tailEnd/>
          </a:ln>
        </p:spPr>
        <p:txBody>
          <a:bodyPr lIns="68589" tIns="34295" rIns="68589" bIns="34295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 smtClean="0">
              <a:solidFill>
                <a:srgbClr val="FFCC99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4" name="Freeform 11"/>
          <p:cNvSpPr>
            <a:spLocks noEditPoints="1"/>
          </p:cNvSpPr>
          <p:nvPr/>
        </p:nvSpPr>
        <p:spPr bwMode="auto">
          <a:xfrm>
            <a:off x="1957388" y="1781175"/>
            <a:ext cx="2462212" cy="1050925"/>
          </a:xfrm>
          <a:custGeom>
            <a:avLst/>
            <a:gdLst>
              <a:gd name="T0" fmla="*/ 2147483647 w 847"/>
              <a:gd name="T1" fmla="*/ 2147483647 h 588"/>
              <a:gd name="T2" fmla="*/ 0 w 847"/>
              <a:gd name="T3" fmla="*/ 2147483647 h 588"/>
              <a:gd name="T4" fmla="*/ 2147483647 w 847"/>
              <a:gd name="T5" fmla="*/ 2147483647 h 588"/>
              <a:gd name="T6" fmla="*/ 2147483647 w 847"/>
              <a:gd name="T7" fmla="*/ 0 h 588"/>
              <a:gd name="T8" fmla="*/ 2147483647 w 847"/>
              <a:gd name="T9" fmla="*/ 2147483647 h 588"/>
              <a:gd name="T10" fmla="*/ 2147483647 w 847"/>
              <a:gd name="T11" fmla="*/ 2147483647 h 588"/>
              <a:gd name="T12" fmla="*/ 2147483647 w 847"/>
              <a:gd name="T13" fmla="*/ 2147483647 h 588"/>
              <a:gd name="T14" fmla="*/ 2147483647 w 847"/>
              <a:gd name="T15" fmla="*/ 2147483647 h 588"/>
              <a:gd name="T16" fmla="*/ 2147483647 w 847"/>
              <a:gd name="T17" fmla="*/ 2147483647 h 588"/>
              <a:gd name="T18" fmla="*/ 2147483647 w 847"/>
              <a:gd name="T19" fmla="*/ 2147483647 h 588"/>
              <a:gd name="T20" fmla="*/ 2147483647 w 847"/>
              <a:gd name="T21" fmla="*/ 2147483647 h 588"/>
              <a:gd name="T22" fmla="*/ 2147483647 w 847"/>
              <a:gd name="T23" fmla="*/ 2147483647 h 588"/>
              <a:gd name="T24" fmla="*/ 2147483647 w 847"/>
              <a:gd name="T25" fmla="*/ 2147483647 h 588"/>
              <a:gd name="T26" fmla="*/ 2147483647 w 847"/>
              <a:gd name="T27" fmla="*/ 2147483647 h 588"/>
              <a:gd name="T28" fmla="*/ 2147483647 w 847"/>
              <a:gd name="T29" fmla="*/ 2147483647 h 588"/>
              <a:gd name="T30" fmla="*/ 2147483647 w 847"/>
              <a:gd name="T31" fmla="*/ 2147483647 h 588"/>
              <a:gd name="T32" fmla="*/ 2147483647 w 847"/>
              <a:gd name="T33" fmla="*/ 2147483647 h 588"/>
              <a:gd name="T34" fmla="*/ 2147483647 w 847"/>
              <a:gd name="T35" fmla="*/ 2147483647 h 588"/>
              <a:gd name="T36" fmla="*/ 2147483647 w 847"/>
              <a:gd name="T37" fmla="*/ 2147483647 h 588"/>
              <a:gd name="T38" fmla="*/ 2147483647 w 847"/>
              <a:gd name="T39" fmla="*/ 2147483647 h 58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47"/>
              <a:gd name="T61" fmla="*/ 0 h 588"/>
              <a:gd name="T62" fmla="*/ 847 w 847"/>
              <a:gd name="T63" fmla="*/ 588 h 58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47" h="588">
                <a:moveTo>
                  <a:pt x="233" y="514"/>
                </a:moveTo>
                <a:cubicBezTo>
                  <a:pt x="0" y="293"/>
                  <a:pt x="0" y="293"/>
                  <a:pt x="0" y="293"/>
                </a:cubicBezTo>
                <a:cubicBezTo>
                  <a:pt x="235" y="73"/>
                  <a:pt x="235" y="73"/>
                  <a:pt x="235" y="73"/>
                </a:cubicBezTo>
                <a:cubicBezTo>
                  <a:pt x="285" y="26"/>
                  <a:pt x="352" y="0"/>
                  <a:pt x="424" y="0"/>
                </a:cubicBezTo>
                <a:cubicBezTo>
                  <a:pt x="496" y="0"/>
                  <a:pt x="563" y="26"/>
                  <a:pt x="614" y="74"/>
                </a:cubicBezTo>
                <a:cubicBezTo>
                  <a:pt x="847" y="295"/>
                  <a:pt x="847" y="295"/>
                  <a:pt x="847" y="295"/>
                </a:cubicBezTo>
                <a:cubicBezTo>
                  <a:pt x="612" y="515"/>
                  <a:pt x="612" y="515"/>
                  <a:pt x="612" y="515"/>
                </a:cubicBezTo>
                <a:cubicBezTo>
                  <a:pt x="562" y="562"/>
                  <a:pt x="495" y="588"/>
                  <a:pt x="423" y="588"/>
                </a:cubicBezTo>
                <a:cubicBezTo>
                  <a:pt x="423" y="588"/>
                  <a:pt x="423" y="588"/>
                  <a:pt x="423" y="588"/>
                </a:cubicBezTo>
                <a:cubicBezTo>
                  <a:pt x="351" y="588"/>
                  <a:pt x="284" y="562"/>
                  <a:pt x="233" y="514"/>
                </a:cubicBezTo>
                <a:close/>
                <a:moveTo>
                  <a:pt x="597" y="90"/>
                </a:moveTo>
                <a:cubicBezTo>
                  <a:pt x="551" y="46"/>
                  <a:pt x="489" y="22"/>
                  <a:pt x="424" y="22"/>
                </a:cubicBezTo>
                <a:cubicBezTo>
                  <a:pt x="358" y="22"/>
                  <a:pt x="297" y="46"/>
                  <a:pt x="251" y="89"/>
                </a:cubicBezTo>
                <a:cubicBezTo>
                  <a:pt x="34" y="294"/>
                  <a:pt x="34" y="294"/>
                  <a:pt x="34" y="294"/>
                </a:cubicBezTo>
                <a:cubicBezTo>
                  <a:pt x="250" y="498"/>
                  <a:pt x="250" y="498"/>
                  <a:pt x="250" y="498"/>
                </a:cubicBezTo>
                <a:cubicBezTo>
                  <a:pt x="296" y="542"/>
                  <a:pt x="358" y="566"/>
                  <a:pt x="423" y="566"/>
                </a:cubicBezTo>
                <a:cubicBezTo>
                  <a:pt x="423" y="566"/>
                  <a:pt x="423" y="566"/>
                  <a:pt x="423" y="566"/>
                </a:cubicBezTo>
                <a:cubicBezTo>
                  <a:pt x="489" y="566"/>
                  <a:pt x="550" y="542"/>
                  <a:pt x="596" y="499"/>
                </a:cubicBezTo>
                <a:cubicBezTo>
                  <a:pt x="813" y="295"/>
                  <a:pt x="813" y="295"/>
                  <a:pt x="813" y="295"/>
                </a:cubicBezTo>
                <a:lnTo>
                  <a:pt x="597" y="90"/>
                </a:lnTo>
                <a:close/>
              </a:path>
            </a:pathLst>
          </a:custGeom>
          <a:solidFill>
            <a:srgbClr val="56BFC6"/>
          </a:solidFill>
          <a:ln w="9525">
            <a:noFill/>
            <a:round/>
            <a:headEnd/>
            <a:tailEnd/>
          </a:ln>
        </p:spPr>
        <p:txBody>
          <a:bodyPr lIns="68589" tIns="34295" rIns="68589" bIns="34295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 smtClean="0">
              <a:solidFill>
                <a:srgbClr val="FFCC99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>
            <a:off x="2135188" y="1785938"/>
            <a:ext cx="2308225" cy="1042987"/>
          </a:xfrm>
          <a:custGeom>
            <a:avLst/>
            <a:gdLst>
              <a:gd name="T0" fmla="*/ 2147483647 w 794"/>
              <a:gd name="T1" fmla="*/ 2147483647 h 585"/>
              <a:gd name="T2" fmla="*/ 2147483647 w 794"/>
              <a:gd name="T3" fmla="*/ 2147483647 h 585"/>
              <a:gd name="T4" fmla="*/ 0 w 794"/>
              <a:gd name="T5" fmla="*/ 2147483647 h 585"/>
              <a:gd name="T6" fmla="*/ 2147483647 w 794"/>
              <a:gd name="T7" fmla="*/ 2147483647 h 585"/>
              <a:gd name="T8" fmla="*/ 2147483647 w 794"/>
              <a:gd name="T9" fmla="*/ 0 h 585"/>
              <a:gd name="T10" fmla="*/ 2147483647 w 794"/>
              <a:gd name="T11" fmla="*/ 2147483647 h 585"/>
              <a:gd name="T12" fmla="*/ 2147483647 w 794"/>
              <a:gd name="T13" fmla="*/ 2147483647 h 585"/>
              <a:gd name="T14" fmla="*/ 2147483647 w 794"/>
              <a:gd name="T15" fmla="*/ 2147483647 h 585"/>
              <a:gd name="T16" fmla="*/ 2147483647 w 794"/>
              <a:gd name="T17" fmla="*/ 2147483647 h 5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94"/>
              <a:gd name="T28" fmla="*/ 0 h 585"/>
              <a:gd name="T29" fmla="*/ 794 w 794"/>
              <a:gd name="T30" fmla="*/ 585 h 58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94" h="585">
                <a:moveTo>
                  <a:pt x="397" y="585"/>
                </a:moveTo>
                <a:cubicBezTo>
                  <a:pt x="329" y="585"/>
                  <a:pt x="266" y="558"/>
                  <a:pt x="219" y="511"/>
                </a:cubicBezTo>
                <a:cubicBezTo>
                  <a:pt x="0" y="291"/>
                  <a:pt x="0" y="291"/>
                  <a:pt x="0" y="291"/>
                </a:cubicBezTo>
                <a:cubicBezTo>
                  <a:pt x="220" y="72"/>
                  <a:pt x="220" y="72"/>
                  <a:pt x="220" y="72"/>
                </a:cubicBezTo>
                <a:cubicBezTo>
                  <a:pt x="267" y="25"/>
                  <a:pt x="330" y="0"/>
                  <a:pt x="397" y="0"/>
                </a:cubicBezTo>
                <a:cubicBezTo>
                  <a:pt x="465" y="0"/>
                  <a:pt x="528" y="26"/>
                  <a:pt x="575" y="73"/>
                </a:cubicBezTo>
                <a:cubicBezTo>
                  <a:pt x="794" y="293"/>
                  <a:pt x="794" y="293"/>
                  <a:pt x="794" y="293"/>
                </a:cubicBezTo>
                <a:cubicBezTo>
                  <a:pt x="574" y="512"/>
                  <a:pt x="574" y="512"/>
                  <a:pt x="574" y="512"/>
                </a:cubicBezTo>
                <a:cubicBezTo>
                  <a:pt x="527" y="559"/>
                  <a:pt x="464" y="585"/>
                  <a:pt x="397" y="585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68589" tIns="34295" rIns="68589" bIns="34295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 smtClean="0">
              <a:solidFill>
                <a:srgbClr val="FFCC99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6" name="Freeform 13"/>
          <p:cNvSpPr>
            <a:spLocks/>
          </p:cNvSpPr>
          <p:nvPr/>
        </p:nvSpPr>
        <p:spPr bwMode="auto">
          <a:xfrm>
            <a:off x="2190750" y="1757363"/>
            <a:ext cx="2228850" cy="1096962"/>
          </a:xfrm>
          <a:custGeom>
            <a:avLst/>
            <a:gdLst>
              <a:gd name="T0" fmla="*/ 2147483647 w 767"/>
              <a:gd name="T1" fmla="*/ 2147483647 h 614"/>
              <a:gd name="T2" fmla="*/ 2147483647 w 767"/>
              <a:gd name="T3" fmla="*/ 2147483647 h 614"/>
              <a:gd name="T4" fmla="*/ 2147483647 w 767"/>
              <a:gd name="T5" fmla="*/ 2147483647 h 614"/>
              <a:gd name="T6" fmla="*/ 2147483647 w 767"/>
              <a:gd name="T7" fmla="*/ 2147483647 h 614"/>
              <a:gd name="T8" fmla="*/ 2147483647 w 767"/>
              <a:gd name="T9" fmla="*/ 2147483647 h 614"/>
              <a:gd name="T10" fmla="*/ 2147483647 w 767"/>
              <a:gd name="T11" fmla="*/ 2147483647 h 614"/>
              <a:gd name="T12" fmla="*/ 2147483647 w 767"/>
              <a:gd name="T13" fmla="*/ 2147483647 h 614"/>
              <a:gd name="T14" fmla="*/ 2147483647 w 767"/>
              <a:gd name="T15" fmla="*/ 2147483647 h 614"/>
              <a:gd name="T16" fmla="*/ 2147483647 w 767"/>
              <a:gd name="T17" fmla="*/ 2147483647 h 614"/>
              <a:gd name="T18" fmla="*/ 0 w 767"/>
              <a:gd name="T19" fmla="*/ 2147483647 h 614"/>
              <a:gd name="T20" fmla="*/ 2147483647 w 767"/>
              <a:gd name="T21" fmla="*/ 2147483647 h 61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767"/>
              <a:gd name="T34" fmla="*/ 0 h 614"/>
              <a:gd name="T35" fmla="*/ 767 w 767"/>
              <a:gd name="T36" fmla="*/ 614 h 61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767" h="614">
                <a:moveTo>
                  <a:pt x="171" y="135"/>
                </a:moveTo>
                <a:cubicBezTo>
                  <a:pt x="213" y="94"/>
                  <a:pt x="213" y="94"/>
                  <a:pt x="213" y="94"/>
                </a:cubicBezTo>
                <a:cubicBezTo>
                  <a:pt x="307" y="0"/>
                  <a:pt x="461" y="1"/>
                  <a:pt x="555" y="95"/>
                </a:cubicBezTo>
                <a:cubicBezTo>
                  <a:pt x="596" y="137"/>
                  <a:pt x="596" y="137"/>
                  <a:pt x="596" y="137"/>
                </a:cubicBezTo>
                <a:cubicBezTo>
                  <a:pt x="767" y="308"/>
                  <a:pt x="767" y="308"/>
                  <a:pt x="767" y="308"/>
                </a:cubicBezTo>
                <a:cubicBezTo>
                  <a:pt x="595" y="479"/>
                  <a:pt x="595" y="479"/>
                  <a:pt x="595" y="479"/>
                </a:cubicBezTo>
                <a:cubicBezTo>
                  <a:pt x="554" y="520"/>
                  <a:pt x="554" y="520"/>
                  <a:pt x="554" y="520"/>
                </a:cubicBezTo>
                <a:cubicBezTo>
                  <a:pt x="459" y="614"/>
                  <a:pt x="305" y="613"/>
                  <a:pt x="211" y="519"/>
                </a:cubicBezTo>
                <a:cubicBezTo>
                  <a:pt x="170" y="478"/>
                  <a:pt x="170" y="478"/>
                  <a:pt x="170" y="478"/>
                </a:cubicBezTo>
                <a:cubicBezTo>
                  <a:pt x="0" y="306"/>
                  <a:pt x="0" y="306"/>
                  <a:pt x="0" y="306"/>
                </a:cubicBezTo>
                <a:lnTo>
                  <a:pt x="171" y="135"/>
                </a:lnTo>
                <a:close/>
              </a:path>
            </a:pathLst>
          </a:custGeom>
          <a:solidFill>
            <a:srgbClr val="56BFC6"/>
          </a:solidFill>
          <a:ln w="9525">
            <a:noFill/>
            <a:round/>
            <a:headEnd/>
            <a:tailEnd/>
          </a:ln>
        </p:spPr>
        <p:txBody>
          <a:bodyPr lIns="68589" tIns="34295" rIns="68589" bIns="34295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 smtClean="0">
              <a:solidFill>
                <a:srgbClr val="FFCC99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7" name="Freeform 20"/>
          <p:cNvSpPr>
            <a:spLocks noEditPoints="1"/>
          </p:cNvSpPr>
          <p:nvPr/>
        </p:nvSpPr>
        <p:spPr bwMode="auto">
          <a:xfrm>
            <a:off x="4494213" y="1797050"/>
            <a:ext cx="3101975" cy="1017588"/>
          </a:xfrm>
          <a:custGeom>
            <a:avLst/>
            <a:gdLst>
              <a:gd name="T0" fmla="*/ 2147483647 w 1057"/>
              <a:gd name="T1" fmla="*/ 2147483647 h 570"/>
              <a:gd name="T2" fmla="*/ 2147483647 w 1057"/>
              <a:gd name="T3" fmla="*/ 2147483647 h 570"/>
              <a:gd name="T4" fmla="*/ 2147483647 w 1057"/>
              <a:gd name="T5" fmla="*/ 2147483647 h 570"/>
              <a:gd name="T6" fmla="*/ 0 w 1057"/>
              <a:gd name="T7" fmla="*/ 2147483647 h 570"/>
              <a:gd name="T8" fmla="*/ 2147483647 w 1057"/>
              <a:gd name="T9" fmla="*/ 2147483647 h 570"/>
              <a:gd name="T10" fmla="*/ 2147483647 w 1057"/>
              <a:gd name="T11" fmla="*/ 0 h 570"/>
              <a:gd name="T12" fmla="*/ 2147483647 w 1057"/>
              <a:gd name="T13" fmla="*/ 2147483647 h 570"/>
              <a:gd name="T14" fmla="*/ 2147483647 w 1057"/>
              <a:gd name="T15" fmla="*/ 2147483647 h 570"/>
              <a:gd name="T16" fmla="*/ 2147483647 w 1057"/>
              <a:gd name="T17" fmla="*/ 2147483647 h 570"/>
              <a:gd name="T18" fmla="*/ 2147483647 w 1057"/>
              <a:gd name="T19" fmla="*/ 2147483647 h 570"/>
              <a:gd name="T20" fmla="*/ 2147483647 w 1057"/>
              <a:gd name="T21" fmla="*/ 2147483647 h 570"/>
              <a:gd name="T22" fmla="*/ 2147483647 w 1057"/>
              <a:gd name="T23" fmla="*/ 2147483647 h 570"/>
              <a:gd name="T24" fmla="*/ 2147483647 w 1057"/>
              <a:gd name="T25" fmla="*/ 2147483647 h 570"/>
              <a:gd name="T26" fmla="*/ 2147483647 w 1057"/>
              <a:gd name="T27" fmla="*/ 2147483647 h 570"/>
              <a:gd name="T28" fmla="*/ 2147483647 w 1057"/>
              <a:gd name="T29" fmla="*/ 2147483647 h 570"/>
              <a:gd name="T30" fmla="*/ 2147483647 w 1057"/>
              <a:gd name="T31" fmla="*/ 2147483647 h 570"/>
              <a:gd name="T32" fmla="*/ 2147483647 w 1057"/>
              <a:gd name="T33" fmla="*/ 2147483647 h 570"/>
              <a:gd name="T34" fmla="*/ 2147483647 w 1057"/>
              <a:gd name="T35" fmla="*/ 2147483647 h 570"/>
              <a:gd name="T36" fmla="*/ 2147483647 w 1057"/>
              <a:gd name="T37" fmla="*/ 2147483647 h 570"/>
              <a:gd name="T38" fmla="*/ 2147483647 w 1057"/>
              <a:gd name="T39" fmla="*/ 2147483647 h 57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057"/>
              <a:gd name="T61" fmla="*/ 0 h 570"/>
              <a:gd name="T62" fmla="*/ 1057 w 1057"/>
              <a:gd name="T63" fmla="*/ 570 h 57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057" h="570">
                <a:moveTo>
                  <a:pt x="529" y="570"/>
                </a:moveTo>
                <a:cubicBezTo>
                  <a:pt x="529" y="570"/>
                  <a:pt x="529" y="570"/>
                  <a:pt x="529" y="570"/>
                </a:cubicBezTo>
                <a:cubicBezTo>
                  <a:pt x="440" y="570"/>
                  <a:pt x="356" y="545"/>
                  <a:pt x="293" y="499"/>
                </a:cubicBezTo>
                <a:cubicBezTo>
                  <a:pt x="0" y="286"/>
                  <a:pt x="0" y="286"/>
                  <a:pt x="0" y="286"/>
                </a:cubicBezTo>
                <a:cubicBezTo>
                  <a:pt x="292" y="72"/>
                  <a:pt x="292" y="72"/>
                  <a:pt x="292" y="72"/>
                </a:cubicBezTo>
                <a:cubicBezTo>
                  <a:pt x="355" y="26"/>
                  <a:pt x="439" y="0"/>
                  <a:pt x="528" y="0"/>
                </a:cubicBezTo>
                <a:cubicBezTo>
                  <a:pt x="617" y="0"/>
                  <a:pt x="701" y="25"/>
                  <a:pt x="763" y="71"/>
                </a:cubicBezTo>
                <a:cubicBezTo>
                  <a:pt x="1057" y="284"/>
                  <a:pt x="1057" y="284"/>
                  <a:pt x="1057" y="284"/>
                </a:cubicBezTo>
                <a:cubicBezTo>
                  <a:pt x="765" y="498"/>
                  <a:pt x="765" y="498"/>
                  <a:pt x="765" y="498"/>
                </a:cubicBezTo>
                <a:cubicBezTo>
                  <a:pt x="702" y="544"/>
                  <a:pt x="618" y="570"/>
                  <a:pt x="529" y="570"/>
                </a:cubicBezTo>
                <a:close/>
                <a:moveTo>
                  <a:pt x="6" y="286"/>
                </a:moveTo>
                <a:cubicBezTo>
                  <a:pt x="296" y="497"/>
                  <a:pt x="296" y="497"/>
                  <a:pt x="296" y="497"/>
                </a:cubicBezTo>
                <a:cubicBezTo>
                  <a:pt x="358" y="542"/>
                  <a:pt x="441" y="566"/>
                  <a:pt x="529" y="566"/>
                </a:cubicBezTo>
                <a:cubicBezTo>
                  <a:pt x="529" y="566"/>
                  <a:pt x="529" y="566"/>
                  <a:pt x="529" y="566"/>
                </a:cubicBezTo>
                <a:cubicBezTo>
                  <a:pt x="617" y="566"/>
                  <a:pt x="700" y="541"/>
                  <a:pt x="762" y="496"/>
                </a:cubicBezTo>
                <a:cubicBezTo>
                  <a:pt x="1050" y="284"/>
                  <a:pt x="1050" y="284"/>
                  <a:pt x="1050" y="284"/>
                </a:cubicBezTo>
                <a:cubicBezTo>
                  <a:pt x="760" y="73"/>
                  <a:pt x="760" y="73"/>
                  <a:pt x="760" y="73"/>
                </a:cubicBezTo>
                <a:cubicBezTo>
                  <a:pt x="698" y="28"/>
                  <a:pt x="616" y="4"/>
                  <a:pt x="528" y="4"/>
                </a:cubicBezTo>
                <a:cubicBezTo>
                  <a:pt x="440" y="4"/>
                  <a:pt x="357" y="29"/>
                  <a:pt x="295" y="74"/>
                </a:cubicBezTo>
                <a:lnTo>
                  <a:pt x="6" y="286"/>
                </a:lnTo>
                <a:close/>
              </a:path>
            </a:pathLst>
          </a:custGeom>
          <a:solidFill>
            <a:srgbClr val="00AB9E"/>
          </a:solidFill>
          <a:ln w="9525">
            <a:noFill/>
            <a:round/>
            <a:headEnd/>
            <a:tailEnd/>
          </a:ln>
        </p:spPr>
        <p:txBody>
          <a:bodyPr lIns="68589" tIns="34295" rIns="68589" bIns="34295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 smtClean="0">
              <a:solidFill>
                <a:srgbClr val="FFCC99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8" name="Freeform 21"/>
          <p:cNvSpPr>
            <a:spLocks noEditPoints="1"/>
          </p:cNvSpPr>
          <p:nvPr/>
        </p:nvSpPr>
        <p:spPr bwMode="auto">
          <a:xfrm>
            <a:off x="4494213" y="1793875"/>
            <a:ext cx="2876550" cy="1028700"/>
          </a:xfrm>
          <a:custGeom>
            <a:avLst/>
            <a:gdLst>
              <a:gd name="T0" fmla="*/ 2147483647 w 980"/>
              <a:gd name="T1" fmla="*/ 2147483647 h 576"/>
              <a:gd name="T2" fmla="*/ 2147483647 w 980"/>
              <a:gd name="T3" fmla="*/ 2147483647 h 576"/>
              <a:gd name="T4" fmla="*/ 2147483647 w 980"/>
              <a:gd name="T5" fmla="*/ 2147483647 h 576"/>
              <a:gd name="T6" fmla="*/ 0 w 980"/>
              <a:gd name="T7" fmla="*/ 2147483647 h 576"/>
              <a:gd name="T8" fmla="*/ 2147483647 w 980"/>
              <a:gd name="T9" fmla="*/ 2147483647 h 576"/>
              <a:gd name="T10" fmla="*/ 2147483647 w 980"/>
              <a:gd name="T11" fmla="*/ 0 h 576"/>
              <a:gd name="T12" fmla="*/ 2147483647 w 980"/>
              <a:gd name="T13" fmla="*/ 2147483647 h 576"/>
              <a:gd name="T14" fmla="*/ 2147483647 w 980"/>
              <a:gd name="T15" fmla="*/ 2147483647 h 576"/>
              <a:gd name="T16" fmla="*/ 2147483647 w 980"/>
              <a:gd name="T17" fmla="*/ 2147483647 h 576"/>
              <a:gd name="T18" fmla="*/ 2147483647 w 980"/>
              <a:gd name="T19" fmla="*/ 2147483647 h 576"/>
              <a:gd name="T20" fmla="*/ 2147483647 w 980"/>
              <a:gd name="T21" fmla="*/ 2147483647 h 576"/>
              <a:gd name="T22" fmla="*/ 2147483647 w 980"/>
              <a:gd name="T23" fmla="*/ 2147483647 h 576"/>
              <a:gd name="T24" fmla="*/ 2147483647 w 980"/>
              <a:gd name="T25" fmla="*/ 2147483647 h 576"/>
              <a:gd name="T26" fmla="*/ 2147483647 w 980"/>
              <a:gd name="T27" fmla="*/ 2147483647 h 576"/>
              <a:gd name="T28" fmla="*/ 2147483647 w 980"/>
              <a:gd name="T29" fmla="*/ 2147483647 h 576"/>
              <a:gd name="T30" fmla="*/ 2147483647 w 980"/>
              <a:gd name="T31" fmla="*/ 2147483647 h 576"/>
              <a:gd name="T32" fmla="*/ 2147483647 w 980"/>
              <a:gd name="T33" fmla="*/ 2147483647 h 576"/>
              <a:gd name="T34" fmla="*/ 2147483647 w 980"/>
              <a:gd name="T35" fmla="*/ 2147483647 h 576"/>
              <a:gd name="T36" fmla="*/ 2147483647 w 980"/>
              <a:gd name="T37" fmla="*/ 2147483647 h 576"/>
              <a:gd name="T38" fmla="*/ 2147483647 w 980"/>
              <a:gd name="T39" fmla="*/ 2147483647 h 57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980"/>
              <a:gd name="T61" fmla="*/ 0 h 576"/>
              <a:gd name="T62" fmla="*/ 980 w 980"/>
              <a:gd name="T63" fmla="*/ 576 h 57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980" h="576">
                <a:moveTo>
                  <a:pt x="490" y="576"/>
                </a:moveTo>
                <a:cubicBezTo>
                  <a:pt x="490" y="576"/>
                  <a:pt x="490" y="576"/>
                  <a:pt x="490" y="576"/>
                </a:cubicBezTo>
                <a:cubicBezTo>
                  <a:pt x="408" y="576"/>
                  <a:pt x="330" y="550"/>
                  <a:pt x="272" y="504"/>
                </a:cubicBezTo>
                <a:cubicBezTo>
                  <a:pt x="0" y="288"/>
                  <a:pt x="0" y="288"/>
                  <a:pt x="0" y="288"/>
                </a:cubicBezTo>
                <a:cubicBezTo>
                  <a:pt x="270" y="72"/>
                  <a:pt x="270" y="72"/>
                  <a:pt x="270" y="72"/>
                </a:cubicBezTo>
                <a:cubicBezTo>
                  <a:pt x="329" y="25"/>
                  <a:pt x="407" y="0"/>
                  <a:pt x="490" y="0"/>
                </a:cubicBezTo>
                <a:cubicBezTo>
                  <a:pt x="573" y="0"/>
                  <a:pt x="650" y="26"/>
                  <a:pt x="708" y="72"/>
                </a:cubicBezTo>
                <a:cubicBezTo>
                  <a:pt x="980" y="288"/>
                  <a:pt x="980" y="288"/>
                  <a:pt x="980" y="288"/>
                </a:cubicBezTo>
                <a:cubicBezTo>
                  <a:pt x="710" y="504"/>
                  <a:pt x="710" y="504"/>
                  <a:pt x="710" y="504"/>
                </a:cubicBezTo>
                <a:cubicBezTo>
                  <a:pt x="651" y="550"/>
                  <a:pt x="573" y="576"/>
                  <a:pt x="490" y="576"/>
                </a:cubicBezTo>
                <a:close/>
                <a:moveTo>
                  <a:pt x="17" y="288"/>
                </a:moveTo>
                <a:cubicBezTo>
                  <a:pt x="280" y="497"/>
                  <a:pt x="280" y="497"/>
                  <a:pt x="280" y="497"/>
                </a:cubicBezTo>
                <a:cubicBezTo>
                  <a:pt x="336" y="541"/>
                  <a:pt x="411" y="566"/>
                  <a:pt x="490" y="566"/>
                </a:cubicBezTo>
                <a:cubicBezTo>
                  <a:pt x="490" y="566"/>
                  <a:pt x="490" y="566"/>
                  <a:pt x="490" y="566"/>
                </a:cubicBezTo>
                <a:cubicBezTo>
                  <a:pt x="570" y="566"/>
                  <a:pt x="645" y="542"/>
                  <a:pt x="701" y="497"/>
                </a:cubicBezTo>
                <a:cubicBezTo>
                  <a:pt x="963" y="288"/>
                  <a:pt x="963" y="288"/>
                  <a:pt x="963" y="288"/>
                </a:cubicBezTo>
                <a:cubicBezTo>
                  <a:pt x="700" y="79"/>
                  <a:pt x="700" y="79"/>
                  <a:pt x="700" y="79"/>
                </a:cubicBezTo>
                <a:cubicBezTo>
                  <a:pt x="644" y="34"/>
                  <a:pt x="569" y="10"/>
                  <a:pt x="490" y="10"/>
                </a:cubicBezTo>
                <a:cubicBezTo>
                  <a:pt x="410" y="10"/>
                  <a:pt x="335" y="34"/>
                  <a:pt x="279" y="79"/>
                </a:cubicBezTo>
                <a:lnTo>
                  <a:pt x="17" y="288"/>
                </a:lnTo>
                <a:close/>
              </a:path>
            </a:pathLst>
          </a:custGeom>
          <a:solidFill>
            <a:srgbClr val="009A8E"/>
          </a:solidFill>
          <a:ln w="9525">
            <a:noFill/>
            <a:round/>
            <a:headEnd/>
            <a:tailEnd/>
          </a:ln>
        </p:spPr>
        <p:txBody>
          <a:bodyPr lIns="68589" tIns="34295" rIns="68589" bIns="34295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 smtClean="0">
              <a:solidFill>
                <a:srgbClr val="FFCC99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9" name="Freeform 22"/>
          <p:cNvSpPr>
            <a:spLocks noEditPoints="1"/>
          </p:cNvSpPr>
          <p:nvPr/>
        </p:nvSpPr>
        <p:spPr bwMode="auto">
          <a:xfrm>
            <a:off x="4494213" y="1785938"/>
            <a:ext cx="2676525" cy="1042987"/>
          </a:xfrm>
          <a:custGeom>
            <a:avLst/>
            <a:gdLst>
              <a:gd name="T0" fmla="*/ 2147483647 w 912"/>
              <a:gd name="T1" fmla="*/ 2147483647 h 583"/>
              <a:gd name="T2" fmla="*/ 2147483647 w 912"/>
              <a:gd name="T3" fmla="*/ 2147483647 h 583"/>
              <a:gd name="T4" fmla="*/ 2147483647 w 912"/>
              <a:gd name="T5" fmla="*/ 2147483647 h 583"/>
              <a:gd name="T6" fmla="*/ 0 w 912"/>
              <a:gd name="T7" fmla="*/ 2147483647 h 583"/>
              <a:gd name="T8" fmla="*/ 2147483647 w 912"/>
              <a:gd name="T9" fmla="*/ 2147483647 h 583"/>
              <a:gd name="T10" fmla="*/ 2147483647 w 912"/>
              <a:gd name="T11" fmla="*/ 0 h 583"/>
              <a:gd name="T12" fmla="*/ 2147483647 w 912"/>
              <a:gd name="T13" fmla="*/ 2147483647 h 583"/>
              <a:gd name="T14" fmla="*/ 2147483647 w 912"/>
              <a:gd name="T15" fmla="*/ 2147483647 h 583"/>
              <a:gd name="T16" fmla="*/ 2147483647 w 912"/>
              <a:gd name="T17" fmla="*/ 2147483647 h 583"/>
              <a:gd name="T18" fmla="*/ 2147483647 w 912"/>
              <a:gd name="T19" fmla="*/ 2147483647 h 583"/>
              <a:gd name="T20" fmla="*/ 2147483647 w 912"/>
              <a:gd name="T21" fmla="*/ 2147483647 h 583"/>
              <a:gd name="T22" fmla="*/ 2147483647 w 912"/>
              <a:gd name="T23" fmla="*/ 2147483647 h 583"/>
              <a:gd name="T24" fmla="*/ 2147483647 w 912"/>
              <a:gd name="T25" fmla="*/ 2147483647 h 583"/>
              <a:gd name="T26" fmla="*/ 2147483647 w 912"/>
              <a:gd name="T27" fmla="*/ 2147483647 h 583"/>
              <a:gd name="T28" fmla="*/ 2147483647 w 912"/>
              <a:gd name="T29" fmla="*/ 2147483647 h 583"/>
              <a:gd name="T30" fmla="*/ 2147483647 w 912"/>
              <a:gd name="T31" fmla="*/ 2147483647 h 583"/>
              <a:gd name="T32" fmla="*/ 2147483647 w 912"/>
              <a:gd name="T33" fmla="*/ 2147483647 h 583"/>
              <a:gd name="T34" fmla="*/ 2147483647 w 912"/>
              <a:gd name="T35" fmla="*/ 2147483647 h 583"/>
              <a:gd name="T36" fmla="*/ 2147483647 w 912"/>
              <a:gd name="T37" fmla="*/ 2147483647 h 583"/>
              <a:gd name="T38" fmla="*/ 2147483647 w 912"/>
              <a:gd name="T39" fmla="*/ 2147483647 h 58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912"/>
              <a:gd name="T61" fmla="*/ 0 h 583"/>
              <a:gd name="T62" fmla="*/ 912 w 912"/>
              <a:gd name="T63" fmla="*/ 583 h 583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912" h="583">
                <a:moveTo>
                  <a:pt x="456" y="583"/>
                </a:moveTo>
                <a:cubicBezTo>
                  <a:pt x="456" y="583"/>
                  <a:pt x="456" y="583"/>
                  <a:pt x="456" y="583"/>
                </a:cubicBezTo>
                <a:cubicBezTo>
                  <a:pt x="379" y="583"/>
                  <a:pt x="307" y="557"/>
                  <a:pt x="253" y="510"/>
                </a:cubicBezTo>
                <a:cubicBezTo>
                  <a:pt x="0" y="292"/>
                  <a:pt x="0" y="292"/>
                  <a:pt x="0" y="292"/>
                </a:cubicBezTo>
                <a:cubicBezTo>
                  <a:pt x="251" y="74"/>
                  <a:pt x="251" y="74"/>
                  <a:pt x="251" y="74"/>
                </a:cubicBezTo>
                <a:cubicBezTo>
                  <a:pt x="305" y="26"/>
                  <a:pt x="378" y="0"/>
                  <a:pt x="456" y="0"/>
                </a:cubicBezTo>
                <a:cubicBezTo>
                  <a:pt x="533" y="1"/>
                  <a:pt x="605" y="26"/>
                  <a:pt x="659" y="73"/>
                </a:cubicBezTo>
                <a:cubicBezTo>
                  <a:pt x="912" y="291"/>
                  <a:pt x="912" y="291"/>
                  <a:pt x="912" y="291"/>
                </a:cubicBezTo>
                <a:cubicBezTo>
                  <a:pt x="660" y="510"/>
                  <a:pt x="660" y="510"/>
                  <a:pt x="660" y="510"/>
                </a:cubicBezTo>
                <a:cubicBezTo>
                  <a:pt x="606" y="557"/>
                  <a:pt x="534" y="583"/>
                  <a:pt x="456" y="583"/>
                </a:cubicBezTo>
                <a:close/>
                <a:moveTo>
                  <a:pt x="26" y="292"/>
                </a:moveTo>
                <a:cubicBezTo>
                  <a:pt x="266" y="499"/>
                  <a:pt x="266" y="499"/>
                  <a:pt x="266" y="499"/>
                </a:cubicBezTo>
                <a:cubicBezTo>
                  <a:pt x="316" y="542"/>
                  <a:pt x="384" y="566"/>
                  <a:pt x="456" y="567"/>
                </a:cubicBezTo>
                <a:cubicBezTo>
                  <a:pt x="456" y="567"/>
                  <a:pt x="456" y="567"/>
                  <a:pt x="456" y="567"/>
                </a:cubicBezTo>
                <a:cubicBezTo>
                  <a:pt x="529" y="567"/>
                  <a:pt x="596" y="542"/>
                  <a:pt x="647" y="498"/>
                </a:cubicBezTo>
                <a:cubicBezTo>
                  <a:pt x="885" y="291"/>
                  <a:pt x="885" y="291"/>
                  <a:pt x="885" y="291"/>
                </a:cubicBezTo>
                <a:cubicBezTo>
                  <a:pt x="646" y="85"/>
                  <a:pt x="646" y="85"/>
                  <a:pt x="646" y="85"/>
                </a:cubicBezTo>
                <a:cubicBezTo>
                  <a:pt x="595" y="41"/>
                  <a:pt x="528" y="17"/>
                  <a:pt x="456" y="17"/>
                </a:cubicBezTo>
                <a:cubicBezTo>
                  <a:pt x="383" y="17"/>
                  <a:pt x="315" y="41"/>
                  <a:pt x="264" y="85"/>
                </a:cubicBezTo>
                <a:lnTo>
                  <a:pt x="26" y="292"/>
                </a:lnTo>
                <a:close/>
              </a:path>
            </a:pathLst>
          </a:custGeom>
          <a:solidFill>
            <a:srgbClr val="00978C"/>
          </a:solidFill>
          <a:ln w="9525">
            <a:noFill/>
            <a:round/>
            <a:headEnd/>
            <a:tailEnd/>
          </a:ln>
        </p:spPr>
        <p:txBody>
          <a:bodyPr lIns="68589" tIns="34295" rIns="68589" bIns="34295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 smtClean="0">
              <a:solidFill>
                <a:srgbClr val="FFCC99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0" name="Freeform 23"/>
          <p:cNvSpPr>
            <a:spLocks noEditPoints="1"/>
          </p:cNvSpPr>
          <p:nvPr/>
        </p:nvSpPr>
        <p:spPr bwMode="auto">
          <a:xfrm>
            <a:off x="4494213" y="1781175"/>
            <a:ext cx="2482850" cy="1052513"/>
          </a:xfrm>
          <a:custGeom>
            <a:avLst/>
            <a:gdLst>
              <a:gd name="T0" fmla="*/ 2147483647 w 846"/>
              <a:gd name="T1" fmla="*/ 2147483647 h 589"/>
              <a:gd name="T2" fmla="*/ 2147483647 w 846"/>
              <a:gd name="T3" fmla="*/ 2147483647 h 589"/>
              <a:gd name="T4" fmla="*/ 2147483647 w 846"/>
              <a:gd name="T5" fmla="*/ 2147483647 h 589"/>
              <a:gd name="T6" fmla="*/ 0 w 846"/>
              <a:gd name="T7" fmla="*/ 2147483647 h 589"/>
              <a:gd name="T8" fmla="*/ 2147483647 w 846"/>
              <a:gd name="T9" fmla="*/ 2147483647 h 589"/>
              <a:gd name="T10" fmla="*/ 2147483647 w 846"/>
              <a:gd name="T11" fmla="*/ 0 h 589"/>
              <a:gd name="T12" fmla="*/ 2147483647 w 846"/>
              <a:gd name="T13" fmla="*/ 2147483647 h 589"/>
              <a:gd name="T14" fmla="*/ 2147483647 w 846"/>
              <a:gd name="T15" fmla="*/ 2147483647 h 589"/>
              <a:gd name="T16" fmla="*/ 2147483647 w 846"/>
              <a:gd name="T17" fmla="*/ 2147483647 h 589"/>
              <a:gd name="T18" fmla="*/ 2147483647 w 846"/>
              <a:gd name="T19" fmla="*/ 2147483647 h 589"/>
              <a:gd name="T20" fmla="*/ 2147483647 w 846"/>
              <a:gd name="T21" fmla="*/ 2147483647 h 589"/>
              <a:gd name="T22" fmla="*/ 2147483647 w 846"/>
              <a:gd name="T23" fmla="*/ 2147483647 h 589"/>
              <a:gd name="T24" fmla="*/ 2147483647 w 846"/>
              <a:gd name="T25" fmla="*/ 2147483647 h 589"/>
              <a:gd name="T26" fmla="*/ 2147483647 w 846"/>
              <a:gd name="T27" fmla="*/ 2147483647 h 589"/>
              <a:gd name="T28" fmla="*/ 2147483647 w 846"/>
              <a:gd name="T29" fmla="*/ 2147483647 h 589"/>
              <a:gd name="T30" fmla="*/ 2147483647 w 846"/>
              <a:gd name="T31" fmla="*/ 2147483647 h 589"/>
              <a:gd name="T32" fmla="*/ 2147483647 w 846"/>
              <a:gd name="T33" fmla="*/ 2147483647 h 589"/>
              <a:gd name="T34" fmla="*/ 2147483647 w 846"/>
              <a:gd name="T35" fmla="*/ 2147483647 h 589"/>
              <a:gd name="T36" fmla="*/ 2147483647 w 846"/>
              <a:gd name="T37" fmla="*/ 2147483647 h 589"/>
              <a:gd name="T38" fmla="*/ 2147483647 w 846"/>
              <a:gd name="T39" fmla="*/ 2147483647 h 58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46"/>
              <a:gd name="T61" fmla="*/ 0 h 589"/>
              <a:gd name="T62" fmla="*/ 846 w 846"/>
              <a:gd name="T63" fmla="*/ 589 h 58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46" h="589">
                <a:moveTo>
                  <a:pt x="423" y="589"/>
                </a:moveTo>
                <a:cubicBezTo>
                  <a:pt x="423" y="589"/>
                  <a:pt x="423" y="589"/>
                  <a:pt x="423" y="589"/>
                </a:cubicBezTo>
                <a:cubicBezTo>
                  <a:pt x="352" y="589"/>
                  <a:pt x="285" y="563"/>
                  <a:pt x="234" y="515"/>
                </a:cubicBezTo>
                <a:cubicBezTo>
                  <a:pt x="0" y="295"/>
                  <a:pt x="0" y="295"/>
                  <a:pt x="0" y="295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83" y="26"/>
                  <a:pt x="351" y="0"/>
                  <a:pt x="423" y="0"/>
                </a:cubicBezTo>
                <a:cubicBezTo>
                  <a:pt x="495" y="0"/>
                  <a:pt x="562" y="27"/>
                  <a:pt x="612" y="74"/>
                </a:cubicBezTo>
                <a:cubicBezTo>
                  <a:pt x="846" y="294"/>
                  <a:pt x="846" y="294"/>
                  <a:pt x="846" y="294"/>
                </a:cubicBezTo>
                <a:cubicBezTo>
                  <a:pt x="613" y="515"/>
                  <a:pt x="613" y="515"/>
                  <a:pt x="613" y="515"/>
                </a:cubicBezTo>
                <a:cubicBezTo>
                  <a:pt x="563" y="563"/>
                  <a:pt x="495" y="589"/>
                  <a:pt x="423" y="589"/>
                </a:cubicBezTo>
                <a:close/>
                <a:moveTo>
                  <a:pt x="34" y="295"/>
                </a:moveTo>
                <a:cubicBezTo>
                  <a:pt x="251" y="499"/>
                  <a:pt x="251" y="499"/>
                  <a:pt x="251" y="499"/>
                </a:cubicBezTo>
                <a:cubicBezTo>
                  <a:pt x="297" y="542"/>
                  <a:pt x="358" y="566"/>
                  <a:pt x="423" y="566"/>
                </a:cubicBezTo>
                <a:cubicBezTo>
                  <a:pt x="423" y="566"/>
                  <a:pt x="423" y="566"/>
                  <a:pt x="423" y="566"/>
                </a:cubicBezTo>
                <a:cubicBezTo>
                  <a:pt x="489" y="566"/>
                  <a:pt x="551" y="542"/>
                  <a:pt x="597" y="499"/>
                </a:cubicBezTo>
                <a:cubicBezTo>
                  <a:pt x="812" y="294"/>
                  <a:pt x="812" y="294"/>
                  <a:pt x="812" y="294"/>
                </a:cubicBezTo>
                <a:cubicBezTo>
                  <a:pt x="595" y="90"/>
                  <a:pt x="595" y="90"/>
                  <a:pt x="595" y="90"/>
                </a:cubicBezTo>
                <a:cubicBezTo>
                  <a:pt x="549" y="47"/>
                  <a:pt x="488" y="23"/>
                  <a:pt x="423" y="23"/>
                </a:cubicBezTo>
                <a:cubicBezTo>
                  <a:pt x="357" y="23"/>
                  <a:pt x="296" y="47"/>
                  <a:pt x="250" y="90"/>
                </a:cubicBezTo>
                <a:lnTo>
                  <a:pt x="34" y="295"/>
                </a:lnTo>
                <a:close/>
              </a:path>
            </a:pathLst>
          </a:custGeom>
          <a:solidFill>
            <a:srgbClr val="009086"/>
          </a:solidFill>
          <a:ln w="9525">
            <a:noFill/>
            <a:round/>
            <a:headEnd/>
            <a:tailEnd/>
          </a:ln>
        </p:spPr>
        <p:txBody>
          <a:bodyPr lIns="68589" tIns="34295" rIns="68589" bIns="34295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 smtClean="0">
              <a:solidFill>
                <a:srgbClr val="FFCC99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1" name="Freeform 24"/>
          <p:cNvSpPr>
            <a:spLocks/>
          </p:cNvSpPr>
          <p:nvPr/>
        </p:nvSpPr>
        <p:spPr bwMode="auto">
          <a:xfrm>
            <a:off x="4470400" y="1785938"/>
            <a:ext cx="2330450" cy="1042987"/>
          </a:xfrm>
          <a:custGeom>
            <a:avLst/>
            <a:gdLst>
              <a:gd name="T0" fmla="*/ 2147483647 w 794"/>
              <a:gd name="T1" fmla="*/ 2147483647 h 585"/>
              <a:gd name="T2" fmla="*/ 2147483647 w 794"/>
              <a:gd name="T3" fmla="*/ 2147483647 h 585"/>
              <a:gd name="T4" fmla="*/ 0 w 794"/>
              <a:gd name="T5" fmla="*/ 2147483647 h 585"/>
              <a:gd name="T6" fmla="*/ 2147483647 w 794"/>
              <a:gd name="T7" fmla="*/ 2147483647 h 585"/>
              <a:gd name="T8" fmla="*/ 2147483647 w 794"/>
              <a:gd name="T9" fmla="*/ 0 h 585"/>
              <a:gd name="T10" fmla="*/ 2147483647 w 794"/>
              <a:gd name="T11" fmla="*/ 2147483647 h 585"/>
              <a:gd name="T12" fmla="*/ 2147483647 w 794"/>
              <a:gd name="T13" fmla="*/ 2147483647 h 585"/>
              <a:gd name="T14" fmla="*/ 2147483647 w 794"/>
              <a:gd name="T15" fmla="*/ 2147483647 h 585"/>
              <a:gd name="T16" fmla="*/ 2147483647 w 794"/>
              <a:gd name="T17" fmla="*/ 2147483647 h 585"/>
              <a:gd name="T18" fmla="*/ 2147483647 w 794"/>
              <a:gd name="T19" fmla="*/ 2147483647 h 58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94"/>
              <a:gd name="T31" fmla="*/ 0 h 585"/>
              <a:gd name="T32" fmla="*/ 794 w 794"/>
              <a:gd name="T33" fmla="*/ 585 h 58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94" h="585">
                <a:moveTo>
                  <a:pt x="397" y="585"/>
                </a:moveTo>
                <a:cubicBezTo>
                  <a:pt x="330" y="585"/>
                  <a:pt x="267" y="559"/>
                  <a:pt x="219" y="512"/>
                </a:cubicBezTo>
                <a:cubicBezTo>
                  <a:pt x="0" y="293"/>
                  <a:pt x="0" y="293"/>
                  <a:pt x="0" y="293"/>
                </a:cubicBezTo>
                <a:cubicBezTo>
                  <a:pt x="218" y="73"/>
                  <a:pt x="218" y="73"/>
                  <a:pt x="218" y="73"/>
                </a:cubicBezTo>
                <a:cubicBezTo>
                  <a:pt x="266" y="26"/>
                  <a:pt x="329" y="0"/>
                  <a:pt x="397" y="0"/>
                </a:cubicBezTo>
                <a:cubicBezTo>
                  <a:pt x="464" y="0"/>
                  <a:pt x="527" y="25"/>
                  <a:pt x="574" y="72"/>
                </a:cubicBezTo>
                <a:cubicBezTo>
                  <a:pt x="794" y="291"/>
                  <a:pt x="794" y="291"/>
                  <a:pt x="794" y="291"/>
                </a:cubicBezTo>
                <a:cubicBezTo>
                  <a:pt x="575" y="511"/>
                  <a:pt x="575" y="511"/>
                  <a:pt x="575" y="511"/>
                </a:cubicBezTo>
                <a:cubicBezTo>
                  <a:pt x="528" y="558"/>
                  <a:pt x="464" y="585"/>
                  <a:pt x="397" y="585"/>
                </a:cubicBezTo>
                <a:cubicBezTo>
                  <a:pt x="397" y="585"/>
                  <a:pt x="397" y="585"/>
                  <a:pt x="397" y="585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68589" tIns="34295" rIns="68589" bIns="34295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 smtClean="0">
              <a:solidFill>
                <a:srgbClr val="FFCC99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2" name="Freeform 25"/>
          <p:cNvSpPr>
            <a:spLocks/>
          </p:cNvSpPr>
          <p:nvPr/>
        </p:nvSpPr>
        <p:spPr bwMode="auto">
          <a:xfrm>
            <a:off x="4494213" y="1757363"/>
            <a:ext cx="2249487" cy="1096962"/>
          </a:xfrm>
          <a:custGeom>
            <a:avLst/>
            <a:gdLst>
              <a:gd name="T0" fmla="*/ 2147483647 w 767"/>
              <a:gd name="T1" fmla="*/ 2147483647 h 614"/>
              <a:gd name="T2" fmla="*/ 2147483647 w 767"/>
              <a:gd name="T3" fmla="*/ 2147483647 h 614"/>
              <a:gd name="T4" fmla="*/ 2147483647 w 767"/>
              <a:gd name="T5" fmla="*/ 2147483647 h 614"/>
              <a:gd name="T6" fmla="*/ 2147483647 w 767"/>
              <a:gd name="T7" fmla="*/ 2147483647 h 614"/>
              <a:gd name="T8" fmla="*/ 0 w 767"/>
              <a:gd name="T9" fmla="*/ 2147483647 h 614"/>
              <a:gd name="T10" fmla="*/ 2147483647 w 767"/>
              <a:gd name="T11" fmla="*/ 2147483647 h 614"/>
              <a:gd name="T12" fmla="*/ 2147483647 w 767"/>
              <a:gd name="T13" fmla="*/ 2147483647 h 614"/>
              <a:gd name="T14" fmla="*/ 2147483647 w 767"/>
              <a:gd name="T15" fmla="*/ 2147483647 h 614"/>
              <a:gd name="T16" fmla="*/ 2147483647 w 767"/>
              <a:gd name="T17" fmla="*/ 2147483647 h 614"/>
              <a:gd name="T18" fmla="*/ 2147483647 w 767"/>
              <a:gd name="T19" fmla="*/ 2147483647 h 614"/>
              <a:gd name="T20" fmla="*/ 2147483647 w 767"/>
              <a:gd name="T21" fmla="*/ 2147483647 h 61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767"/>
              <a:gd name="T34" fmla="*/ 0 h 614"/>
              <a:gd name="T35" fmla="*/ 767 w 767"/>
              <a:gd name="T36" fmla="*/ 614 h 61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767" h="614">
                <a:moveTo>
                  <a:pt x="596" y="135"/>
                </a:moveTo>
                <a:cubicBezTo>
                  <a:pt x="554" y="94"/>
                  <a:pt x="554" y="94"/>
                  <a:pt x="554" y="94"/>
                </a:cubicBezTo>
                <a:cubicBezTo>
                  <a:pt x="460" y="0"/>
                  <a:pt x="306" y="1"/>
                  <a:pt x="212" y="95"/>
                </a:cubicBezTo>
                <a:cubicBezTo>
                  <a:pt x="171" y="137"/>
                  <a:pt x="171" y="137"/>
                  <a:pt x="171" y="137"/>
                </a:cubicBezTo>
                <a:cubicBezTo>
                  <a:pt x="0" y="308"/>
                  <a:pt x="0" y="308"/>
                  <a:pt x="0" y="308"/>
                </a:cubicBezTo>
                <a:cubicBezTo>
                  <a:pt x="172" y="479"/>
                  <a:pt x="172" y="479"/>
                  <a:pt x="172" y="479"/>
                </a:cubicBezTo>
                <a:cubicBezTo>
                  <a:pt x="213" y="520"/>
                  <a:pt x="213" y="520"/>
                  <a:pt x="213" y="520"/>
                </a:cubicBezTo>
                <a:cubicBezTo>
                  <a:pt x="307" y="614"/>
                  <a:pt x="461" y="613"/>
                  <a:pt x="555" y="519"/>
                </a:cubicBezTo>
                <a:cubicBezTo>
                  <a:pt x="597" y="478"/>
                  <a:pt x="597" y="478"/>
                  <a:pt x="597" y="478"/>
                </a:cubicBezTo>
                <a:cubicBezTo>
                  <a:pt x="767" y="306"/>
                  <a:pt x="767" y="306"/>
                  <a:pt x="767" y="306"/>
                </a:cubicBezTo>
                <a:lnTo>
                  <a:pt x="596" y="135"/>
                </a:lnTo>
                <a:close/>
              </a:path>
            </a:pathLst>
          </a:custGeom>
          <a:solidFill>
            <a:srgbClr val="009086"/>
          </a:solidFill>
          <a:ln w="9525">
            <a:noFill/>
            <a:round/>
            <a:headEnd/>
            <a:tailEnd/>
          </a:ln>
        </p:spPr>
        <p:txBody>
          <a:bodyPr lIns="68589" tIns="34295" rIns="68589" bIns="34295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 smtClean="0">
              <a:solidFill>
                <a:srgbClr val="FFCC99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3" name="Freeform 26"/>
          <p:cNvSpPr>
            <a:spLocks/>
          </p:cNvSpPr>
          <p:nvPr/>
        </p:nvSpPr>
        <p:spPr bwMode="auto">
          <a:xfrm>
            <a:off x="2738438" y="2784475"/>
            <a:ext cx="3500437" cy="1587500"/>
          </a:xfrm>
          <a:custGeom>
            <a:avLst/>
            <a:gdLst>
              <a:gd name="T0" fmla="*/ 2147483647 w 884"/>
              <a:gd name="T1" fmla="*/ 2147483647 h 1711"/>
              <a:gd name="T2" fmla="*/ 2147483647 w 884"/>
              <a:gd name="T3" fmla="*/ 2147483647 h 1711"/>
              <a:gd name="T4" fmla="*/ 2147483647 w 884"/>
              <a:gd name="T5" fmla="*/ 2147483647 h 1711"/>
              <a:gd name="T6" fmla="*/ 2147483647 w 884"/>
              <a:gd name="T7" fmla="*/ 0 h 1711"/>
              <a:gd name="T8" fmla="*/ 2147483647 w 884"/>
              <a:gd name="T9" fmla="*/ 2147483647 h 1711"/>
              <a:gd name="T10" fmla="*/ 2147483647 w 884"/>
              <a:gd name="T11" fmla="*/ 2147483647 h 1711"/>
              <a:gd name="T12" fmla="*/ 0 w 884"/>
              <a:gd name="T13" fmla="*/ 2147483647 h 1711"/>
              <a:gd name="T14" fmla="*/ 2147483647 w 884"/>
              <a:gd name="T15" fmla="*/ 2147483647 h 1711"/>
              <a:gd name="T16" fmla="*/ 2147483647 w 884"/>
              <a:gd name="T17" fmla="*/ 2147483647 h 1711"/>
              <a:gd name="T18" fmla="*/ 2147483647 w 884"/>
              <a:gd name="T19" fmla="*/ 2147483647 h 1711"/>
              <a:gd name="T20" fmla="*/ 2147483647 w 884"/>
              <a:gd name="T21" fmla="*/ 2147483647 h 1711"/>
              <a:gd name="T22" fmla="*/ 2147483647 w 884"/>
              <a:gd name="T23" fmla="*/ 2147483647 h 1711"/>
              <a:gd name="T24" fmla="*/ 2147483647 w 884"/>
              <a:gd name="T25" fmla="*/ 2147483647 h 1711"/>
              <a:gd name="T26" fmla="*/ 2147483647 w 884"/>
              <a:gd name="T27" fmla="*/ 2147483647 h 1711"/>
              <a:gd name="T28" fmla="*/ 2147483647 w 884"/>
              <a:gd name="T29" fmla="*/ 2147483647 h 1711"/>
              <a:gd name="T30" fmla="*/ 2147483647 w 884"/>
              <a:gd name="T31" fmla="*/ 2147483647 h 1711"/>
              <a:gd name="T32" fmla="*/ 2147483647 w 884"/>
              <a:gd name="T33" fmla="*/ 2147483647 h 1711"/>
              <a:gd name="T34" fmla="*/ 2147483647 w 884"/>
              <a:gd name="T35" fmla="*/ 2147483647 h 1711"/>
              <a:gd name="T36" fmla="*/ 2147483647 w 884"/>
              <a:gd name="T37" fmla="*/ 2147483647 h 1711"/>
              <a:gd name="T38" fmla="*/ 2147483647 w 884"/>
              <a:gd name="T39" fmla="*/ 2147483647 h 1711"/>
              <a:gd name="T40" fmla="*/ 2147483647 w 884"/>
              <a:gd name="T41" fmla="*/ 2147483647 h 1711"/>
              <a:gd name="T42" fmla="*/ 2147483647 w 884"/>
              <a:gd name="T43" fmla="*/ 2147483647 h 1711"/>
              <a:gd name="T44" fmla="*/ 2147483647 w 884"/>
              <a:gd name="T45" fmla="*/ 2147483647 h 1711"/>
              <a:gd name="T46" fmla="*/ 2147483647 w 884"/>
              <a:gd name="T47" fmla="*/ 2147483647 h 1711"/>
              <a:gd name="T48" fmla="*/ 2147483647 w 884"/>
              <a:gd name="T49" fmla="*/ 2147483647 h 1711"/>
              <a:gd name="T50" fmla="*/ 2147483647 w 884"/>
              <a:gd name="T51" fmla="*/ 2147483647 h 1711"/>
              <a:gd name="T52" fmla="*/ 2147483647 w 884"/>
              <a:gd name="T53" fmla="*/ 2147483647 h 1711"/>
              <a:gd name="T54" fmla="*/ 2147483647 w 884"/>
              <a:gd name="T55" fmla="*/ 2147483647 h 1711"/>
              <a:gd name="T56" fmla="*/ 2147483647 w 884"/>
              <a:gd name="T57" fmla="*/ 2147483647 h 1711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884"/>
              <a:gd name="T88" fmla="*/ 0 h 1711"/>
              <a:gd name="T89" fmla="*/ 884 w 884"/>
              <a:gd name="T90" fmla="*/ 1711 h 1711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884" h="1711">
                <a:moveTo>
                  <a:pt x="846" y="289"/>
                </a:moveTo>
                <a:cubicBezTo>
                  <a:pt x="846" y="289"/>
                  <a:pt x="846" y="289"/>
                  <a:pt x="846" y="289"/>
                </a:cubicBezTo>
                <a:cubicBezTo>
                  <a:pt x="772" y="289"/>
                  <a:pt x="703" y="260"/>
                  <a:pt x="651" y="208"/>
                </a:cubicBezTo>
                <a:cubicBezTo>
                  <a:pt x="442" y="0"/>
                  <a:pt x="442" y="0"/>
                  <a:pt x="442" y="0"/>
                </a:cubicBezTo>
                <a:cubicBezTo>
                  <a:pt x="233" y="208"/>
                  <a:pt x="233" y="208"/>
                  <a:pt x="233" y="208"/>
                </a:cubicBezTo>
                <a:cubicBezTo>
                  <a:pt x="181" y="260"/>
                  <a:pt x="112" y="289"/>
                  <a:pt x="38" y="289"/>
                </a:cubicBezTo>
                <a:cubicBezTo>
                  <a:pt x="25" y="289"/>
                  <a:pt x="12" y="288"/>
                  <a:pt x="0" y="286"/>
                </a:cubicBezTo>
                <a:cubicBezTo>
                  <a:pt x="59" y="314"/>
                  <a:pt x="113" y="350"/>
                  <a:pt x="162" y="392"/>
                </a:cubicBezTo>
                <a:cubicBezTo>
                  <a:pt x="248" y="465"/>
                  <a:pt x="317" y="558"/>
                  <a:pt x="362" y="663"/>
                </a:cubicBezTo>
                <a:cubicBezTo>
                  <a:pt x="400" y="752"/>
                  <a:pt x="421" y="850"/>
                  <a:pt x="421" y="953"/>
                </a:cubicBezTo>
                <a:cubicBezTo>
                  <a:pt x="421" y="953"/>
                  <a:pt x="421" y="953"/>
                  <a:pt x="421" y="953"/>
                </a:cubicBezTo>
                <a:cubicBezTo>
                  <a:pt x="421" y="987"/>
                  <a:pt x="421" y="987"/>
                  <a:pt x="421" y="987"/>
                </a:cubicBezTo>
                <a:cubicBezTo>
                  <a:pt x="421" y="987"/>
                  <a:pt x="421" y="987"/>
                  <a:pt x="421" y="987"/>
                </a:cubicBezTo>
                <a:cubicBezTo>
                  <a:pt x="421" y="1491"/>
                  <a:pt x="421" y="1491"/>
                  <a:pt x="421" y="1491"/>
                </a:cubicBezTo>
                <a:cubicBezTo>
                  <a:pt x="402" y="1601"/>
                  <a:pt x="342" y="1681"/>
                  <a:pt x="271" y="1681"/>
                </a:cubicBezTo>
                <a:cubicBezTo>
                  <a:pt x="270" y="1681"/>
                  <a:pt x="270" y="1681"/>
                  <a:pt x="269" y="1681"/>
                </a:cubicBezTo>
                <a:cubicBezTo>
                  <a:pt x="269" y="1711"/>
                  <a:pt x="269" y="1711"/>
                  <a:pt x="269" y="1711"/>
                </a:cubicBezTo>
                <a:cubicBezTo>
                  <a:pt x="611" y="1711"/>
                  <a:pt x="611" y="1711"/>
                  <a:pt x="611" y="1711"/>
                </a:cubicBezTo>
                <a:cubicBezTo>
                  <a:pt x="611" y="1681"/>
                  <a:pt x="611" y="1681"/>
                  <a:pt x="611" y="1681"/>
                </a:cubicBezTo>
                <a:cubicBezTo>
                  <a:pt x="611" y="1681"/>
                  <a:pt x="610" y="1681"/>
                  <a:pt x="610" y="1681"/>
                </a:cubicBezTo>
                <a:cubicBezTo>
                  <a:pt x="543" y="1681"/>
                  <a:pt x="485" y="1609"/>
                  <a:pt x="463" y="1508"/>
                </a:cubicBezTo>
                <a:cubicBezTo>
                  <a:pt x="463" y="976"/>
                  <a:pt x="463" y="976"/>
                  <a:pt x="463" y="976"/>
                </a:cubicBezTo>
                <a:cubicBezTo>
                  <a:pt x="463" y="976"/>
                  <a:pt x="463" y="976"/>
                  <a:pt x="463" y="976"/>
                </a:cubicBezTo>
                <a:cubicBezTo>
                  <a:pt x="463" y="953"/>
                  <a:pt x="463" y="953"/>
                  <a:pt x="463" y="953"/>
                </a:cubicBezTo>
                <a:cubicBezTo>
                  <a:pt x="463" y="953"/>
                  <a:pt x="463" y="953"/>
                  <a:pt x="463" y="953"/>
                </a:cubicBezTo>
                <a:cubicBezTo>
                  <a:pt x="463" y="850"/>
                  <a:pt x="484" y="752"/>
                  <a:pt x="522" y="663"/>
                </a:cubicBezTo>
                <a:cubicBezTo>
                  <a:pt x="567" y="558"/>
                  <a:pt x="636" y="465"/>
                  <a:pt x="722" y="392"/>
                </a:cubicBezTo>
                <a:cubicBezTo>
                  <a:pt x="771" y="350"/>
                  <a:pt x="825" y="314"/>
                  <a:pt x="884" y="286"/>
                </a:cubicBezTo>
                <a:cubicBezTo>
                  <a:pt x="872" y="288"/>
                  <a:pt x="859" y="289"/>
                  <a:pt x="846" y="289"/>
                </a:cubicBezTo>
                <a:close/>
              </a:path>
            </a:pathLst>
          </a:custGeom>
          <a:solidFill>
            <a:srgbClr val="9CA100"/>
          </a:solidFill>
          <a:ln w="9525">
            <a:noFill/>
            <a:round/>
            <a:headEnd/>
            <a:tailEnd/>
          </a:ln>
        </p:spPr>
        <p:txBody>
          <a:bodyPr lIns="68589" tIns="34295" rIns="68589" bIns="34295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 smtClean="0">
              <a:solidFill>
                <a:srgbClr val="FFCC99"/>
              </a:solidFill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2" name="组合 23"/>
          <p:cNvGrpSpPr/>
          <p:nvPr/>
        </p:nvGrpSpPr>
        <p:grpSpPr>
          <a:xfrm>
            <a:off x="4224682" y="2902625"/>
            <a:ext cx="491814" cy="525228"/>
            <a:chOff x="6378575" y="3363913"/>
            <a:chExt cx="655638" cy="700088"/>
          </a:xfrm>
          <a:solidFill>
            <a:schemeClr val="bg1"/>
          </a:solidFill>
        </p:grpSpPr>
        <p:sp>
          <p:nvSpPr>
            <p:cNvPr id="25" name="Freeform 54"/>
            <p:cNvSpPr>
              <a:spLocks/>
            </p:cNvSpPr>
            <p:nvPr/>
          </p:nvSpPr>
          <p:spPr bwMode="auto">
            <a:xfrm>
              <a:off x="6670675" y="3363913"/>
              <a:ext cx="187325" cy="382588"/>
            </a:xfrm>
            <a:custGeom>
              <a:avLst/>
              <a:gdLst>
                <a:gd name="T0" fmla="*/ 40 w 50"/>
                <a:gd name="T1" fmla="*/ 90 h 102"/>
                <a:gd name="T2" fmla="*/ 7 w 50"/>
                <a:gd name="T3" fmla="*/ 102 h 102"/>
                <a:gd name="T4" fmla="*/ 0 w 50"/>
                <a:gd name="T5" fmla="*/ 77 h 102"/>
                <a:gd name="T6" fmla="*/ 12 w 50"/>
                <a:gd name="T7" fmla="*/ 2 h 102"/>
                <a:gd name="T8" fmla="*/ 15 w 50"/>
                <a:gd name="T9" fmla="*/ 0 h 102"/>
                <a:gd name="T10" fmla="*/ 40 w 50"/>
                <a:gd name="T11" fmla="*/ 9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102">
                  <a:moveTo>
                    <a:pt x="40" y="90"/>
                  </a:moveTo>
                  <a:cubicBezTo>
                    <a:pt x="26" y="90"/>
                    <a:pt x="13" y="97"/>
                    <a:pt x="7" y="102"/>
                  </a:cubicBezTo>
                  <a:cubicBezTo>
                    <a:pt x="8" y="90"/>
                    <a:pt x="3" y="84"/>
                    <a:pt x="0" y="77"/>
                  </a:cubicBezTo>
                  <a:cubicBezTo>
                    <a:pt x="7" y="55"/>
                    <a:pt x="11" y="29"/>
                    <a:pt x="12" y="2"/>
                  </a:cubicBezTo>
                  <a:cubicBezTo>
                    <a:pt x="13" y="1"/>
                    <a:pt x="15" y="1"/>
                    <a:pt x="15" y="0"/>
                  </a:cubicBezTo>
                  <a:cubicBezTo>
                    <a:pt x="44" y="10"/>
                    <a:pt x="50" y="56"/>
                    <a:pt x="40" y="9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26" name="Freeform 55"/>
            <p:cNvSpPr>
              <a:spLocks/>
            </p:cNvSpPr>
            <p:nvPr/>
          </p:nvSpPr>
          <p:spPr bwMode="auto">
            <a:xfrm>
              <a:off x="6569075" y="3482976"/>
              <a:ext cx="112713" cy="142875"/>
            </a:xfrm>
            <a:custGeom>
              <a:avLst/>
              <a:gdLst>
                <a:gd name="T0" fmla="*/ 0 w 30"/>
                <a:gd name="T1" fmla="*/ 0 h 38"/>
                <a:gd name="T2" fmla="*/ 30 w 30"/>
                <a:gd name="T3" fmla="*/ 11 h 38"/>
                <a:gd name="T4" fmla="*/ 23 w 30"/>
                <a:gd name="T5" fmla="*/ 38 h 38"/>
                <a:gd name="T6" fmla="*/ 0 w 30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38">
                  <a:moveTo>
                    <a:pt x="0" y="0"/>
                  </a:moveTo>
                  <a:cubicBezTo>
                    <a:pt x="14" y="0"/>
                    <a:pt x="23" y="4"/>
                    <a:pt x="30" y="11"/>
                  </a:cubicBezTo>
                  <a:cubicBezTo>
                    <a:pt x="28" y="20"/>
                    <a:pt x="25" y="29"/>
                    <a:pt x="23" y="38"/>
                  </a:cubicBezTo>
                  <a:cubicBezTo>
                    <a:pt x="11" y="30"/>
                    <a:pt x="9" y="1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27" name="Freeform 56"/>
            <p:cNvSpPr>
              <a:spLocks/>
            </p:cNvSpPr>
            <p:nvPr/>
          </p:nvSpPr>
          <p:spPr bwMode="auto">
            <a:xfrm>
              <a:off x="6378575" y="3502026"/>
              <a:ext cx="311150" cy="498475"/>
            </a:xfrm>
            <a:custGeom>
              <a:avLst/>
              <a:gdLst>
                <a:gd name="T0" fmla="*/ 43 w 83"/>
                <a:gd name="T1" fmla="*/ 133 h 133"/>
                <a:gd name="T2" fmla="*/ 30 w 83"/>
                <a:gd name="T3" fmla="*/ 127 h 133"/>
                <a:gd name="T4" fmla="*/ 56 w 83"/>
                <a:gd name="T5" fmla="*/ 60 h 133"/>
                <a:gd name="T6" fmla="*/ 0 w 83"/>
                <a:gd name="T7" fmla="*/ 29 h 133"/>
                <a:gd name="T8" fmla="*/ 82 w 83"/>
                <a:gd name="T9" fmla="*/ 66 h 133"/>
                <a:gd name="T10" fmla="*/ 43 w 83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33">
                  <a:moveTo>
                    <a:pt x="43" y="133"/>
                  </a:moveTo>
                  <a:cubicBezTo>
                    <a:pt x="38" y="132"/>
                    <a:pt x="36" y="127"/>
                    <a:pt x="30" y="127"/>
                  </a:cubicBezTo>
                  <a:cubicBezTo>
                    <a:pt x="31" y="102"/>
                    <a:pt x="61" y="89"/>
                    <a:pt x="56" y="60"/>
                  </a:cubicBezTo>
                  <a:cubicBezTo>
                    <a:pt x="52" y="38"/>
                    <a:pt x="26" y="25"/>
                    <a:pt x="0" y="29"/>
                  </a:cubicBezTo>
                  <a:cubicBezTo>
                    <a:pt x="31" y="0"/>
                    <a:pt x="81" y="29"/>
                    <a:pt x="82" y="66"/>
                  </a:cubicBezTo>
                  <a:cubicBezTo>
                    <a:pt x="83" y="96"/>
                    <a:pt x="58" y="118"/>
                    <a:pt x="43" y="13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28" name="Freeform 57"/>
            <p:cNvSpPr>
              <a:spLocks/>
            </p:cNvSpPr>
            <p:nvPr/>
          </p:nvSpPr>
          <p:spPr bwMode="auto">
            <a:xfrm>
              <a:off x="6832600" y="3570288"/>
              <a:ext cx="153988" cy="134938"/>
            </a:xfrm>
            <a:custGeom>
              <a:avLst/>
              <a:gdLst>
                <a:gd name="T0" fmla="*/ 41 w 41"/>
                <a:gd name="T1" fmla="*/ 7 h 36"/>
                <a:gd name="T2" fmla="*/ 16 w 41"/>
                <a:gd name="T3" fmla="*/ 25 h 36"/>
                <a:gd name="T4" fmla="*/ 2 w 41"/>
                <a:gd name="T5" fmla="*/ 36 h 36"/>
                <a:gd name="T6" fmla="*/ 4 w 41"/>
                <a:gd name="T7" fmla="*/ 7 h 36"/>
                <a:gd name="T8" fmla="*/ 41 w 41"/>
                <a:gd name="T9" fmla="*/ 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41" y="7"/>
                  </a:moveTo>
                  <a:cubicBezTo>
                    <a:pt x="35" y="15"/>
                    <a:pt x="24" y="18"/>
                    <a:pt x="16" y="25"/>
                  </a:cubicBezTo>
                  <a:cubicBezTo>
                    <a:pt x="12" y="28"/>
                    <a:pt x="10" y="36"/>
                    <a:pt x="2" y="36"/>
                  </a:cubicBezTo>
                  <a:cubicBezTo>
                    <a:pt x="0" y="28"/>
                    <a:pt x="7" y="19"/>
                    <a:pt x="4" y="7"/>
                  </a:cubicBezTo>
                  <a:cubicBezTo>
                    <a:pt x="13" y="0"/>
                    <a:pt x="32" y="0"/>
                    <a:pt x="41" y="7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29" name="Freeform 58"/>
            <p:cNvSpPr>
              <a:spLocks/>
            </p:cNvSpPr>
            <p:nvPr/>
          </p:nvSpPr>
          <p:spPr bwMode="auto">
            <a:xfrm>
              <a:off x="6538913" y="3689351"/>
              <a:ext cx="495300" cy="374650"/>
            </a:xfrm>
            <a:custGeom>
              <a:avLst/>
              <a:gdLst>
                <a:gd name="T0" fmla="*/ 116 w 132"/>
                <a:gd name="T1" fmla="*/ 69 h 100"/>
                <a:gd name="T2" fmla="*/ 70 w 132"/>
                <a:gd name="T3" fmla="*/ 36 h 100"/>
                <a:gd name="T4" fmla="*/ 0 w 132"/>
                <a:gd name="T5" fmla="*/ 92 h 100"/>
                <a:gd name="T6" fmla="*/ 13 w 132"/>
                <a:gd name="T7" fmla="*/ 78 h 100"/>
                <a:gd name="T8" fmla="*/ 32 w 132"/>
                <a:gd name="T9" fmla="*/ 53 h 100"/>
                <a:gd name="T10" fmla="*/ 52 w 132"/>
                <a:gd name="T11" fmla="*/ 13 h 100"/>
                <a:gd name="T12" fmla="*/ 126 w 132"/>
                <a:gd name="T13" fmla="*/ 36 h 100"/>
                <a:gd name="T14" fmla="*/ 116 w 132"/>
                <a:gd name="T15" fmla="*/ 6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100">
                  <a:moveTo>
                    <a:pt x="116" y="69"/>
                  </a:moveTo>
                  <a:cubicBezTo>
                    <a:pt x="124" y="43"/>
                    <a:pt x="92" y="21"/>
                    <a:pt x="70" y="36"/>
                  </a:cubicBezTo>
                  <a:cubicBezTo>
                    <a:pt x="51" y="49"/>
                    <a:pt x="41" y="100"/>
                    <a:pt x="0" y="92"/>
                  </a:cubicBezTo>
                  <a:cubicBezTo>
                    <a:pt x="1" y="83"/>
                    <a:pt x="8" y="83"/>
                    <a:pt x="13" y="78"/>
                  </a:cubicBezTo>
                  <a:cubicBezTo>
                    <a:pt x="18" y="73"/>
                    <a:pt x="27" y="61"/>
                    <a:pt x="32" y="53"/>
                  </a:cubicBezTo>
                  <a:cubicBezTo>
                    <a:pt x="39" y="38"/>
                    <a:pt x="40" y="19"/>
                    <a:pt x="52" y="13"/>
                  </a:cubicBezTo>
                  <a:cubicBezTo>
                    <a:pt x="78" y="0"/>
                    <a:pt x="116" y="13"/>
                    <a:pt x="126" y="36"/>
                  </a:cubicBezTo>
                  <a:cubicBezTo>
                    <a:pt x="129" y="43"/>
                    <a:pt x="132" y="64"/>
                    <a:pt x="116" y="6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30" name="Freeform 59"/>
            <p:cNvSpPr>
              <a:spLocks/>
            </p:cNvSpPr>
            <p:nvPr/>
          </p:nvSpPr>
          <p:spPr bwMode="auto">
            <a:xfrm>
              <a:off x="6480175" y="3989388"/>
              <a:ext cx="52388" cy="55563"/>
            </a:xfrm>
            <a:custGeom>
              <a:avLst/>
              <a:gdLst>
                <a:gd name="T0" fmla="*/ 13 w 14"/>
                <a:gd name="T1" fmla="*/ 12 h 15"/>
                <a:gd name="T2" fmla="*/ 0 w 14"/>
                <a:gd name="T3" fmla="*/ 3 h 15"/>
                <a:gd name="T4" fmla="*/ 13 w 14"/>
                <a:gd name="T5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5">
                  <a:moveTo>
                    <a:pt x="13" y="12"/>
                  </a:moveTo>
                  <a:cubicBezTo>
                    <a:pt x="7" y="15"/>
                    <a:pt x="1" y="10"/>
                    <a:pt x="0" y="3"/>
                  </a:cubicBezTo>
                  <a:cubicBezTo>
                    <a:pt x="7" y="0"/>
                    <a:pt x="14" y="5"/>
                    <a:pt x="13" y="1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4738688" y="2068513"/>
            <a:ext cx="172402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rgbClr val="FFFF00"/>
                </a:solidFill>
                <a:latin typeface="宋体"/>
              </a:rPr>
              <a:t>权责发生制</a:t>
            </a:r>
          </a:p>
        </p:txBody>
      </p:sp>
      <p:sp>
        <p:nvSpPr>
          <p:cNvPr id="32" name="矩形 31"/>
          <p:cNvSpPr/>
          <p:nvPr/>
        </p:nvSpPr>
        <p:spPr>
          <a:xfrm>
            <a:off x="2381250" y="2068513"/>
            <a:ext cx="172402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rgbClr val="FFFFFF"/>
                </a:solidFill>
                <a:latin typeface="宋体"/>
              </a:rPr>
              <a:t>收付实现制</a:t>
            </a:r>
          </a:p>
        </p:txBody>
      </p:sp>
      <p:sp>
        <p:nvSpPr>
          <p:cNvPr id="35" name="三十二角星 34"/>
          <p:cNvSpPr/>
          <p:nvPr/>
        </p:nvSpPr>
        <p:spPr>
          <a:xfrm>
            <a:off x="3508375" y="965200"/>
            <a:ext cx="1958975" cy="1069975"/>
          </a:xfrm>
          <a:prstGeom prst="star32">
            <a:avLst/>
          </a:prstGeom>
          <a:solidFill>
            <a:srgbClr val="FFC0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rgbClr val="FFFFFF"/>
                </a:solidFill>
                <a:latin typeface="宋体"/>
              </a:rPr>
              <a:t>收入费用确认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1" grpId="0"/>
      <p:bldP spid="32" grpId="0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15"/>
          <p:cNvPicPr>
            <a:picLocks noChangeAspect="1" noChangeArrowheads="1"/>
          </p:cNvPicPr>
          <p:nvPr/>
        </p:nvPicPr>
        <p:blipFill>
          <a:blip r:embed="rId2" cstate="print"/>
          <a:srcRect r="-7362"/>
          <a:stretch>
            <a:fillRect/>
          </a:stretch>
        </p:blipFill>
        <p:spPr bwMode="auto">
          <a:xfrm>
            <a:off x="323850" y="727075"/>
            <a:ext cx="42211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矩形 13"/>
          <p:cNvSpPr>
            <a:spLocks noChangeArrowheads="1"/>
          </p:cNvSpPr>
          <p:nvPr/>
        </p:nvSpPr>
        <p:spPr bwMode="auto">
          <a:xfrm>
            <a:off x="395288" y="790575"/>
            <a:ext cx="38227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47675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老板方法</a:t>
            </a:r>
            <a:r>
              <a:rPr lang="en-US" altLang="zh-CN" sz="20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2555875" y="2239963"/>
            <a:ext cx="5688013" cy="25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5400000">
            <a:off x="2449512" y="2135188"/>
            <a:ext cx="214313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5400000">
            <a:off x="3570287" y="2135188"/>
            <a:ext cx="214313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5400000">
            <a:off x="4722019" y="2134394"/>
            <a:ext cx="214313" cy="31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5400000">
            <a:off x="5834062" y="2135188"/>
            <a:ext cx="214313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9" name="TextBox 15"/>
          <p:cNvSpPr txBox="1">
            <a:spLocks noChangeArrowheads="1"/>
          </p:cNvSpPr>
          <p:nvPr/>
        </p:nvSpPr>
        <p:spPr bwMode="auto">
          <a:xfrm>
            <a:off x="2627313" y="2316163"/>
            <a:ext cx="5616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smtClean="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rPr>
              <a:t>    </a:t>
            </a:r>
            <a:r>
              <a:rPr lang="en-US" altLang="zh-CN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  2</a:t>
            </a:r>
            <a:r>
              <a:rPr lang="zh-CN" altLang="en-US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 3</a:t>
            </a:r>
            <a:r>
              <a:rPr lang="zh-CN" altLang="en-US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 4</a:t>
            </a:r>
            <a:r>
              <a:rPr lang="zh-CN" altLang="en-US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5</a:t>
            </a:r>
            <a:r>
              <a:rPr lang="zh-CN" altLang="en-US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endParaRPr lang="zh-CN" altLang="en-US" sz="200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10" name="文本占位符 24"/>
          <p:cNvSpPr>
            <a:spLocks noGrp="1"/>
          </p:cNvSpPr>
          <p:nvPr>
            <p:ph type="body" sz="quarter" idx="11"/>
          </p:nvPr>
        </p:nvSpPr>
        <p:spPr bwMode="auto">
          <a:xfrm>
            <a:off x="395288" y="117475"/>
            <a:ext cx="4533900" cy="3190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费用确认</a:t>
            </a:r>
          </a:p>
        </p:txBody>
      </p:sp>
      <p:sp>
        <p:nvSpPr>
          <p:cNvPr id="27663" name="圆角矩形标注 25"/>
          <p:cNvSpPr>
            <a:spLocks noChangeArrowheads="1"/>
          </p:cNvSpPr>
          <p:nvPr/>
        </p:nvSpPr>
        <p:spPr bwMode="auto">
          <a:xfrm>
            <a:off x="6804025" y="727075"/>
            <a:ext cx="1668463" cy="785813"/>
          </a:xfrm>
          <a:prstGeom prst="wedgeRoundRectCallout">
            <a:avLst>
              <a:gd name="adj1" fmla="val -67639"/>
              <a:gd name="adj2" fmla="val 49699"/>
              <a:gd name="adj3" fmla="val 16667"/>
            </a:avLst>
          </a:prstGeom>
          <a:solidFill>
            <a:schemeClr val="accent2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smtClean="0">
                <a:solidFill>
                  <a:srgbClr val="FFCC99"/>
                </a:solidFill>
                <a:latin typeface="微软雅黑" pitchFamily="34" charset="-122"/>
                <a:ea typeface="微软雅黑" pitchFamily="34" charset="-122"/>
              </a:rPr>
              <a:t>房租支出</a:t>
            </a:r>
            <a:endParaRPr lang="en-US" altLang="zh-CN" sz="2000" smtClean="0">
              <a:solidFill>
                <a:srgbClr val="FFCC99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smtClean="0">
                <a:solidFill>
                  <a:srgbClr val="FFCC99"/>
                </a:solidFill>
                <a:latin typeface="微软雅黑" pitchFamily="34" charset="-122"/>
                <a:ea typeface="微软雅黑" pitchFamily="34" charset="-122"/>
              </a:rPr>
              <a:t>记入哪年呢？</a:t>
            </a:r>
          </a:p>
        </p:txBody>
      </p:sp>
      <p:sp>
        <p:nvSpPr>
          <p:cNvPr id="25612" name="AutoShape 4" descr="data:image/jpeg;base64,/9j/4AAQSkZJRgABAQAAAQABAAD/2wBDAAgGBgcGBQgHBwcJCQgKDBQNDAsLDBkSEw8UHRofHh0aHBwgJC4nICIsIxwcKDcpLDAxNDQ0Hyc5PTgyPC4zNDL/2wBDAQkJCQwLDBgNDRgyIRwhMjIyMjIyMjIyMjIyMjIyMjIyMjIyMjIyMjIyMjIyMjIyMjIyMjIyMjIyMjIyMjIyMjL/wAARCAEsAe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KKACiiigAooooAKKKKACiiigAooooAKKKKACiiigAooooAKKKKACiiigAooooAKKKKACiiigAooooAKKKKACiiigAooooAKKKKACiiigAooooAKKKKACiiigAooooAKKKKACiiigAooooAKKKKACiiigAooooAKKKKACiiigAooyB3pMj1oAWik3D3/ACpNwoAdRTTIo61XOpWIfY13AG9DIM0AWqKAQRkHIooAKKKKACiiigAooooAKKKKACiiigAooooAKKKKACiiigAooooAKKKKACiiigAooooAKKKKACiiigAooooAKKKKACiiigAooooAKKKKACiiigAooooAKKKKACignHWkzmgBaCQOtFVL3UrLTrd7i7uYYIU+9JK4VR9SeKALW70BNJ83sK8v1/47+E9JLR2c0upTDjFsvyZ93bA/EZrzbWPj94h1F2j0u1iskPTavmyD8W4/8doA+l2kRAS0nA5NYN/438NadkXGr2m4dVSTzGH/AAFcmvla+8ReJdcbdf3k0ik5xcTFgPovQVRlgvJF/wCP35u/y8fzoA+kL/4z+HLXIt0urk9mSMIv/jxBH5VzN98d5SStnplvGezSzNJn/gIC/wA68bSCJFG4b2A5ZjnNShlUYUAD2pgd7efGHxTd58qdLfP/AD72ygf+RN1Ys/jfxLek+dql/wA9cXbRg/ghA/SsawsrrU7gQ2kRdu57KPUntXc6V4NtLZVkvj9pl/u9EH+P4/lRYlySOajv3uWBulhmPrKvmH82rpdLvrZMBorYj0EC11FvBDbqFhhjjX0RQBT5bCyvBie2jY/3gMN+Y5p2J9oXNF1GGAD7BdSWLf3I8GI/WM/L+IwfeuytPEU8aD7fbh4/+fm1Bdf+BJ95fw3D1NeXzaBc2x83TpzIvXypDhvwPQ1Lp3iW4sZ/KnDxSL1Vxg0rFpp7Hs9td295Cs1vNHLG33XRgwP0IqavP7HUrO9kM0Ur2d233poCBvP+0p+VvxBx2xW7Hrl3YqP7RhEsH/P1aqWUf7ycsv4bvwpDOjorOGqpNbC4tClxEejRtuH6VhXPxA02w1nTtMvEdZ7+YQxFOQCeAWHYZIH40AddRRRQAUUUUAFFFFABRRRQAUUUUAFFFFABRRRQAUUUUAFFFFABRRRQAUUUUAFFFFABRRRQAUUUUAFFFFABRRRQAUUUUAFFFFABRRUcsywrluvYetADywUZJwKjErSHEY4/vGuS8QeONJ0WfyLueSa6xkWlshkkA9SB0/HFWvCvjTTPE3mxWkkiTRY8y3nTZImemR6e4zQB0DzQwsnmyDLtsDHpu9PauZ8U/Enwz4SVl1HUE+0gZFtF88p/4COn1OBXlXxv+IF/pmuSeH9Ile3doka7mU85zlAn90gYJYc8j0rzfRfh1rethbu7dbWGX5/MmO53z3x1/PFAm0tzs/E37QusX5eHQLKOxiPAnnxJL9Qv3R/49Xm91N4i8V3gl1C6u72Y/d81mfH+6vb8BXq2j/DbQtN2tMj3co/ilOB+Qrr7W0t7SPy7aCOFP7sahR+lOxDqLoeKaf8ADnV5gGOnyn/rqRGPyJzXQ2/w21kLhTZQj0Ln+imvVFqUU7EOozyuf4daja20lxPqFjHFGpZ2LPgAf8Briy4BIByPWux+IPi4X9w2kWMmbWFv3zqeJHHb6D+f0FcH5lI1je2pZ8ynwbJZ0SWYRIxw0jAkKPXAql5lJ5lBR3Omak3he8Ecki3Ok3LZS4j5wfX6juK9BhkSaJJI3V0YZVlOQRXhUF9JAjx/fhf78bdG9/Y+9dJ4V8Xf2PcC0uXZ9Pc8E8mE+v09R+NNMzlHqesLUq15t4h8c311qg0XwsgmnJ2tcKA2T3254wO7H/69c14lt9Z0FITqfie8fUZl3rbwO7BB6ltwx36A9DTuQoHuqMRS3Fpa6hF5d1CsgHQ9Cv0PUV4LpHxM8QaVamBnivRnIe73Oyj0yCD+ea27f4zagmPP0m2k/wByRk/nmlcfJJbHolxoV/p7GbTpTcRDnyycOP6Gruj+LpIH8qYlWHDI4wR9RXC2vxqhcqraHN5h4Cxzhsn/AL5Fab/8Jv41dHsfBjWkXVbi6/dNj/efbkfRTSZcXLqejoILtzeaTP8AZLs/eVGwsn17fmCKqSR6TqmtWd5remJ/adjKkkdzFlHBVtw3Ln5h379eAKztJ+HniuIL/aHiC0su5SzhMz/99PgD/vk10kXw/wBHkdZNUm1DVpAMZvbpiv8A3wm1P/HaRZ11nqVrfKxt5kcqcMFOSp9COoPsat5rJ0/TNP0mHydOsLWzjPVLeFYwfwAq6DQBYyKTeKiDU7NADt/tSGQ+lHHoKXYp9fzoAb5p9BSec3oKcYvRvzFMMTjpg0AHnt/dFJ9oP939aYwK/eBH1FJ1GRzQBL9pHdTUdzqVpZ2z3F1KIYYxlnfgCmEVU1LT4dT064sbgHyp0KNjqM9x7jrQBFB418N3EojTV7cMenmZQfmwArdR1kQOjBlIyCDkGvG9B8L3UXiO4sLi58ma3XfsWNSLhezDdkbf8SOoNb1n/aGlXASyZLG9Cq1xYM2+BsjOV9PfHI9SKrlvsS5Wep6PRWNpHiGDUZTaTxtaagg+a3kPX3U/xCtmpKCiiigAooooAKKKKACiiigAooooAKKKKACiiigAooooAKKKKACiiigBkkixRl26CvOfGHi6eO5fStLkAvSoM9xjItVPQAd3PYdup7Z2fHvib/hH9FlniAe4/wBXAh6NIQTk+wAJPsDXk8Za3tQJHLzv880jHJeQ8sx/GgBCsVojiPJZzueRzueRu5YnkmpNMuTousafrrzpDiZYih+9LC52sfoMhvqtRmJYrOS/u/8AVqP3cR/5aN2z7VyepXjXJkMrbi4waBFz49abLaePIdVA/dX1sjA9t6fKw/LafxrMb4ha2Y0EMkEabRt2xA8Y9813vi23/wCE7+DNvqiDfqGmr5j46kp8so/EfP8AgK8Lt5v3ewnlen0pg0nud9afErWYHBnW3uU7hk2n8CP8K7jQ/HelawFjxJDdn/lgwzn/AHT3/n7V4d5lCTvHIsiOVdTlWU4IPrRclwTPo99TdELpp87Af3gf5Vw3jD4gSxWsmnWIWKeQYkdesan09z+lcJdeOPEV3GI5NWnVQMfu8Rk/UqATWC8zOxZmLMTkknJJouTGnZ6lkyU3zKreZSeZSNSz5lJ5lVjJ70xp/TmgC35lRyz7UOD83ar+i+FfEfiVwukaVd3Sk48xExGPq5wo/E16ZoH7O+rXW2XXdUt7JDyYrcebJ9CeFH4ZoA8p0rXb3RPMbT5jFLKMO4VScemSMirENh4j8Y6i0lvZ32p3JwrNHGz7R2yRwB9a+ntB+DfgrQ9rnTP7QnX/AJa3zebn/gPC/pXeQQw20Kw28UcUSDCpGoVQPYCgLHzFof7P3i3Utr6jJaaXEeolfzJP++VyPzYV6Tof7PXhXT9r6pc3mqSDqrN5MZ/Bfm/8er1nNLmgDL0bwvoPh9Auk6RZ2ZxjfFEA5+rdT+JrYpmaXNADGgRiSc5PvSfZk9WqXNGaAI/s6+po8gf3jUtFAEfkj1o8v3qSigBmz3pQuO9OooAKKKKACo2hRjnbg+o4NSUUAVmgcfdYMPRuD+dRM2z/AFgKf73T8+lXqOowaAMDVdKF/wCTPDJ5F9bHdb3AGSp7gjup7iuD8Ra1fQa359xZJb3fyKygkhhjG4HuDzg/gecgeptaIeYyYz/s9Py6VlavosOp2wivYPMCnKTRffjPqAf5c57imnZikrqxh20EGv2b7lkMkGHR4uJIj1BU/wBPatHR/EEsMsNjqsqSCb/j1vk4Sceh9H9qxdPa98K6pNNNGlzYTBUaeLI24JxuH8J578e/akYwanr2saVbFjZXMQn5TAim4+YZ9TzVy953M4e6rHodFcj4N1+W7jOm3zE3MS5jc9XUcEH3H8q66szUKKKKACiiigAooooAKKKKACiiigAooooAKKKKACiiigBryJGpZ3VVHUscCs5desZr+awtpRNdwqHkiXgoD0Jz9R+dTW0ouJjnnbz+NYV/4auP+E0j8Q2k8ccRtGhuozndJwcY/wDHf++RQB558Srtp9dt7djlYoFcj3lk2n9EI/E1zsLrc6jbwsRteQBs+mef0ru/EHg2XXvELXcl7HbWhhhUnG5yyOzEAcYGCOc9+lWoPB/hezAMtvJeOP4p5Tj8lwKYHAeNtbsJbSOys5Fd1k3uYx8oABGM9+tecXFxubGa+lEOi2IxaaZYwkd0gUH88Zrz7xV4G0/XNS+3WEq2Ej/65Eiyjn+8BkYPr6/zLCSsZnwa15P7Y1Tw5cENFcxieJG6FgMOPxUj/vk15j4z8Pv4V8X32mYPko++An+KJuV/Tj6g1oTTjwN8Q7a4glnlksZlM2+MJvUjkLgngof1r0z43eHo9W8O2fiayAka2AWR1/jgflW/Akf99GkM8I8yk8yoqKAJPMpPMrY0Xwh4g8QsP7L0q5uEJx5u3bGP+BnC/rXpOhfAK+n2ya5qkVsnUw2q+Y/0LHAB/OgDx3ea29E8JeIvEbAaTpNzcoTjzQu2MfVzhR+dfSehfC7whoO14tKS6nX/AJbXh81vrg/KPwArtE2ooVQFUDAAGAKAPA9C/Z81K42y69qsNqnUw2y+Y/0LHAB+ma9Q0H4T+DdA2PHpS3k6/wDLa9Pmn67T8o/AV14anBqYEyBY0CIoVVGAoGABTw1QBqcGoAnDUoaoQ1ODUATBqXNQhqcGoAlzS5qINTgaQEmaXNR5pc0ASZpc1HmlzQA/NLTM0uaAHUUmaM0ALRRRQAUUUUAFFQy3dvAjPNPHGqjLMzAAfU1HZ6lY6iGNleQXG373lSBsfXFAFqiiigCGe1inyWXDYxuXg/8A1x7HisCfRZLHzpLSVYVdcBhHlE68leo69RwPQda6Wq9zciHEar5kz/cjB6+59B7/ANeKadhNXPPrDw/q+l+INOdoC6LN808Z3LtPXPccZ616ODivHfH3xNk8K6nY2mkTpO1qCtwmMpISRlcdguO3TOPWu38F+PNL8Z2W+2bybtB+9tnPzL6keooYzraKaDTqQBRRRQAUUUUAFFFFABRRRQAUUUUAFFFFABUM04jO3+KpqxZ5Hed27Z4+lAFi3CwMxVid1SXN40NpNKo3MkbMAO5AzVDzGHal844wRTA+bdb8R61qk0kk+oXCgk/u45Cqr7YFcbeQ6hdTbYWup5D0VSzE/hX1g2iaU8pkfTrZmJzlowauwRwWybYLeKMeioBQB8qaX8N/G2sFTBo95Gp/juT5QH/fRB/IV3mj/ADVm2vrOtpbL1MdsC5P/AjjH5GvdvtEmMBsfTioZpG8pyCc4oA+bviJ4GvrfxFHBpltcS2kFtFAs87LmUqMZz34wPwr1bwHa3978PU0LX9Nm3xwtbsjFfngOQh5PpkD/dzXaW/asKy1m80rULgXqGZJH5zweOPlPp14osB5TZfs/axJcubvU7SK3DnYFJZyueM8YBx9a7zQfg5pGiskuLeaZf8AlpPF5pz9CcD8BXocd3b3cKXFq+6Nx07qe4NPD0AVoNOmiQKbsMAMACIDH61OLRv+eo/75/8Ar08PTg9AEf2R+0y/98f/AF6X7JL2nT/v2f8AGpd9KHoAi+zTjo8bfgR/jR5NyP4Ij9JD/hU4enb6AKuJx/y7ufoy/wCNHnFfvRzD/tm388VbD04PQBSW6hLbRKm703DNTBqyPEXjDSPD6GO9fzZyMi3QBmx6nPAH1rg5fiNeXzj+ytCtII3+7LNKUDe4IK5/DNAHqoanBq8xi1bxuyefHJpnkj+FPMlA+p2n+dTweLPFQ+9Botxj+FJJUb/x5cUWFc9JDU4NXCQ+PLyI41Dw3eoB1e0dbj8cKc1r6d410DUpPKi1COOfvDcAxOPbDYoGdKGp26oFcEAg5B704NQBNmlzUQalDUAS5p2aiDUuaQEuaM1HmnZoAfmlzTM0uaAHZpGVZEZGAKsMEHuKM0ZoA8+8S+DdYvb/ADYOklngbI5J2+Q9+ufzyaveGvDl7o04aGyjhmOFnuriXfuXIJEaKehx1Ygj0PSu0zQWCqWYgAckntS5UU5NqzFpCQoJJwB1Jqg2piXixiNz/wBNM7Y/++u//AQa4nxb8QNF8PK6312mo3q9LSE4iQ/7XXn65PsKZJ2V3q0aW7zRyxxWyDL3cxxGB/s/3vr09z0rxrxz8W4reObTtAZyz8S3bH95J/8AEj9fQCuN8U+MNe8YbZEukMGeIYjtEf0B/mea5J44NPbaSLm8z06qh/qaYDTulk+3aixbdysfd/8AAV6F8G9Nv77ximoRq0cSuZZGXgBec/mTj86zfBvw21fxdeC5uVaK13fPLIOPp7n2H44r6Q8PeHrDw3pq2VhFtHBeQj5nPqf8O1DA16UGkpaQDqKjhbfGG9c1JQAUUUUAFFFFABRRRQAUUUUAFFFFACMcKT7Vk7K1mGVI9q8Us/ijfWvxN1XRtXWFdHjuTbROFw0RHAYnuD3z0z7YoA9U8umOEXAZlBPTJ61ZIAGSQB1zVWXyb62kWK5OFOC1uwLAg9P/AK1AC+XR5dPiQKoClyuB98YOf88/jUm2mBX8ujy/arG2jbSAqiBQcgYpIR+5KsiOu9+GGR941b21GiYkkX33D8f/AK4NMCAoBwiIg/uooA/Skwwq0UppjoAr7iKUPUpjppjoATfSh6aY6TYRQBKHp2+q/wAwo3EUAWQ9MnuPItpZsZ8tC2PXAzUQekkCzRPE/KupVh7GgDwzTLU+KfGNvDqNwAk7mad3PDYPQ+3+Fenw+DYb3Vms7mGMRwAM7qOCD90D64/SvJ287w/4gzKPntJTDMOmVyOfocKfoa920HV4Lq/klEoMV3FG8RPbAOV/MnFPoS9y5B4W06yUGxV7WUDAkjY5/EdMVU1BIZoZI9StI/Mj4+1EhB04wep+gBrpa5LxFYRXF200odtwAGHIwPbHSiOugpaamfaxwyxNDL8yfwuByPcZqteaHb3a+XPFDdIOizJuH4E8qfz+pqPTLea1u1VmfZIpUhmJ5HQ/XHB+ldVBZpcKjyvJxxhcAfyq3HS5ClrY4mPw1eW2W0DVbuykXk2csjPGfoM5x7gn6Vat/F2oaW4h8QRNa84+1iPzYCfqu0r+OT7V1F5pbRy/KSYwNyv0Ix7jvXI6z4ztLGQ2d3bm5cZVnCcntg9j6dKnRl3aOztdQkubdZ4Yo7mFuklrMHH4g7fy5qZdSttwV5PKY8BZlMZP0DYz+FeaWVvHMrah4RvzZXI5ksWbCN9B2/DI9u9a2l/EKbzHstascSp8sgAww+qng59QcUmik7noAanBqx7FtI1GPzNOl8ojkrAxjK+5Tp+Yp5uJYj+5u1ulHZoWJP8AwNBj/wAdpDNYNTg1ZCauQ4Sayuk9XSJnT+Wf0qympWbNt+0xK/8AcdtrfkeaAL4NLmqL6lZRHD3cCn0MgzTH1WMKWignkAGSxTy1A9cvjj6ZoA081HNcw20fmTypGmcZdsc+lcLrXxJ0LSgy3mu2kbj/AJYWH+kSZ9N2No+hH415zrHxxCO3/CP6OBLggXmouZJMeyg8f99Y9qLAe6S6nI0bPBD5cSjLT3PyKB67ep/Hb9a8+8R/FTwtpBZHvG1y8XpFBjyVP1+7+PzEV4brWveJfFB83W9Ume3zkJK/lxD6IMD8cVjh7OA4ija6k7FvlT8uposB3ev/ABU8U+KS8FmfsVoeDHbnbx/tP1P6D2ri2FnC+68uGuph/wAs4j8o+rf4VoaX4c8ReJ5hBa2srp/cjTaij3Hb8a9a8K/A23ttlxrs4dhz5ERz+Z6D8M/WgDyjRtH1nxDqcS6RYGI4wBEnBHqfX6nivb/C/wAI7S2ljv8AXvLnugB+5jGFH+83f6D8zXoWm6XY6RbC30+1jt4h1CDk+5PUn61doASGGK3hSGGNI40GFRBgAegFSU2lpAOqOd9kJPc8Cn5wMnpVGeXzX4+6OlAFjT5hLE6jrG5U/of61brA0C43anq1uT9yZXH4qB/7LW/QAUUUUAFFFFABRRRQAUUUUAFFFFABXiXijSNI0zx1qranp0c8WrXEWyV2K+SDEASuO5cYz2r22vG/jv4avNWsrS+sFaSeBSSi/eKKTnHv84OPagDsPBt2brR302eZppLP90sjfeeLkKT/ALQwVPuuehFctr63/hfXv7Rs3KpK3zr/AAlvQj0I/WuQ+GfjuR7yN7xv30REdx/tqcDfj1OBn/aC+te365pEOsac8bKH3LxjuPb+YpiG6Lq1vrmmR3tvxu4dCeUYdQa0NteVeHr6fwl4ka1u2P2SYhJGPTGflk/Dofxr1nbQ0Mi20bal20baQEW2mMuJFPrwasbaayZX3oAj21LDb7xubpRtz0rM8aeIV8JeDdS1narPbQ/ulbo0hIVAfbcRn2oA1ZTZQFVmkijLdA74J/Wla0RhlDj9a+FNT1S+1nUJr/UbqS5upm3PJI2Sf8B7dBXYeDfEfiPwuUnstVuYo+otWctER7oeP60AfWUkDRn5h+NR7K5fwN8TLLxZtsb2EWmpY+4MmOX/AHT2PsfwJrr7iJojuAyn8qAKxSmmOpgwPtS4oArGP2ppjq1tpNtAHm3xD8LS3MZ1uwhMs0SbbqBBkyxj+IDuy+nccdQBXN+DfGk+iiOxmui2lynMMmA4Qn+n0+vXOfayleX+Nfh1MJJ9W8OwLIZCXutN6CU93j7BvUdD7Hq0xNXO1XxALZI5bi5TynXcrFxhh2K+oq1PqMFxCHDbi3Qd68M8P+I30yc7bWK+iiO2S1u4h51uc9ORlTnP68GvRtO8X+G9QWP95JZseGFyRtLem4cfgcH2rRNNmTi4o6e2giuNsyShirEbR9P8/nW5bx7UC96q6XHbTRBraaGROuY3DD9K0Jrqz0+MyXV1DAo6tLIFH60SkOEeo69uVsdPnumRnWCJpCq9SFGePfivKvGel2mpwnXNO3XEMuWLxDJjbqQw6jn8q6fUPiF4euWm0+G6MmRtaQRsVYHqFwOf5c8ZrMtNIvriUvpIbT7WTG+4ngVM/TcMt+NQkW9djzLTb42eq2sqXBgCyrvYJuwvfjv9K9R8UaLp+u6JHqmnMy34j8y3cLhXHXY3fB/StCfwhYR3SyTWq3DBeZJThSfUgdfp0rM8VeLNO0WMWNntutQ24S3ibOCe7Y+6P8imTqcpoU66hCkylg+MgE9OxH4GvQtI1eSQrb3eN3RZMYz7GvN/AlrcXF/IiHfDbBvtMy/dMzHOweuBkn0+X1r0aOwPHFSaG/Qyq67WUMPQjNNTIQZ645pwoA5bxN4V1LVW83R/EV5pMgXaYojiJvf5cEH35+leUa98LvHlyxNxdyaqoOc/bS/6SEGvoKloA+Wk+GviKJz9p0bUWA7QxZ/UZq/B8PvFEjBLDw/Lbn/npMo3fmxAFfS9LQB4Hp3wN1q9lEurX0MOeu5/MYfgOP1r0HQvhD4a0ja88b3so7yHav5Dn8ya70UooAjtrW3s4FgtYI4Yl6JGgVR+Aqem0tADqWm06kAtKWCjJOBULzKnA5NV3kaQ8n8KYD5pzJ8o4X+dQ0VSk1KJb+OzT55GPzYP3R/jQBW0eG4tfFl3I6/uLlTtYHuMYz+tddXPag0llBJdRAGSJGdQehIGeag8A+Lk8Z+GY9RMaRXKOYriJDwrjnjPYgg/j7UgOoooooAKKKKACiiigAooooAKKKKACsHxfEzeH5rmOMySWuZgg/iwCCPyOfwrepksaTRPFIoZHUqwPcHrQB8qWXiDw9rHiBLk2z6dqMmUZ4m/dT54wwwMH0PqBzXv/wAO9bGteGFR3DXFk5tpf+AnAP0xx+FfL/j/AECXwx41vrPBVRKZIm6ZBOQRXcfCHxg2leNr22vJAlpfSkOCcBCT8rH8do/4EaYHtHi/wzHqVsZ4wFkXndj7p9foe/51Z8J3dw+nfYL5WW7tAF+b+OP+Fge47Z9q6X5XXsVI/Ais1B/ZtwIm/wCPWU/u2P8Ayzb0+lAF3bRtqQAEZFG2kBFto21Lto20ARBcEV5Z+0RdNB8OIIlP/HxqEUbD1AV2/mor1jbXkP7RkTS+BNN28n+1I1/OOSgD550DSJdSu4hHE0ru4SKNRku3avaX0fwj8NdOhvPFrDUdYlXdFp8Y3gf8B6EerNx6A4rP8AQ2XhHwpqfjW/iDiyT7PZRnjfIcA4+pIGew3V45rGs3+u6xcapqE7S3c772Y9vQAdgOgFAHrUvx51f+0FstK0fSdOtRJ5Y+0b3Cc4ySpUAD2FegeAPi2mv67c+HNdewW/WVktrmyLfZ7oDjC7iTnuPUeh6/L811LeT+bNt3hcZVQM/lRHI8MqSxuySIQyspwVI6EGgD7juIDC/H3T0piSY4PIrzj4afEbV/GOiyWk6abNqNmoEiyzvFJKmBiThGHXg4HX0yK6FvEN/HciBrCydzkgRXrnP/AH1EtAHWYBGRSba5pfFFzb583Rbkr38uaI/zYUW/ji2ur6Ozj0nUvPkzsVjAN2BkjPm4zjP5Giwro6XbSYqh/a8o+9o+oL/36P8AJzSf2z/1DL//AL4X/wCKoGYfiv4faP4pb7S4ey1NRiO+tvlk+jdnHsfwIryPXfDPiTwrdhby0/tOJgdl3pvEpUdS8XXHr1X3r3OXUL64Gy2szbA9ZbkqSP8AdVSc/iR+NQxWaQF33NJK/LyyHLP9T/QcDtTA8BsfEOmTNtY2EzA4KTq1u4Pp8pC5/wCAmuktNS0wKGOgO/vHdxOD/wB9RV6PqvhjQtbJOq6TaXLHjzGjAf8A76HP61zk3wY8GzPvhtru2z2hum/9mzRcVipa+LoLL/j18Nyq3qL5Yv1RAaJ/iJqMDebFpuk2cg6TXdw87r/wJsH9anX4J+Fc/NPqzD0N0P8A4mr9n8IPA9qwdtIe5Yd57mQ/oCAaLhY4HVfiBd6pMIbrxBcXkr8La6XHjd7Arz+ta3h34f8AiDXcNd2zeHtKY5dc5u5x/wCyfU816vpek6TokezStKs7MEYPkQhSfqRyfxrR89z6CgdippehWGjadDY2MCQW0K4RF7e5PcnuT1q2Qi8KPxppYt1OaBQA6nU2lFADhS02loAdThTRS0AOpabSNIqKWY8AZNAElLVYXDAjdHhT0O7JH1pWdm78UATtIq98n2qJ5WbjoKjooAKSkZgqlmIAAySe1eQePviuqLLpXhubc5yst8p4HqI/U/7X5etAHY6141todXfRNOYTXqIWnkU5WDoMe7c9O1L4aQy6orsSSAWJP5f1rzbwTo8trbebIrNd3bAkHrjsPrzn8a9w0ywSws4ogBvUfMw7k9f8+1ACeIJFh8O6lO3AitZXJ+ik15L+z9fSLq+safk+XJAk+PQq23/2f9K7f4qasul/D/UBuxJdgW0Y9dx+b/x0NXHfs+2Ba71vUSOESOBT65JY/wDoK/nSGe6UUUUCCiiigAooooAKKKKACiiigAooooA8z+Knhe0vhbaxJaRymP8AdSMVyV/ut/TP+7XzjpiOfFFxDHu+YzDHfgEj9VFfaV9aQX9jNaXKhoZUKOPY/wAjXznL4Ri8MeM7+W5kTyltpCrHjfnGGH4Z+h49ywPTvBniGbVvDtncQ3XlXePLkjYZjlccHA7MeuARnOR6DozrheNoNSsiUPDPB834lTyPwzXgHgzxanhyaeC8ieawuBlkQAlW9QDwcjg/h6V27fFTQwApg1CVemSi5UfUtz9D+lAHodj4iignaFpftFuOPMQHcv1Xr/X2Oa6O3uoLuLzLeVJU6ZU5wfQ+hrze0vtL1+2F1YzpOq9WUlZI/Yjqv8j71IkdzBOHhmO7oH3eW49tw4I9jx60WA9Jorj7fxNqNjKIL+3884zggRy49R/C/wBRgVv6frmn6k3lwTgTYyYZBscfgev1HFIDRrzn42Wf2rwCJMZFteRTfTqv/s1ejVwfxgOPh3d+80X/AKGKAPIPiRqCaH4A8I6EkYeSSH7c6OMqGbkEjucu3B4ry1bUalMDEFSY8vGowD7qP5j8uOnd/G5/+Km0SIfcj0aAKP8AgT153HI8UiyRsVdTkMDyDQBran4dnsLGO9RSYvuyf7OehrHr1XRLn+2NAjF5EuZUKuAOHGSM/pXCa1ocmmXz2/JX70Tn+Jf8afoGq3IPD+r6hoWu2moaZIUu4nG0dnzwVPqCODX0PBdp4t0+HWNPt76J8jeI4DJ5cg6jj/J6968G8JabJP4ghaSJhHCDI2Rx6D9SK9l8IeKLXwp4gjguH8uzv2CTc/LGeiufTng+30o6CNq7udaCFU0i6mPtaSp/7Ka5y4tvFMlzHNa6DcxzxuHjZlkADA5HVK92Ze46VGVouLlRTi8x4I2lj8uQqC6ZztOORnvSMtWitRstBRUZaiZKtstRMtAFNkpgJjPqPSrTJULJQA9WDDIp1VSCpyDg0efIOMA0AW6dUOy6WIzTCG3hUZMk7bQKxrrxn4VsCVufEltI4/htEMv6ruFAHQClrA03xlpOrZ/s2zv7r5tokkKxIT9cj+Vcn44+I/ibw3KqWXh7T4Y24E1yzSnP4YH6/wD1wD01TnpyfbmnMDGhkkwiDqznaB+dfMGp/E/4g6plW1z7NGf4LREix/wIDd+tchetrWozedfajcXUn9+ednP5k0AfWV/408MaZn7VrlnuHVYn81h+CZrltQ+NHhy1ytpbX14w6EII1P4k5/Svn+xFyqMlwwfH3Wzk1K4oA9Q1H476m2Rp+jWkA7GeRpT+m2ubuPjT4zZ9yXVrEP7qWykfrk1xUgqpIKQHt/gT40z6tq0OkeIoYI5LhgkF3CCoLnorjPfpke3HevYsiWMgdxiviNyyMGUlWByCDgg19b+Cdf8A7d8O6bfMwL3Nupf/AK6Dhv1BpgdMcsACMd6dRWPr3ijR/DVt52qXqQkjKRD5pH+ijk/XpQBsVg+JPGOi+FoN+o3YExGUt4/mkf6L2HucCvJfE/xl1PUd9vocX9n25485sNMw/kv4ZPvXmsklxe3LSSPJPPI2WZiWZj7nqaB2Ow8YfErVvFO+1izZaaePIjbmQf7bd/p0+vWqXhrQDLKl7dp8g5jjP8Xufak0bw+fOjedPMmJGyJRnn+pr2fwv4Q+zbLzU1BlHKQdQvu3v7UCuX/CWhtbot/dJiRh+6Q/wj1PvXWg1EDXDfEjx5H4X01rGykDatcphAOfJU/xn39B/hQB578Y/FC6v4gj0i1k3W2nZDkHhpT978hx9c16x8JdCbQfAtqJU23F6xupARyNwG0f98hfxJrxD4deE38V+JFkulZtPtmEty7fxnOQn1J6+2a+n4DgADgCkMuUUgORS0CCiiigAooooAKKKKACiiigAooooARgGGCOKwfEHhTS/EVn9nv7ZZVByhzhkPqCORW/SYoA8bvvgzp6Oxt767RfRwrY/QVjT/CqKLP+nyH/ALZ//Xr3t41cYYVnXWmK4JUUAeFQ+CX0m7W6s9QuYp06PGSp+nXp7V1dnrpVVi1JcOOPtCLwf95R0/D8q6q90nr8tc9e6T1+WgDctNRhe2WC7RLuxf7p4bafUH+lSXnh6OaJZbOVZoTyiykkf8Bf7yn65riBHd6bKXtZCmfvLjKt9R0Nbmj+Kkgk8uYC3LfeRyTE/wCPVT9c/WmBqW+r6tpMixPIzr0EN4c5/wB2UZz+O78KzPiRr1rqnw+v7d4pba6DRMscgyGxIudrDg8Z9D7V12YL63JCh42HzI4B4/kR7jiuc8QeHBe6Le21nIVMkLARP8y5xxjuOce3tQB4z8Vrb7e/hfUwMifRYUJ/2lJz/wChV5iRg4r2O+gbXfhdpEsa+Zc6VdTWxXuVb5wPyHH0NeT3lsyXL7VOCT8p6qfSkB6D4KLzeHo9/wDyzkZVPt1/qau6rZQ63ZT26MFuIWIRyPut/gf89KxvDWuWWmaBBbOJJLosxMUa5OSTj9MVoeHNK1CfxPPfXSmC3u2CCI/M+Cwxx7c/nUQvzPsdFZwdONtyLwfp93Z2lw98jJK0m0Kw5wO/0JP6Vh+Kr7zLiYA99o/Diu4kZY5CVGwg8r/Q15NqjXkF3NbXrEyI5zuH8j6VqzmR9QfBfxofFPhBbK7l3ajpm2GUseXj/gf8hg+65716OyelfHXwz8WHwf43sr55NtlMfs92M8eWxHP/AAE4b8K+xwQQCDkHvUjIGXHao2WrlMMantigCmy1Ey1daA9jUTQuP4c/SmBSZaiZauMhHUGoWWgCoYyzAAZJOBWT4v1+XwlYJ9isXuLqXh7nbuS2B4DEd+e35+h6GAAXMZP94V5X478VS6Xr2r2d9LB5ONqQpJukcMowCv8ADwepoA8i17XNZ1u/kfWNQnupUcjDv8qkH+Feg/AVnxTNGw7j0ps0rTTSSv8Aedix+pOadBC0zgAcdzSGehaX4iltfB1gNNhElzYXE6Xa5O7DvvR8emDjPtWV448VX+teGydRKRqcR20aDBZtyszc8nAXGe2R61iSxGJ1uILuWznUbRNE+0keh9RWLfLa3E5mv9Ymupem4nefpnmmIw97f3j+dSQxz3D7Ig7H27VcM+lw/wCqtZZj6ytgfpSNrNxt2QpFCnYItIDVsrM2kJ3tukblj2HtTZbmFTgyLn0ByayEuDOf3zs/szcflWjBNHGPkVV+gxTAD5sv+rt5D7sNo/WmNZXTDJESfVif6Vc+08daikueOtAGVcwSxZ3qCPVTkV7P8GdZY+G57Mtl7K53KPRWGR+oavHLm5yDzXXfCfUfsviK6tScJcwEgerKcj9C1AH1NFIs0SSKcqwBFfL/AI9t7628casmoO7ymdnRmOcxk5THttIHtjFfQ/hi9+02Lwk/NC3/AI6eR/Ws/wAX+BrLxVNb3bFIryAFFkZNwZc5wR7HJH1NAI+crLSri9IYLsi/vsP5etd74Z8EXN5g2sOyI8NdSjAP09fwr0XTvAelaYyvdyG8mHRWXCD8P8c10iYUBVACjgAdqAMzQvDOn6GoaJfNuSMNO45/D0FbwNU7i7gsrd7i5mSKFBlnc4AryXxj8WnlElh4dJRD8r3hHJ/3B2+tAHX+OviPaeGIXs7Ipc6qwwE6rD7t7+1eJ6ZpureNPELL5jzXMzb57iTkIO7H+g/Cm6H4f1DxNflYt2zdma5kyQv+J9q908M6FZaBYLa2ceM8ySH70jepNIexteGNEs/Dukw6fZJiNOWc/ekbux9zXTwHpWTbDpWrB2oEXk6U6mp0p1ABRRRQAUUUUAFFFFABRRRQAUUUUAFFFFABSUtFAEMsCSjkc1k3mlAgkCtykI9aAODvdJ6/LXPXuk9flr1SezSUHjmsW80nr8tAHnNnfapoUu6zmIjzzE/KH8O34V02n+MbG8YJdj7HMf733CfY9vxxSXuk9flrnb3Sevy0AZAtTpnibX9Bj5hv0F9YheQzLl9q/VfMX6gVk3Gn2N9h57aGUkZDFRnH1pdZs7rTZbfVbMlbiykEqn0AOf8AP407xbdJY6C2uacuLK8QSwY58piwDx/VWJA9iKaYmVJZdJ0RCQkMBx92NRuP+feucvvHaeZ5dvbPsz/rBJtdSOhUjoR1rjrm/nvGLyOTn3qvRcLHqlzrmp3tnDf6rc201mFVzebAsrKegYAcnnFRX9hpHi2y3wzo0qD5Jk+8nsR1x7GqmnxR3/gGKGTkbSCM/wB1z/hVXwD4fjvPFNxLJctFbWEYkIyf3jE4VTgjI65+nvTA5DU9JvdFuTDdxkL/AASDlWHsa+sPg94m/wCEm+Hlk0r7rqx/0ObPUlANp/FSvPrmvMdWWwBEVwqeTKdvlzAMA393ng11vwrls9H1qfTLeGOBLxN4VBjLrz/Ld+VJoLnr1FJmjNIYtFJmjNAC0hVT1UH8KM0ZoAaYYzz5a/lXhvx/8NTJHbeKrOEOqAW94AOgz8j/AJnaf+A17pmq2oWVtqVhPZXcKzW86GOSNxwykYIoA+FjqU3ZUH4U1tRvGGPPdR6L8v8AKuo+I/gK78C6+0GHk02clrS4I6r/AHW/2h39eD3rjaYDmdnOXYsfUnNNoooAKKKKAAHHSpkuGWoant7K5u2229vJKf8AYUnFAD/tZpj3LNW7Z+CtSuSDO0Vuv+0dzfkP8a6nS/AumxOvmrLeS+h4X/vkf4mgDzy0sbzUpvKtLeSd/RFzj6+leheEfBF5pepQaneXCxyxZKwx/N1BB3Hp37Z+td9pvhyZIljjgjtYR0XAX9BXR2mi2sGDJmZv9rp+VAC+GbiWDUPM8tvJZSrnsPT9a6iW/Z+IxtHr3rLDJFHklURR1PAArmdb+IOkaOpVJPtM3ZUPH59/880AdnvABZmAA5JJrkPEfxJ0nQ1aK3YXd32VD8o+pryvxB4/1fXC0YlNvbnokfFYFlp11qMuIkJBPzSN0H40DsaPiHxbq3iWctezsIs/LAhwq/h3q/4e8GT6g6T3+6C26hOjv/gK2NC8NW1iyyuPOnH8bDhfoK7S0h6cUgLmlWUFlbx29tEsUSDAVRxXQ2qdKz7WLpWzbR9KBF+3XpWnCvSqdvH0rSiXAoAmXpTqB0ooAKKKKACiiigAooooAKKKKACiiigAooooAKKKKACiiigAprKGGCM06igChc6ekgJUVg3uk9flrrcVG8SyDDCgDzS+0cOrKyAgjBBHWuHtLK2tLi98F62Sukaqd9nO3/LCbop/kD+HTNe43emK4JAzXF+K/CEet6a9uwCTL80MmPut/h60AfOHifw1deHtTns7iHZJC21gOmOzD2I5rAr3UQDxlaHw3re228T2CmO1nl4Fyg/gY9z6Hv19c+Ra5oN3o1/NbzwPFJG2HjYYKn/CgDW0y/e28KsqH5grkZ+prPi16/0PV2u9NnMfmoNykZVx1GRVvRbSK90UJLI6EO4G3HIOOtc7eZjZY3+/ETG34GmwNbW/Fd/r0Iiuo4EUf88lIz+ta3hHxtPpGsabPdSFltZ0bzCeTHnDA/8AAc1xlKql2CqCSegFK4H3mGBAIIIPQilzWB4Ouri68F6LNdxtHcNZReYrddwUAn8ev41tFwOvHvQBJmjNRhwRkHIpd1AD80ZpmaM0APzRmmZpN1AGR4o8N6d4p0WfTdSg8yCQZyPvI3ZlPYivkjxx4F1PwRqpt7tTLaSE/Z7tVwsg9PZh3H8xzX2durJ13QrHXdPls761jubeT70UgyM+o9D70wPh6rUGm3tzjybSZx6hDj86911j4cNo1wZNLtontc/eChXj/wB71+tUovDszf62ZE/3QT/hQB5TB4T1OXG9Y4R/tvn+Wa1LfwZEMG5u3b2jXH6nNeoQ+H7RP9Y0kh9zgfpWnb2FpBjy7eMEd8ZP50Aed6f4Rt+DbaaZT/fdSw/M8V1Vn4WuyFEjRQL/AHRyR+A4/WuoU1aigmkG5Y2KjqcYH50xGTa+G7KHBlLzH3OB+Qrat4IbddsMSRj/AGRisXUfFGi6TlbjUoGkH/LOE+Y2fQ7en41x2qfE1n3JptqwHZ5jj9B/jSGemzXtvaJunmSMe55/KuR1j4l2Fjujsk8+Qcbj0/L/AOuK8uv9c1HU2Y3NyxU9UXgf/X/GqUcEkp+VfxNFx2N3WPGer6wxElwyR9kU9Kw4oZrqQ7FZ2J5J/wAa07XSNxBky3t2roLPTgoACgD2FIDK0/QFLB7j5z/dHT/69ddY2QRVVVAA6ADpUlpY9OK3LWz6cUCEtLXpxW3a2/TiktrTpxWzbW2McUAOtoMY4rXt4elMt7fpxWlBDQBJDHVxFwKbGmBUtABRRRQAUUUUAFFFFABRRRQAUUUUAFFFFABRRRQAUUUUAFFFFABRRRQAUUUUAJioZbZJRyOanooA8/8AGngCLxBAs9u32fUoeYLheOnIDY7e/UV5/d3dnrJHh7x9A9hqsI2W+rBeo7b+zD36fQ5Ne/kAisPxB4X0vxFaG31G1WVR91ujIfVT1FAHzxrHgLXfDMReK2N9p5+ZLu0+dSDzkgcj+XvXB6nZi8laaJgsh+8p4ya9/fwZ4w8HO0nhXVDd2ec/Yrgj+R+U/UbTWVfeNVjcjxX8P7Z5/wCKZoQufpuU5/76pgeDW1jK9wsMqum7gMFyCfSvX/A3wyjt1/t3xIn2LS7ceYVuOGlx6jsv6noOua04/ihoemAtovg60tpu0nyJj/vlcn8xXH+JPGes+KJB/aFyBApylvENsan1x3Puc0gPcPBPjm38V3OqQRoIhbSg26HhmhIABI9cg59NwFdjur5H07WbnRb5L2wu2t7hPuuh/QjuPY16No3xzuIdsWs6cLhehntjsb67TwfzFMD29kUnIyp9VOKjPnr9yRXHo4x/KuY0b4jeF9bCrb6rFDMf+WNz+6bPpzwfwJrpxIGAIIIPIIoAabqZPv2zn3Q5pP7SgH396f7yGpN1G6gBq39s3SdPxOKlWeN/uyKfoc1CVRuqKfqKaYYD1hj/AO+RQBa3UbqrqkafdjRfouKduoAZdWqXAJHyv6+v1rkNT0JPOyo8hyeePlPuK7LdTJUjmQpIoZT60AcFfWehaNAk2q69BCHGVThWP0GST+Vctf8AxB8I2OVsoL3UHHRv9Wp/E4P6V6JrHhm2v7Z4ZoI7q3brHIMke4/xHNeF+LvC+labehdIvWkYsd9ufmEX/Av6Hn3oAtX3xT1OTK6dYWdivZivmuPxPH6Vy2peIdY1gn7fqVzOp/gZyE/75HH6UsejSH7xP4CrkWiAfw5+tIZgqjN91SasRWMsh5GK6aHR/wDZrRg0nH8NAXOZttJ5BK5PvWxbaXjHy10EGlYx8tacGmdPloEYltpuMfLWxbafjHFa0GnYx8takFh04oAzbaxxjite3sunFXoLHGOK0oLPpxQBUt7TGOK1ILbpxViG1x2q9FBjtQBFDBjtV2OPFOVAtPoAKKKKACiiigAooooAKKKKACiiigAooooAKKKKACiiigAooooAKKKKACiiigAooooAKKKKACiiigBjRg1WktgQeKuUUAczeeGtKu8m40y0lJ7vApP54rBu/h74dnyTpcSn1Qsv8jXoLRg1C9uD2oA8pufhdoT52Rzx/wC64P8AMVkXHwp0/ny53X/eQH/CvZJLQHtVWSyz2oA8Tm+Fka52XCn6oRUlj4W1/RD/AMSzWZrdR/AkzBT9V6GvXpLAelVJNO/2aAucfaa/4zswFnksr0DqZY9p/wDHcD9K1YfG2pKMXOipnu0Vz/Qr/WtGTTf9mqz6YP7tADl8cJ/Hplyv0dT/AFpw8cWmPmsrsH0wv+NU30v/AGahbSv9mgC+3ju0HSyuj9dv+NQv4/Qfc0yVvrIB/Q1RbSv9mmHSh/doAml+IN2f9VpaL/vzFv6Cs648b+IJgREttB6FIyT+pNWv7J/2aBpQ/u0Ac1fXutaopW81C4kQ9UDbVP8AwEYFZ6aN/s13A0r/AGakXSv9mgDi00f/AGatR6R/s12CaX/s1Ommf7NAHKRaV/s1di0vH8NdPHpo/u1aj04f3aAOch0z/Zq/Dp3+zW9Hp49Ktx2OO1AGLDp+O1X4bHHatWOzA7VaS2A7UAZ0VnjtV2O2x2q2sQFPAAoAjSECpAAKWigAooooAKKKKACiiigAooooAKKKKACiiigAooooAKKKKACiiigAooooAKKKKACiiigAooooAKKKKACiiigAooooAKKKKAEwDTTGpp9FAEDW4PaomtAe1XKKAM1rMelQtYj0rYwKTaPSgDDawHpUTaePSugMa+lN8paAOeOnD+7TTp3+zXReStHkLQBzn9nD+7SjTv8AZrofs60vkLQBzw04f3aeNPHpW95C0vkrQBiLYD0qVbEela/lr6UuxfSgDNWyHpUy2gHaruB6UtAFZbYDtUohUVJRQAgUDtS0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/Z"/>
          <p:cNvSpPr>
            <a:spLocks noChangeAspect="1" noChangeArrowheads="1"/>
          </p:cNvSpPr>
          <p:nvPr/>
        </p:nvSpPr>
        <p:spPr bwMode="auto">
          <a:xfrm>
            <a:off x="165100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 smtClean="0">
              <a:solidFill>
                <a:srgbClr val="FFCC99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5613" name="AutoShape 6" descr="data:image/jpeg;base64,/9j/4AAQSkZJRgABAQAAAQABAAD/2wBDAAgGBgcGBQgHBwcJCQgKDBQNDAsLDBkSEw8UHRofHh0aHBwgJC4nICIsIxwcKDcpLDAxNDQ0Hyc5PTgyPC4zNDL/2wBDAQkJCQwLDBgNDRgyIRwhMjIyMjIyMjIyMjIyMjIyMjIyMjIyMjIyMjIyMjIyMjIyMjIyMjIyMjIyMjIyMjIyMjL/wAARCAEsAe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KKACiiigAooooAKKKKACiiigAooooAKKKKACiiigAooooAKKKKACiiigAooooAKKKKACiiigAooooAKKKKACiiigAooooAKKKKACiiigAooooAKKKKACiiigAooooAKKKKACiiigAooooAKKKKACiiigAooooAKKKKACiiigAooyB3pMj1oAWik3D3/ACpNwoAdRTTIo61XOpWIfY13AG9DIM0AWqKAQRkHIooAKKKKACiiigAooooAKKKKACiiigAooooAKKKKACiiigAooooAKKKKACiiigAooooAKKKKACiiigAooooAKKKKACiiigAooooAKKKKACiiigAooooAKKKKACignHWkzmgBaCQOtFVL3UrLTrd7i7uYYIU+9JK4VR9SeKALW70BNJ83sK8v1/47+E9JLR2c0upTDjFsvyZ93bA/EZrzbWPj94h1F2j0u1iskPTavmyD8W4/8doA+l2kRAS0nA5NYN/438NadkXGr2m4dVSTzGH/AAFcmvla+8ReJdcbdf3k0ik5xcTFgPovQVRlgvJF/wCP35u/y8fzoA+kL/4z+HLXIt0urk9mSMIv/jxBH5VzN98d5SStnplvGezSzNJn/gIC/wA68bSCJFG4b2A5ZjnNShlUYUAD2pgd7efGHxTd58qdLfP/AD72ygf+RN1Ys/jfxLek+dql/wA9cXbRg/ghA/SsawsrrU7gQ2kRdu57KPUntXc6V4NtLZVkvj9pl/u9EH+P4/lRYlySOajv3uWBulhmPrKvmH82rpdLvrZMBorYj0EC11FvBDbqFhhjjX0RQBT5bCyvBie2jY/3gMN+Y5p2J9oXNF1GGAD7BdSWLf3I8GI/WM/L+IwfeuytPEU8aD7fbh4/+fm1Bdf+BJ95fw3D1NeXzaBc2x83TpzIvXypDhvwPQ1Lp3iW4sZ/KnDxSL1Vxg0rFpp7Hs9td295Cs1vNHLG33XRgwP0IqavP7HUrO9kM0Ur2d233poCBvP+0p+VvxBx2xW7Hrl3YqP7RhEsH/P1aqWUf7ycsv4bvwpDOjorOGqpNbC4tClxEejRtuH6VhXPxA02w1nTtMvEdZ7+YQxFOQCeAWHYZIH40AddRRRQAUUUUAFFFFABRRRQAUUUUAFFFFABRRRQAUUUUAFFFFABRRRQAUUUUAFFFFABRRRQAUUUUAFFFFABRRRQAUUUUAFFFFABRRUcsywrluvYetADywUZJwKjErSHEY4/vGuS8QeONJ0WfyLueSa6xkWlshkkA9SB0/HFWvCvjTTPE3mxWkkiTRY8y3nTZImemR6e4zQB0DzQwsnmyDLtsDHpu9PauZ8U/Enwz4SVl1HUE+0gZFtF88p/4COn1OBXlXxv+IF/pmuSeH9Ile3doka7mU85zlAn90gYJYc8j0rzfRfh1rethbu7dbWGX5/MmO53z3x1/PFAm0tzs/E37QusX5eHQLKOxiPAnnxJL9Qv3R/49Xm91N4i8V3gl1C6u72Y/d81mfH+6vb8BXq2j/DbQtN2tMj3co/ilOB+Qrr7W0t7SPy7aCOFP7sahR+lOxDqLoeKaf8ADnV5gGOnyn/rqRGPyJzXQ2/w21kLhTZQj0Ln+imvVFqUU7EOozyuf4daja20lxPqFjHFGpZ2LPgAf8Briy4BIByPWux+IPi4X9w2kWMmbWFv3zqeJHHb6D+f0FcH5lI1je2pZ8ynwbJZ0SWYRIxw0jAkKPXAql5lJ5lBR3Omak3he8Ecki3Ok3LZS4j5wfX6juK9BhkSaJJI3V0YZVlOQRXhUF9JAjx/fhf78bdG9/Y+9dJ4V8Xf2PcC0uXZ9Pc8E8mE+v09R+NNMzlHqesLUq15t4h8c311qg0XwsgmnJ2tcKA2T3254wO7H/69c14lt9Z0FITqfie8fUZl3rbwO7BB6ltwx36A9DTuQoHuqMRS3Fpa6hF5d1CsgHQ9Cv0PUV4LpHxM8QaVamBnivRnIe73Oyj0yCD+ea27f4zagmPP0m2k/wByRk/nmlcfJJbHolxoV/p7GbTpTcRDnyycOP6Gruj+LpIH8qYlWHDI4wR9RXC2vxqhcqraHN5h4Cxzhsn/AL5Fab/8Jv41dHsfBjWkXVbi6/dNj/efbkfRTSZcXLqejoILtzeaTP8AZLs/eVGwsn17fmCKqSR6TqmtWd5remJ/adjKkkdzFlHBVtw3Ln5h379eAKztJ+HniuIL/aHiC0su5SzhMz/99PgD/vk10kXw/wBHkdZNUm1DVpAMZvbpiv8A3wm1P/HaRZ11nqVrfKxt5kcqcMFOSp9COoPsat5rJ0/TNP0mHydOsLWzjPVLeFYwfwAq6DQBYyKTeKiDU7NADt/tSGQ+lHHoKXYp9fzoAb5p9BSec3oKcYvRvzFMMTjpg0AHnt/dFJ9oP939aYwK/eBH1FJ1GRzQBL9pHdTUdzqVpZ2z3F1KIYYxlnfgCmEVU1LT4dT064sbgHyp0KNjqM9x7jrQBFB418N3EojTV7cMenmZQfmwArdR1kQOjBlIyCDkGvG9B8L3UXiO4sLi58ma3XfsWNSLhezDdkbf8SOoNb1n/aGlXASyZLG9Cq1xYM2+BsjOV9PfHI9SKrlvsS5Wep6PRWNpHiGDUZTaTxtaagg+a3kPX3U/xCtmpKCiiigAooooAKKKKACiiigAooooAKKKKACiiigAooooAKKKKACiiigBkkixRl26CvOfGHi6eO5fStLkAvSoM9xjItVPQAd3PYdup7Z2fHvib/hH9FlniAe4/wBXAh6NIQTk+wAJPsDXk8Za3tQJHLzv880jHJeQ8sx/GgBCsVojiPJZzueRzueRu5YnkmpNMuTousafrrzpDiZYih+9LC52sfoMhvqtRmJYrOS/u/8AVqP3cR/5aN2z7VyepXjXJkMrbi4waBFz49abLaePIdVA/dX1sjA9t6fKw/LafxrMb4ha2Y0EMkEabRt2xA8Y9813vi23/wCE7+DNvqiDfqGmr5j46kp8so/EfP8AgK8Lt5v3ewnlen0pg0nud9afErWYHBnW3uU7hk2n8CP8K7jQ/HelawFjxJDdn/lgwzn/AHT3/n7V4d5lCTvHIsiOVdTlWU4IPrRclwTPo99TdELpp87Af3gf5Vw3jD4gSxWsmnWIWKeQYkdesan09z+lcJdeOPEV3GI5NWnVQMfu8Rk/UqATWC8zOxZmLMTkknJJouTGnZ6lkyU3zKreZSeZSNSz5lJ5lVjJ70xp/TmgC35lRyz7UOD83ar+i+FfEfiVwukaVd3Sk48xExGPq5wo/E16ZoH7O+rXW2XXdUt7JDyYrcebJ9CeFH4ZoA8p0rXb3RPMbT5jFLKMO4VScemSMirENh4j8Y6i0lvZ32p3JwrNHGz7R2yRwB9a+ntB+DfgrQ9rnTP7QnX/AJa3zebn/gPC/pXeQQw20Kw28UcUSDCpGoVQPYCgLHzFof7P3i3Utr6jJaaXEeolfzJP++VyPzYV6Tof7PXhXT9r6pc3mqSDqrN5MZ/Bfm/8er1nNLmgDL0bwvoPh9Auk6RZ2ZxjfFEA5+rdT+JrYpmaXNADGgRiSc5PvSfZk9WqXNGaAI/s6+po8gf3jUtFAEfkj1o8v3qSigBmz3pQuO9OooAKKKKACo2hRjnbg+o4NSUUAVmgcfdYMPRuD+dRM2z/AFgKf73T8+lXqOowaAMDVdKF/wCTPDJ5F9bHdb3AGSp7gjup7iuD8Ra1fQa359xZJb3fyKygkhhjG4HuDzg/gecgeptaIeYyYz/s9Py6VlavosOp2wivYPMCnKTRffjPqAf5c57imnZikrqxh20EGv2b7lkMkGHR4uJIj1BU/wBPatHR/EEsMsNjqsqSCb/j1vk4Sceh9H9qxdPa98K6pNNNGlzYTBUaeLI24JxuH8J578e/akYwanr2saVbFjZXMQn5TAim4+YZ9TzVy953M4e6rHodFcj4N1+W7jOm3zE3MS5jc9XUcEH3H8q66szUKKKKACiiigAooooAKKKKACiiigAooooAKKKKACiiigBryJGpZ3VVHUscCs5desZr+awtpRNdwqHkiXgoD0Jz9R+dTW0ouJjnnbz+NYV/4auP+E0j8Q2k8ccRtGhuozndJwcY/wDHf++RQB558Srtp9dt7djlYoFcj3lk2n9EI/E1zsLrc6jbwsRteQBs+mef0ru/EHg2XXvELXcl7HbWhhhUnG5yyOzEAcYGCOc9+lWoPB/hezAMtvJeOP4p5Tj8lwKYHAeNtbsJbSOys5Fd1k3uYx8oABGM9+tecXFxubGa+lEOi2IxaaZYwkd0gUH88Zrz7xV4G0/XNS+3WEq2Ej/65Eiyjn+8BkYPr6/zLCSsZnwa15P7Y1Tw5cENFcxieJG6FgMOPxUj/vk15j4z8Pv4V8X32mYPko++An+KJuV/Tj6g1oTTjwN8Q7a4glnlksZlM2+MJvUjkLgngof1r0z43eHo9W8O2fiayAka2AWR1/jgflW/Akf99GkM8I8yk8yoqKAJPMpPMrY0Xwh4g8QsP7L0q5uEJx5u3bGP+BnC/rXpOhfAK+n2ya5qkVsnUw2q+Y/0LHAB/OgDx3ea29E8JeIvEbAaTpNzcoTjzQu2MfVzhR+dfSehfC7whoO14tKS6nX/AJbXh81vrg/KPwArtE2ooVQFUDAAGAKAPA9C/Z81K42y69qsNqnUw2y+Y/0LHAB+ma9Q0H4T+DdA2PHpS3k6/wDLa9Pmn67T8o/AV14anBqYEyBY0CIoVVGAoGABTw1QBqcGoAnDUoaoQ1ODUATBqXNQhqcGoAlzS5qINTgaQEmaXNR5pc0ASZpc1HmlzQA/NLTM0uaAHUUmaM0ALRRRQAUUUUAFFQy3dvAjPNPHGqjLMzAAfU1HZ6lY6iGNleQXG373lSBsfXFAFqiiigCGe1inyWXDYxuXg/8A1x7HisCfRZLHzpLSVYVdcBhHlE68leo69RwPQda6Wq9zciHEar5kz/cjB6+59B7/ANeKadhNXPPrDw/q+l+INOdoC6LN808Z3LtPXPccZ616ODivHfH3xNk8K6nY2mkTpO1qCtwmMpISRlcdguO3TOPWu38F+PNL8Z2W+2bybtB+9tnPzL6keooYzraKaDTqQBRRRQAUUUUAFFFFABRRRQAUUUUAFFFFABUM04jO3+KpqxZ5Hed27Z4+lAFi3CwMxVid1SXN40NpNKo3MkbMAO5AzVDzGHal844wRTA+bdb8R61qk0kk+oXCgk/u45Cqr7YFcbeQ6hdTbYWup5D0VSzE/hX1g2iaU8pkfTrZmJzlowauwRwWybYLeKMeioBQB8qaX8N/G2sFTBo95Gp/juT5QH/fRB/IV3mj/ADVm2vrOtpbL1MdsC5P/AjjH5GvdvtEmMBsfTioZpG8pyCc4oA+bviJ4GvrfxFHBpltcS2kFtFAs87LmUqMZz34wPwr1bwHa3978PU0LX9Nm3xwtbsjFfngOQh5PpkD/dzXaW/asKy1m80rULgXqGZJH5zweOPlPp14osB5TZfs/axJcubvU7SK3DnYFJZyueM8YBx9a7zQfg5pGiskuLeaZf8AlpPF5pz9CcD8BXocd3b3cKXFq+6Nx07qe4NPD0AVoNOmiQKbsMAMACIDH61OLRv+eo/75/8Ar08PTg9AEf2R+0y/98f/AF6X7JL2nT/v2f8AGpd9KHoAi+zTjo8bfgR/jR5NyP4Ij9JD/hU4enb6AKuJx/y7ufoy/wCNHnFfvRzD/tm388VbD04PQBSW6hLbRKm703DNTBqyPEXjDSPD6GO9fzZyMi3QBmx6nPAH1rg5fiNeXzj+ytCtII3+7LNKUDe4IK5/DNAHqoanBq8xi1bxuyefHJpnkj+FPMlA+p2n+dTweLPFQ+9Botxj+FJJUb/x5cUWFc9JDU4NXCQ+PLyI41Dw3eoB1e0dbj8cKc1r6d410DUpPKi1COOfvDcAxOPbDYoGdKGp26oFcEAg5B704NQBNmlzUQalDUAS5p2aiDUuaQEuaM1HmnZoAfmlzTM0uaAHZpGVZEZGAKsMEHuKM0ZoA8+8S+DdYvb/ADYOklngbI5J2+Q9+ufzyaveGvDl7o04aGyjhmOFnuriXfuXIJEaKehx1Ygj0PSu0zQWCqWYgAckntS5UU5NqzFpCQoJJwB1Jqg2piXixiNz/wBNM7Y/++u//AQa4nxb8QNF8PK6312mo3q9LSE4iQ/7XXn65PsKZJ2V3q0aW7zRyxxWyDL3cxxGB/s/3vr09z0rxrxz8W4reObTtAZyz8S3bH95J/8AEj9fQCuN8U+MNe8YbZEukMGeIYjtEf0B/mea5J44NPbaSLm8z06qh/qaYDTulk+3aixbdysfd/8AAV6F8G9Nv77ximoRq0cSuZZGXgBec/mTj86zfBvw21fxdeC5uVaK13fPLIOPp7n2H44r6Q8PeHrDw3pq2VhFtHBeQj5nPqf8O1DA16UGkpaQDqKjhbfGG9c1JQAUUUUAFFFFABRRRQAUUUUAFFFFACMcKT7Vk7K1mGVI9q8Us/ijfWvxN1XRtXWFdHjuTbROFw0RHAYnuD3z0z7YoA9U8umOEXAZlBPTJ61ZIAGSQB1zVWXyb62kWK5OFOC1uwLAg9P/AK1AC+XR5dPiQKoClyuB98YOf88/jUm2mBX8ujy/arG2jbSAqiBQcgYpIR+5KsiOu9+GGR941b21GiYkkX33D8f/AK4NMCAoBwiIg/uooA/Skwwq0UppjoAr7iKUPUpjppjoATfSh6aY6TYRQBKHp2+q/wAwo3EUAWQ9MnuPItpZsZ8tC2PXAzUQekkCzRPE/KupVh7GgDwzTLU+KfGNvDqNwAk7mad3PDYPQ+3+Fenw+DYb3Vms7mGMRwAM7qOCD90D64/SvJ287w/4gzKPntJTDMOmVyOfocKfoa920HV4Lq/klEoMV3FG8RPbAOV/MnFPoS9y5B4W06yUGxV7WUDAkjY5/EdMVU1BIZoZI9StI/Mj4+1EhB04wep+gBrpa5LxFYRXF200odtwAGHIwPbHSiOugpaamfaxwyxNDL8yfwuByPcZqteaHb3a+XPFDdIOizJuH4E8qfz+pqPTLea1u1VmfZIpUhmJ5HQ/XHB+ldVBZpcKjyvJxxhcAfyq3HS5ClrY4mPw1eW2W0DVbuykXk2csjPGfoM5x7gn6Vat/F2oaW4h8QRNa84+1iPzYCfqu0r+OT7V1F5pbRy/KSYwNyv0Ix7jvXI6z4ztLGQ2d3bm5cZVnCcntg9j6dKnRl3aOztdQkubdZ4Yo7mFuklrMHH4g7fy5qZdSttwV5PKY8BZlMZP0DYz+FeaWVvHMrah4RvzZXI5ksWbCN9B2/DI9u9a2l/EKbzHstascSp8sgAww+qng59QcUmik7noAanBqx7FtI1GPzNOl8ojkrAxjK+5Tp+Yp5uJYj+5u1ulHZoWJP8AwNBj/wAdpDNYNTg1ZCauQ4Sayuk9XSJnT+Wf0qympWbNt+0xK/8AcdtrfkeaAL4NLmqL6lZRHD3cCn0MgzTH1WMKWignkAGSxTy1A9cvjj6ZoA081HNcw20fmTypGmcZdsc+lcLrXxJ0LSgy3mu2kbj/AJYWH+kSZ9N2No+hH415zrHxxCO3/CP6OBLggXmouZJMeyg8f99Y9qLAe6S6nI0bPBD5cSjLT3PyKB67ep/Hb9a8+8R/FTwtpBZHvG1y8XpFBjyVP1+7+PzEV4brWveJfFB83W9Ume3zkJK/lxD6IMD8cVjh7OA4ija6k7FvlT8uposB3ev/ABU8U+KS8FmfsVoeDHbnbx/tP1P6D2ri2FnC+68uGuph/wAs4j8o+rf4VoaX4c8ReJ5hBa2srp/cjTaij3Hb8a9a8K/A23ttlxrs4dhz5ERz+Z6D8M/WgDyjRtH1nxDqcS6RYGI4wBEnBHqfX6nivb/C/wAI7S2ljv8AXvLnugB+5jGFH+83f6D8zXoWm6XY6RbC30+1jt4h1CDk+5PUn61doASGGK3hSGGNI40GFRBgAegFSU2lpAOqOd9kJPc8Cn5wMnpVGeXzX4+6OlAFjT5hLE6jrG5U/of61brA0C43anq1uT9yZXH4qB/7LW/QAUUUUAFFFFABRRRQAUUUUAFFFFABXiXijSNI0zx1qranp0c8WrXEWyV2K+SDEASuO5cYz2r22vG/jv4avNWsrS+sFaSeBSSi/eKKTnHv84OPagDsPBt2brR302eZppLP90sjfeeLkKT/ALQwVPuuehFctr63/hfXv7Rs3KpK3zr/AAlvQj0I/WuQ+GfjuR7yN7xv30REdx/tqcDfj1OBn/aC+te365pEOsac8bKH3LxjuPb+YpiG6Lq1vrmmR3tvxu4dCeUYdQa0NteVeHr6fwl4ka1u2P2SYhJGPTGflk/Dofxr1nbQ0Mi20bal20baQEW2mMuJFPrwasbaayZX3oAj21LDb7xubpRtz0rM8aeIV8JeDdS1narPbQ/ulbo0hIVAfbcRn2oA1ZTZQFVmkijLdA74J/Wla0RhlDj9a+FNT1S+1nUJr/UbqS5upm3PJI2Sf8B7dBXYeDfEfiPwuUnstVuYo+otWctER7oeP60AfWUkDRn5h+NR7K5fwN8TLLxZtsb2EWmpY+4MmOX/AHT2PsfwJrr7iJojuAyn8qAKxSmmOpgwPtS4oArGP2ppjq1tpNtAHm3xD8LS3MZ1uwhMs0SbbqBBkyxj+IDuy+nccdQBXN+DfGk+iiOxmui2lynMMmA4Qn+n0+vXOfayleX+Nfh1MJJ9W8OwLIZCXutN6CU93j7BvUdD7Hq0xNXO1XxALZI5bi5TynXcrFxhh2K+oq1PqMFxCHDbi3Qd68M8P+I30yc7bWK+iiO2S1u4h51uc9ORlTnP68GvRtO8X+G9QWP95JZseGFyRtLem4cfgcH2rRNNmTi4o6e2giuNsyShirEbR9P8/nW5bx7UC96q6XHbTRBraaGROuY3DD9K0Jrqz0+MyXV1DAo6tLIFH60SkOEeo69uVsdPnumRnWCJpCq9SFGePfivKvGel2mpwnXNO3XEMuWLxDJjbqQw6jn8q6fUPiF4euWm0+G6MmRtaQRsVYHqFwOf5c8ZrMtNIvriUvpIbT7WTG+4ngVM/TcMt+NQkW9djzLTb42eq2sqXBgCyrvYJuwvfjv9K9R8UaLp+u6JHqmnMy34j8y3cLhXHXY3fB/StCfwhYR3SyTWq3DBeZJThSfUgdfp0rM8VeLNO0WMWNntutQ24S3ibOCe7Y+6P8imTqcpoU66hCkylg+MgE9OxH4GvQtI1eSQrb3eN3RZMYz7GvN/AlrcXF/IiHfDbBvtMy/dMzHOweuBkn0+X1r0aOwPHFSaG/Qyq67WUMPQjNNTIQZ645pwoA5bxN4V1LVW83R/EV5pMgXaYojiJvf5cEH35+leUa98LvHlyxNxdyaqoOc/bS/6SEGvoKloA+Wk+GviKJz9p0bUWA7QxZ/UZq/B8PvFEjBLDw/Lbn/npMo3fmxAFfS9LQB4Hp3wN1q9lEurX0MOeu5/MYfgOP1r0HQvhD4a0ja88b3so7yHav5Dn8ya70UooAjtrW3s4FgtYI4Yl6JGgVR+Aqem0tADqWm06kAtKWCjJOBULzKnA5NV3kaQ8n8KYD5pzJ8o4X+dQ0VSk1KJb+OzT55GPzYP3R/jQBW0eG4tfFl3I6/uLlTtYHuMYz+tddXPag0llBJdRAGSJGdQehIGeag8A+Lk8Z+GY9RMaRXKOYriJDwrjnjPYgg/j7UgOoooooAKKKKACiiigAooooAKKKKACsHxfEzeH5rmOMySWuZgg/iwCCPyOfwrepksaTRPFIoZHUqwPcHrQB8qWXiDw9rHiBLk2z6dqMmUZ4m/dT54wwwMH0PqBzXv/wAO9bGteGFR3DXFk5tpf+AnAP0xx+FfL/j/AECXwx41vrPBVRKZIm6ZBOQRXcfCHxg2leNr22vJAlpfSkOCcBCT8rH8do/4EaYHtHi/wzHqVsZ4wFkXndj7p9foe/51Z8J3dw+nfYL5WW7tAF+b+OP+Fge47Z9q6X5XXsVI/Ais1B/ZtwIm/wCPWU/u2P8Ayzb0+lAF3bRtqQAEZFG2kBFto21Lto20ARBcEV5Z+0RdNB8OIIlP/HxqEUbD1AV2/mor1jbXkP7RkTS+BNN28n+1I1/OOSgD550DSJdSu4hHE0ru4SKNRku3avaX0fwj8NdOhvPFrDUdYlXdFp8Y3gf8B6EerNx6A4rP8AQ2XhHwpqfjW/iDiyT7PZRnjfIcA4+pIGew3V45rGs3+u6xcapqE7S3c772Y9vQAdgOgFAHrUvx51f+0FstK0fSdOtRJ5Y+0b3Cc4ySpUAD2FegeAPi2mv67c+HNdewW/WVktrmyLfZ7oDjC7iTnuPUeh6/L811LeT+bNt3hcZVQM/lRHI8MqSxuySIQyspwVI6EGgD7juIDC/H3T0piSY4PIrzj4afEbV/GOiyWk6abNqNmoEiyzvFJKmBiThGHXg4HX0yK6FvEN/HciBrCydzkgRXrnP/AH1EtAHWYBGRSba5pfFFzb583Rbkr38uaI/zYUW/ji2ur6Ozj0nUvPkzsVjAN2BkjPm4zjP5Giwro6XbSYqh/a8o+9o+oL/36P8AJzSf2z/1DL//AL4X/wCKoGYfiv4faP4pb7S4ey1NRiO+tvlk+jdnHsfwIryPXfDPiTwrdhby0/tOJgdl3pvEpUdS8XXHr1X3r3OXUL64Gy2szbA9ZbkqSP8AdVSc/iR+NQxWaQF33NJK/LyyHLP9T/QcDtTA8BsfEOmTNtY2EzA4KTq1u4Pp8pC5/wCAmuktNS0wKGOgO/vHdxOD/wB9RV6PqvhjQtbJOq6TaXLHjzGjAf8A76HP61zk3wY8GzPvhtru2z2hum/9mzRcVipa+LoLL/j18Nyq3qL5Yv1RAaJ/iJqMDebFpuk2cg6TXdw87r/wJsH9anX4J+Fc/NPqzD0N0P8A4mr9n8IPA9qwdtIe5Yd57mQ/oCAaLhY4HVfiBd6pMIbrxBcXkr8La6XHjd7Arz+ta3h34f8AiDXcNd2zeHtKY5dc5u5x/wCyfU816vpek6TokezStKs7MEYPkQhSfqRyfxrR89z6CgdippehWGjadDY2MCQW0K4RF7e5PcnuT1q2Qi8KPxppYt1OaBQA6nU2lFADhS02loAdThTRS0AOpabSNIqKWY8AZNAElLVYXDAjdHhT0O7JH1pWdm78UATtIq98n2qJ5WbjoKjooAKSkZgqlmIAAySe1eQePviuqLLpXhubc5yst8p4HqI/U/7X5etAHY6141todXfRNOYTXqIWnkU5WDoMe7c9O1L4aQy6orsSSAWJP5f1rzbwTo8trbebIrNd3bAkHrjsPrzn8a9w0ywSws4ogBvUfMw7k9f8+1ACeIJFh8O6lO3AitZXJ+ik15L+z9fSLq+safk+XJAk+PQq23/2f9K7f4qasul/D/UBuxJdgW0Y9dx+b/x0NXHfs+2Ba71vUSOESOBT65JY/wDoK/nSGe6UUUUCCiiigAooooAKKKKACiiigAooooA8z+Knhe0vhbaxJaRymP8AdSMVyV/ut/TP+7XzjpiOfFFxDHu+YzDHfgEj9VFfaV9aQX9jNaXKhoZUKOPY/wAjXznL4Ri8MeM7+W5kTyltpCrHjfnGGH4Z+h49ywPTvBniGbVvDtncQ3XlXePLkjYZjlccHA7MeuARnOR6DozrheNoNSsiUPDPB834lTyPwzXgHgzxanhyaeC8ieawuBlkQAlW9QDwcjg/h6V27fFTQwApg1CVemSi5UfUtz9D+lAHodj4iignaFpftFuOPMQHcv1Xr/X2Oa6O3uoLuLzLeVJU6ZU5wfQ+hrze0vtL1+2F1YzpOq9WUlZI/Yjqv8j71IkdzBOHhmO7oH3eW49tw4I9jx60WA9Jorj7fxNqNjKIL+3884zggRy49R/C/wBRgVv6frmn6k3lwTgTYyYZBscfgev1HFIDRrzn42Wf2rwCJMZFteRTfTqv/s1ejVwfxgOPh3d+80X/AKGKAPIPiRqCaH4A8I6EkYeSSH7c6OMqGbkEjucu3B4ry1bUalMDEFSY8vGowD7qP5j8uOnd/G5/+Km0SIfcj0aAKP8AgT153HI8UiyRsVdTkMDyDQBran4dnsLGO9RSYvuyf7OehrHr1XRLn+2NAjF5EuZUKuAOHGSM/pXCa1ocmmXz2/JX70Tn+Jf8afoGq3IPD+r6hoWu2moaZIUu4nG0dnzwVPqCODX0PBdp4t0+HWNPt76J8jeI4DJ5cg6jj/J6968G8JabJP4ghaSJhHCDI2Rx6D9SK9l8IeKLXwp4gjguH8uzv2CTc/LGeiufTng+30o6CNq7udaCFU0i6mPtaSp/7Ka5y4tvFMlzHNa6DcxzxuHjZlkADA5HVK92Ze46VGVouLlRTi8x4I2lj8uQqC6ZztOORnvSMtWitRstBRUZaiZKtstRMtAFNkpgJjPqPSrTJULJQA9WDDIp1VSCpyDg0efIOMA0AW6dUOy6WIzTCG3hUZMk7bQKxrrxn4VsCVufEltI4/htEMv6ruFAHQClrA03xlpOrZ/s2zv7r5tokkKxIT9cj+Vcn44+I/ibw3KqWXh7T4Y24E1yzSnP4YH6/wD1wD01TnpyfbmnMDGhkkwiDqznaB+dfMGp/E/4g6plW1z7NGf4LREix/wIDd+tchetrWozedfajcXUn9+ednP5k0AfWV/408MaZn7VrlnuHVYn81h+CZrltQ+NHhy1ytpbX14w6EII1P4k5/Svn+xFyqMlwwfH3Wzk1K4oA9Q1H476m2Rp+jWkA7GeRpT+m2ubuPjT4zZ9yXVrEP7qWykfrk1xUgqpIKQHt/gT40z6tq0OkeIoYI5LhgkF3CCoLnorjPfpke3HevYsiWMgdxiviNyyMGUlWByCDgg19b+Cdf8A7d8O6bfMwL3Nupf/AK6Dhv1BpgdMcsACMd6dRWPr3ijR/DVt52qXqQkjKRD5pH+ijk/XpQBsVg+JPGOi+FoN+o3YExGUt4/mkf6L2HucCvJfE/xl1PUd9vocX9n25485sNMw/kv4ZPvXmsklxe3LSSPJPPI2WZiWZj7nqaB2Ow8YfErVvFO+1izZaaePIjbmQf7bd/p0+vWqXhrQDLKl7dp8g5jjP8Xufak0bw+fOjedPMmJGyJRnn+pr2fwv4Q+zbLzU1BlHKQdQvu3v7UCuX/CWhtbot/dJiRh+6Q/wj1PvXWg1EDXDfEjx5H4X01rGykDatcphAOfJU/xn39B/hQB578Y/FC6v4gj0i1k3W2nZDkHhpT978hx9c16x8JdCbQfAtqJU23F6xupARyNwG0f98hfxJrxD4deE38V+JFkulZtPtmEty7fxnOQn1J6+2a+n4DgADgCkMuUUgORS0CCiiigAooooAKKKKACiiigAooooARgGGCOKwfEHhTS/EVn9nv7ZZVByhzhkPqCORW/SYoA8bvvgzp6Oxt767RfRwrY/QVjT/CqKLP+nyH/ALZ//Xr3t41cYYVnXWmK4JUUAeFQ+CX0m7W6s9QuYp06PGSp+nXp7V1dnrpVVi1JcOOPtCLwf95R0/D8q6q90nr8tc9e6T1+WgDctNRhe2WC7RLuxf7p4bafUH+lSXnh6OaJZbOVZoTyiykkf8Bf7yn65riBHd6bKXtZCmfvLjKt9R0Nbmj+Kkgk8uYC3LfeRyTE/wCPVT9c/WmBqW+r6tpMixPIzr0EN4c5/wB2UZz+O78KzPiRr1rqnw+v7d4pba6DRMscgyGxIudrDg8Z9D7V12YL63JCh42HzI4B4/kR7jiuc8QeHBe6Le21nIVMkLARP8y5xxjuOce3tQB4z8Vrb7e/hfUwMifRYUJ/2lJz/wChV5iRg4r2O+gbXfhdpEsa+Zc6VdTWxXuVb5wPyHH0NeT3lsyXL7VOCT8p6qfSkB6D4KLzeHo9/wDyzkZVPt1/qau6rZQ63ZT26MFuIWIRyPut/gf89KxvDWuWWmaBBbOJJLosxMUa5OSTj9MVoeHNK1CfxPPfXSmC3u2CCI/M+Cwxx7c/nUQvzPsdFZwdONtyLwfp93Z2lw98jJK0m0Kw5wO/0JP6Vh+Kr7zLiYA99o/Diu4kZY5CVGwg8r/Q15NqjXkF3NbXrEyI5zuH8j6VqzmR9QfBfxofFPhBbK7l3ajpm2GUseXj/gf8hg+65716OyelfHXwz8WHwf43sr55NtlMfs92M8eWxHP/AAE4b8K+xwQQCDkHvUjIGXHao2WrlMMantigCmy1Ey1daA9jUTQuP4c/SmBSZaiZauMhHUGoWWgCoYyzAAZJOBWT4v1+XwlYJ9isXuLqXh7nbuS2B4DEd+e35+h6GAAXMZP94V5X478VS6Xr2r2d9LB5ONqQpJukcMowCv8ADwepoA8i17XNZ1u/kfWNQnupUcjDv8qkH+Feg/AVnxTNGw7j0ps0rTTSSv8Aedix+pOadBC0zgAcdzSGehaX4iltfB1gNNhElzYXE6Xa5O7DvvR8emDjPtWV448VX+teGydRKRqcR20aDBZtyszc8nAXGe2R61iSxGJ1uILuWznUbRNE+0keh9RWLfLa3E5mv9Ymupem4nefpnmmIw97f3j+dSQxz3D7Ig7H27VcM+lw/wCqtZZj6ytgfpSNrNxt2QpFCnYItIDVsrM2kJ3tukblj2HtTZbmFTgyLn0ByayEuDOf3zs/szcflWjBNHGPkVV+gxTAD5sv+rt5D7sNo/WmNZXTDJESfVif6Vc+08daikueOtAGVcwSxZ3qCPVTkV7P8GdZY+G57Mtl7K53KPRWGR+oavHLm5yDzXXfCfUfsviK6tScJcwEgerKcj9C1AH1NFIs0SSKcqwBFfL/AI9t7628casmoO7ymdnRmOcxk5THttIHtjFfQ/hi9+02Lwk/NC3/AI6eR/Ws/wAX+BrLxVNb3bFIryAFFkZNwZc5wR7HJH1NAI+crLSri9IYLsi/vsP5etd74Z8EXN5g2sOyI8NdSjAP09fwr0XTvAelaYyvdyG8mHRWXCD8P8c10iYUBVACjgAdqAMzQvDOn6GoaJfNuSMNO45/D0FbwNU7i7gsrd7i5mSKFBlnc4AryXxj8WnlElh4dJRD8r3hHJ/3B2+tAHX+OviPaeGIXs7Ipc6qwwE6rD7t7+1eJ6ZpureNPELL5jzXMzb57iTkIO7H+g/Cm6H4f1DxNflYt2zdma5kyQv+J9q908M6FZaBYLa2ceM8ySH70jepNIexteGNEs/Dukw6fZJiNOWc/ekbux9zXTwHpWTbDpWrB2oEXk6U6mp0p1ABRRRQAUUUUAFFFFABRRRQAUUUUAFFFFABSUtFAEMsCSjkc1k3mlAgkCtykI9aAODvdJ6/LXPXuk9flr1SezSUHjmsW80nr8tAHnNnfapoUu6zmIjzzE/KH8O34V02n+MbG8YJdj7HMf733CfY9vxxSXuk9flrnb3Sevy0AZAtTpnibX9Bj5hv0F9YheQzLl9q/VfMX6gVk3Gn2N9h57aGUkZDFRnH1pdZs7rTZbfVbMlbiykEqn0AOf8AP407xbdJY6C2uacuLK8QSwY58piwDx/VWJA9iKaYmVJZdJ0RCQkMBx92NRuP+feucvvHaeZ5dvbPsz/rBJtdSOhUjoR1rjrm/nvGLyOTn3qvRcLHqlzrmp3tnDf6rc201mFVzebAsrKegYAcnnFRX9hpHi2y3wzo0qD5Jk+8nsR1x7GqmnxR3/gGKGTkbSCM/wB1z/hVXwD4fjvPFNxLJctFbWEYkIyf3jE4VTgjI65+nvTA5DU9JvdFuTDdxkL/AASDlWHsa+sPg94m/wCEm+Hlk0r7rqx/0ObPUlANp/FSvPrmvMdWWwBEVwqeTKdvlzAMA393ng11vwrls9H1qfTLeGOBLxN4VBjLrz/Ld+VJoLnr1FJmjNIYtFJmjNAC0hVT1UH8KM0ZoAaYYzz5a/lXhvx/8NTJHbeKrOEOqAW94AOgz8j/AJnaf+A17pmq2oWVtqVhPZXcKzW86GOSNxwykYIoA+FjqU3ZUH4U1tRvGGPPdR6L8v8AKuo+I/gK78C6+0GHk02clrS4I6r/AHW/2h39eD3rjaYDmdnOXYsfUnNNoooAKKKKAAHHSpkuGWoant7K5u2229vJKf8AYUnFAD/tZpj3LNW7Z+CtSuSDO0Vuv+0dzfkP8a6nS/AumxOvmrLeS+h4X/vkf4mgDzy0sbzUpvKtLeSd/RFzj6+leheEfBF5pepQaneXCxyxZKwx/N1BB3Hp37Z+td9pvhyZIljjgjtYR0XAX9BXR2mi2sGDJmZv9rp+VAC+GbiWDUPM8tvJZSrnsPT9a6iW/Z+IxtHr3rLDJFHklURR1PAArmdb+IOkaOpVJPtM3ZUPH59/880AdnvABZmAA5JJrkPEfxJ0nQ1aK3YXd32VD8o+pryvxB4/1fXC0YlNvbnokfFYFlp11qMuIkJBPzSN0H40DsaPiHxbq3iWctezsIs/LAhwq/h3q/4e8GT6g6T3+6C26hOjv/gK2NC8NW1iyyuPOnH8bDhfoK7S0h6cUgLmlWUFlbx29tEsUSDAVRxXQ2qdKz7WLpWzbR9KBF+3XpWnCvSqdvH0rSiXAoAmXpTqB0ooAKKKKACiiigAooooAKKKKACiiigAooooAKKKKACiiigAprKGGCM06igChc6ekgJUVg3uk9flrrcVG8SyDDCgDzS+0cOrKyAgjBBHWuHtLK2tLi98F62Sukaqd9nO3/LCbop/kD+HTNe43emK4JAzXF+K/CEet6a9uwCTL80MmPut/h60AfOHifw1deHtTns7iHZJC21gOmOzD2I5rAr3UQDxlaHw3re228T2CmO1nl4Fyg/gY9z6Hv19c+Ra5oN3o1/NbzwPFJG2HjYYKn/CgDW0y/e28KsqH5grkZ+prPi16/0PV2u9NnMfmoNykZVx1GRVvRbSK90UJLI6EO4G3HIOOtc7eZjZY3+/ETG34GmwNbW/Fd/r0Iiuo4EUf88lIz+ta3hHxtPpGsabPdSFltZ0bzCeTHnDA/8AAc1xlKql2CqCSegFK4H3mGBAIIIPQilzWB4Ouri68F6LNdxtHcNZReYrddwUAn8ev41tFwOvHvQBJmjNRhwRkHIpd1AD80ZpmaM0APzRmmZpN1AGR4o8N6d4p0WfTdSg8yCQZyPvI3ZlPYivkjxx4F1PwRqpt7tTLaSE/Z7tVwsg9PZh3H8xzX2durJ13QrHXdPls761jubeT70UgyM+o9D70wPh6rUGm3tzjybSZx6hDj86911j4cNo1wZNLtontc/eChXj/wB71+tUovDszf62ZE/3QT/hQB5TB4T1OXG9Y4R/tvn+Wa1LfwZEMG5u3b2jXH6nNeoQ+H7RP9Y0kh9zgfpWnb2FpBjy7eMEd8ZP50Aed6f4Rt+DbaaZT/fdSw/M8V1Vn4WuyFEjRQL/AHRyR+A4/WuoU1aigmkG5Y2KjqcYH50xGTa+G7KHBlLzH3OB+Qrat4IbddsMSRj/AGRisXUfFGi6TlbjUoGkH/LOE+Y2fQ7en41x2qfE1n3JptqwHZ5jj9B/jSGemzXtvaJunmSMe55/KuR1j4l2Fjujsk8+Qcbj0/L/AOuK8uv9c1HU2Y3NyxU9UXgf/X/GqUcEkp+VfxNFx2N3WPGer6wxElwyR9kU9Kw4oZrqQ7FZ2J5J/wAa07XSNxBky3t2roLPTgoACgD2FIDK0/QFLB7j5z/dHT/69ddY2QRVVVAA6ADpUlpY9OK3LWz6cUCEtLXpxW3a2/TiktrTpxWzbW2McUAOtoMY4rXt4elMt7fpxWlBDQBJDHVxFwKbGmBUtABRRRQAUUUUAFFFFABRRRQAUUUUAFFFFABRRRQAUUUUAFFFFABRRRQAUUUUAJioZbZJRyOanooA8/8AGngCLxBAs9u32fUoeYLheOnIDY7e/UV5/d3dnrJHh7x9A9hqsI2W+rBeo7b+zD36fQ5Ne/kAisPxB4X0vxFaG31G1WVR91ujIfVT1FAHzxrHgLXfDMReK2N9p5+ZLu0+dSDzkgcj+XvXB6nZi8laaJgsh+8p4ya9/fwZ4w8HO0nhXVDd2ec/Yrgj+R+U/UbTWVfeNVjcjxX8P7Z5/wCKZoQufpuU5/76pgeDW1jK9wsMqum7gMFyCfSvX/A3wyjt1/t3xIn2LS7ceYVuOGlx6jsv6noOua04/ihoemAtovg60tpu0nyJj/vlcn8xXH+JPGes+KJB/aFyBApylvENsan1x3Puc0gPcPBPjm38V3OqQRoIhbSg26HhmhIABI9cg59NwFdjur5H07WbnRb5L2wu2t7hPuuh/QjuPY16No3xzuIdsWs6cLhehntjsb67TwfzFMD29kUnIyp9VOKjPnr9yRXHo4x/KuY0b4jeF9bCrb6rFDMf+WNz+6bPpzwfwJrpxIGAIIIPIIoAabqZPv2zn3Q5pP7SgH396f7yGpN1G6gBq39s3SdPxOKlWeN/uyKfoc1CVRuqKfqKaYYD1hj/AO+RQBa3UbqrqkafdjRfouKduoAZdWqXAJHyv6+v1rkNT0JPOyo8hyeePlPuK7LdTJUjmQpIoZT60AcFfWehaNAk2q69BCHGVThWP0GST+Vctf8AxB8I2OVsoL3UHHRv9Wp/E4P6V6JrHhm2v7Z4ZoI7q3brHIMke4/xHNeF+LvC+labehdIvWkYsd9ufmEX/Av6Hn3oAtX3xT1OTK6dYWdivZivmuPxPH6Vy2peIdY1gn7fqVzOp/gZyE/75HH6UsejSH7xP4CrkWiAfw5+tIZgqjN91SasRWMsh5GK6aHR/wDZrRg0nH8NAXOZttJ5BK5PvWxbaXjHy10EGlYx8tacGmdPloEYltpuMfLWxbafjHFa0GnYx8takFh04oAzbaxxjite3sunFXoLHGOK0oLPpxQBUt7TGOK1ILbpxViG1x2q9FBjtQBFDBjtV2OPFOVAtPoAKKKKACiiigAooooAKKKKACiiigAooooAKKKKACiiigAooooAKKKKACiiigAooooAKKKKACiiigBjRg1WktgQeKuUUAczeeGtKu8m40y0lJ7vApP54rBu/h74dnyTpcSn1Qsv8jXoLRg1C9uD2oA8pufhdoT52Rzx/wC64P8AMVkXHwp0/ny53X/eQH/CvZJLQHtVWSyz2oA8Tm+Fka52XCn6oRUlj4W1/RD/AMSzWZrdR/AkzBT9V6GvXpLAelVJNO/2aAucfaa/4zswFnksr0DqZY9p/wDHcD9K1YfG2pKMXOipnu0Vz/Qr/WtGTTf9mqz6YP7tADl8cJ/Hplyv0dT/AFpw8cWmPmsrsH0wv+NU30v/AGahbSv9mgC+3ju0HSyuj9dv+NQv4/Qfc0yVvrIB/Q1RbSv9mmHSh/doAml+IN2f9VpaL/vzFv6Cs648b+IJgREttB6FIyT+pNWv7J/2aBpQ/u0Ac1fXutaopW81C4kQ9UDbVP8AwEYFZ6aN/s13A0r/AGakXSv9mgDi00f/AGatR6R/s12CaX/s1Ommf7NAHKRaV/s1di0vH8NdPHpo/u1aj04f3aAOch0z/Zq/Dp3+zW9Hp49Ktx2OO1AGLDp+O1X4bHHatWOzA7VaS2A7UAZ0VnjtV2O2x2q2sQFPAAoAjSECpAAKWigAooooAKKKKACiiigAooooAKKKKACiiigAooooAKKKKACiiigAooooAKKKKACiiigAooooAKKKKACiiigAooooAKKKKAEwDTTGpp9FAEDW4PaomtAe1XKKAM1rMelQtYj0rYwKTaPSgDDawHpUTaePSugMa+lN8paAOeOnD+7TTp3+zXReStHkLQBzn9nD+7SjTv8AZrofs60vkLQBzw04f3aeNPHpW95C0vkrQBiLYD0qVbEela/lr6UuxfSgDNWyHpUy2gHaruB6UtAFZbYDtUohUVJRQAgUDtS0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/Z"/>
          <p:cNvSpPr>
            <a:spLocks noChangeAspect="1" noChangeArrowheads="1"/>
          </p:cNvSpPr>
          <p:nvPr/>
        </p:nvSpPr>
        <p:spPr bwMode="auto">
          <a:xfrm>
            <a:off x="165100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 smtClean="0">
              <a:solidFill>
                <a:srgbClr val="FFCC99"/>
              </a:solidFill>
              <a:latin typeface="华文中宋" pitchFamily="2" charset="-122"/>
              <a:ea typeface="华文中宋" pitchFamily="2" charset="-122"/>
            </a:endParaRPr>
          </a:p>
        </p:txBody>
      </p:sp>
      <p:pic>
        <p:nvPicPr>
          <p:cNvPr id="25614" name="Picture 1" descr="C:\Users\dell\Desktop\大羚子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225" y="1495425"/>
            <a:ext cx="2190750" cy="337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3" descr="C:\Users\dell\Desktop\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1584786"/>
            <a:ext cx="994294" cy="61595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" name="Picture 23" descr="C:\Users\dell\Desktop\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81860" y="1584786"/>
            <a:ext cx="994294" cy="61595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7" name="三十二角星 26"/>
          <p:cNvSpPr/>
          <p:nvPr/>
        </p:nvSpPr>
        <p:spPr>
          <a:xfrm>
            <a:off x="1212850" y="3148013"/>
            <a:ext cx="1198563" cy="1214437"/>
          </a:xfrm>
          <a:prstGeom prst="star32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rgbClr val="FF0000"/>
                </a:solidFill>
                <a:latin typeface="宋体"/>
              </a:rPr>
              <a:t>付钱</a:t>
            </a:r>
            <a:endParaRPr lang="en-US" altLang="zh-CN" sz="2000" dirty="0">
              <a:solidFill>
                <a:srgbClr val="FF0000"/>
              </a:solidFill>
              <a:latin typeface="宋体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rgbClr val="FF0000"/>
                </a:solidFill>
                <a:latin typeface="宋体"/>
              </a:rPr>
              <a:t>期间</a:t>
            </a:r>
          </a:p>
        </p:txBody>
      </p:sp>
      <p:pic>
        <p:nvPicPr>
          <p:cNvPr id="27671" name="Picture 23" descr="C:\Users\dell\Desktop\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47989" y="1584786"/>
            <a:ext cx="994294" cy="61595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29" name="直接连接符 28"/>
          <p:cNvCxnSpPr/>
          <p:nvPr/>
        </p:nvCxnSpPr>
        <p:spPr>
          <a:xfrm rot="5400000">
            <a:off x="6842125" y="2122488"/>
            <a:ext cx="214313" cy="15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7777162" y="2122488"/>
            <a:ext cx="214313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3" descr="C:\Users\dell\Desktop\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1584786"/>
            <a:ext cx="994294" cy="61595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2" name="Picture 23" descr="C:\Users\dell\Desktop\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8264" y="1584786"/>
            <a:ext cx="994294" cy="61595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484438" y="3221038"/>
            <a:ext cx="5843587" cy="1079500"/>
          </a:xfrm>
          <a:ln>
            <a:solidFill>
              <a:schemeClr val="accent5">
                <a:lumMod val="50000"/>
              </a:schemeClr>
            </a:solidFill>
            <a:prstDash val="dash"/>
          </a:ln>
        </p:spPr>
        <p:txBody>
          <a:bodyPr/>
          <a:lstStyle/>
          <a:p>
            <a:pPr indent="539750" defTabSz="685800">
              <a:spcBef>
                <a:spcPct val="0"/>
              </a:spcBef>
              <a:defRPr/>
            </a:pPr>
            <a:r>
              <a:rPr lang="zh-CN" altLang="zh-CN" sz="2000" dirty="0" smtClean="0"/>
              <a:t>收付实现制，也称现金制，是以</a:t>
            </a:r>
            <a:r>
              <a:rPr lang="zh-CN" altLang="zh-CN" sz="2000" dirty="0" smtClean="0">
                <a:solidFill>
                  <a:srgbClr val="FFFF00"/>
                </a:solidFill>
              </a:rPr>
              <a:t>收到或支付现金</a:t>
            </a:r>
            <a:r>
              <a:rPr lang="zh-CN" altLang="zh-CN" sz="2000" dirty="0" smtClean="0"/>
              <a:t>作为确认收入和费用的标准。</a:t>
            </a:r>
            <a:endParaRPr lang="en-US" altLang="zh-CN" sz="2000" dirty="0" smtClean="0"/>
          </a:p>
        </p:txBody>
      </p:sp>
      <p:sp>
        <p:nvSpPr>
          <p:cNvPr id="24" name="矩形 13"/>
          <p:cNvSpPr>
            <a:spLocks noChangeArrowheads="1"/>
          </p:cNvSpPr>
          <p:nvPr/>
        </p:nvSpPr>
        <p:spPr bwMode="auto">
          <a:xfrm>
            <a:off x="2411413" y="728663"/>
            <a:ext cx="19446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20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收付实现制</a:t>
            </a:r>
            <a:endParaRPr lang="en-US" altLang="zh-CN" sz="200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27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7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3" grpId="0" animBg="1"/>
      <p:bldP spid="27" grpId="0" animBg="1"/>
      <p:bldP spid="23" grpId="0" build="p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5"/>
          <p:cNvPicPr>
            <a:picLocks noChangeAspect="1" noChangeArrowheads="1"/>
          </p:cNvPicPr>
          <p:nvPr/>
        </p:nvPicPr>
        <p:blipFill>
          <a:blip r:embed="rId2" cstate="print"/>
          <a:srcRect r="-7362"/>
          <a:stretch>
            <a:fillRect/>
          </a:stretch>
        </p:blipFill>
        <p:spPr bwMode="auto">
          <a:xfrm>
            <a:off x="395288" y="727075"/>
            <a:ext cx="403225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矩形 13"/>
          <p:cNvSpPr>
            <a:spLocks noChangeArrowheads="1"/>
          </p:cNvSpPr>
          <p:nvPr/>
        </p:nvSpPr>
        <p:spPr bwMode="auto">
          <a:xfrm>
            <a:off x="395288" y="790575"/>
            <a:ext cx="22685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53975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会计方法</a:t>
            </a:r>
            <a:r>
              <a:rPr lang="en-US" altLang="zh-CN" sz="20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2555875" y="2179638"/>
            <a:ext cx="5688013" cy="25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5400000">
            <a:off x="2449512" y="2074863"/>
            <a:ext cx="214313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5400000">
            <a:off x="3570287" y="2074863"/>
            <a:ext cx="214313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5400000">
            <a:off x="4722019" y="2074069"/>
            <a:ext cx="214313" cy="31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5400000">
            <a:off x="5834062" y="2074863"/>
            <a:ext cx="214313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3" name="文本占位符 24"/>
          <p:cNvSpPr>
            <a:spLocks noGrp="1"/>
          </p:cNvSpPr>
          <p:nvPr>
            <p:ph type="body" sz="quarter" idx="11"/>
          </p:nvPr>
        </p:nvSpPr>
        <p:spPr bwMode="auto">
          <a:xfrm>
            <a:off x="395288" y="117475"/>
            <a:ext cx="4533900" cy="3190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费用确认</a:t>
            </a:r>
          </a:p>
        </p:txBody>
      </p:sp>
      <p:sp>
        <p:nvSpPr>
          <p:cNvPr id="27663" name="圆角矩形标注 25"/>
          <p:cNvSpPr>
            <a:spLocks noChangeArrowheads="1"/>
          </p:cNvSpPr>
          <p:nvPr/>
        </p:nvSpPr>
        <p:spPr bwMode="auto">
          <a:xfrm>
            <a:off x="6804025" y="633413"/>
            <a:ext cx="1668463" cy="785812"/>
          </a:xfrm>
          <a:prstGeom prst="wedgeRoundRectCallout">
            <a:avLst>
              <a:gd name="adj1" fmla="val -70449"/>
              <a:gd name="adj2" fmla="val 48208"/>
              <a:gd name="adj3" fmla="val 16667"/>
            </a:avLst>
          </a:prstGeom>
          <a:solidFill>
            <a:schemeClr val="accent2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smtClean="0">
                <a:solidFill>
                  <a:srgbClr val="FFCC99"/>
                </a:solidFill>
                <a:latin typeface="微软雅黑" pitchFamily="34" charset="-122"/>
                <a:ea typeface="微软雅黑" pitchFamily="34" charset="-122"/>
              </a:rPr>
              <a:t>房租支出</a:t>
            </a:r>
            <a:endParaRPr lang="en-US" altLang="zh-CN" sz="2000" smtClean="0">
              <a:solidFill>
                <a:srgbClr val="FFCC99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smtClean="0">
                <a:solidFill>
                  <a:srgbClr val="FFCC99"/>
                </a:solidFill>
                <a:latin typeface="微软雅黑" pitchFamily="34" charset="-122"/>
                <a:ea typeface="微软雅黑" pitchFamily="34" charset="-122"/>
              </a:rPr>
              <a:t>记入哪年呢？</a:t>
            </a:r>
          </a:p>
        </p:txBody>
      </p:sp>
      <p:sp>
        <p:nvSpPr>
          <p:cNvPr id="26635" name="AutoShape 4" descr="data:image/jpeg;base64,/9j/4AAQSkZJRgABAQAAAQABAAD/2wBDAAgGBgcGBQgHBwcJCQgKDBQNDAsLDBkSEw8UHRofHh0aHBwgJC4nICIsIxwcKDcpLDAxNDQ0Hyc5PTgyPC4zNDL/2wBDAQkJCQwLDBgNDRgyIRwhMjIyMjIyMjIyMjIyMjIyMjIyMjIyMjIyMjIyMjIyMjIyMjIyMjIyMjIyMjIyMjIyMjL/wAARCAEsAe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KKACiiigAooooAKKKKACiiigAooooAKKKKACiiigAooooAKKKKACiiigAooooAKKKKACiiigAooooAKKKKACiiigAooooAKKKKACiiigAooooAKKKKACiiigAooooAKKKKACiiigAooooAKKKKACiiigAooooAKKKKACiiigAooyB3pMj1oAWik3D3/ACpNwoAdRTTIo61XOpWIfY13AG9DIM0AWqKAQRkHIooAKKKKACiiigAooooAKKKKACiiigAooooAKKKKACiiigAooooAKKKKACiiigAooooAKKKKACiiigAooooAKKKKACiiigAooooAKKKKACiiigAooooAKKKKACignHWkzmgBaCQOtFVL3UrLTrd7i7uYYIU+9JK4VR9SeKALW70BNJ83sK8v1/47+E9JLR2c0upTDjFsvyZ93bA/EZrzbWPj94h1F2j0u1iskPTavmyD8W4/8doA+l2kRAS0nA5NYN/438NadkXGr2m4dVSTzGH/AAFcmvla+8ReJdcbdf3k0ik5xcTFgPovQVRlgvJF/wCP35u/y8fzoA+kL/4z+HLXIt0urk9mSMIv/jxBH5VzN98d5SStnplvGezSzNJn/gIC/wA68bSCJFG4b2A5ZjnNShlUYUAD2pgd7efGHxTd58qdLfP/AD72ygf+RN1Ys/jfxLek+dql/wA9cXbRg/ghA/SsawsrrU7gQ2kRdu57KPUntXc6V4NtLZVkvj9pl/u9EH+P4/lRYlySOajv3uWBulhmPrKvmH82rpdLvrZMBorYj0EC11FvBDbqFhhjjX0RQBT5bCyvBie2jY/3gMN+Y5p2J9oXNF1GGAD7BdSWLf3I8GI/WM/L+IwfeuytPEU8aD7fbh4/+fm1Bdf+BJ95fw3D1NeXzaBc2x83TpzIvXypDhvwPQ1Lp3iW4sZ/KnDxSL1Vxg0rFpp7Hs9td295Cs1vNHLG33XRgwP0IqavP7HUrO9kM0Ur2d233poCBvP+0p+VvxBx2xW7Hrl3YqP7RhEsH/P1aqWUf7ycsv4bvwpDOjorOGqpNbC4tClxEejRtuH6VhXPxA02w1nTtMvEdZ7+YQxFOQCeAWHYZIH40AddRRRQAUUUUAFFFFABRRRQAUUUUAFFFFABRRRQAUUUUAFFFFABRRRQAUUUUAFFFFABRRRQAUUUUAFFFFABRRRQAUUUUAFFFFABRRUcsywrluvYetADywUZJwKjErSHEY4/vGuS8QeONJ0WfyLueSa6xkWlshkkA9SB0/HFWvCvjTTPE3mxWkkiTRY8y3nTZImemR6e4zQB0DzQwsnmyDLtsDHpu9PauZ8U/Enwz4SVl1HUE+0gZFtF88p/4COn1OBXlXxv+IF/pmuSeH9Ile3doka7mU85zlAn90gYJYc8j0rzfRfh1rethbu7dbWGX5/MmO53z3x1/PFAm0tzs/E37QusX5eHQLKOxiPAnnxJL9Qv3R/49Xm91N4i8V3gl1C6u72Y/d81mfH+6vb8BXq2j/DbQtN2tMj3co/ilOB+Qrr7W0t7SPy7aCOFP7sahR+lOxDqLoeKaf8ADnV5gGOnyn/rqRGPyJzXQ2/w21kLhTZQj0Ln+imvVFqUU7EOozyuf4daja20lxPqFjHFGpZ2LPgAf8Briy4BIByPWux+IPi4X9w2kWMmbWFv3zqeJHHb6D+f0FcH5lI1je2pZ8ynwbJZ0SWYRIxw0jAkKPXAql5lJ5lBR3Omak3he8Ecki3Ok3LZS4j5wfX6juK9BhkSaJJI3V0YZVlOQRXhUF9JAjx/fhf78bdG9/Y+9dJ4V8Xf2PcC0uXZ9Pc8E8mE+v09R+NNMzlHqesLUq15t4h8c311qg0XwsgmnJ2tcKA2T3254wO7H/69c14lt9Z0FITqfie8fUZl3rbwO7BB6ltwx36A9DTuQoHuqMRS3Fpa6hF5d1CsgHQ9Cv0PUV4LpHxM8QaVamBnivRnIe73Oyj0yCD+ea27f4zagmPP0m2k/wByRk/nmlcfJJbHolxoV/p7GbTpTcRDnyycOP6Gruj+LpIH8qYlWHDI4wR9RXC2vxqhcqraHN5h4Cxzhsn/AL5Fab/8Jv41dHsfBjWkXVbi6/dNj/efbkfRTSZcXLqejoILtzeaTP8AZLs/eVGwsn17fmCKqSR6TqmtWd5remJ/adjKkkdzFlHBVtw3Ln5h379eAKztJ+HniuIL/aHiC0su5SzhMz/99PgD/vk10kXw/wBHkdZNUm1DVpAMZvbpiv8A3wm1P/HaRZ11nqVrfKxt5kcqcMFOSp9COoPsat5rJ0/TNP0mHydOsLWzjPVLeFYwfwAq6DQBYyKTeKiDU7NADt/tSGQ+lHHoKXYp9fzoAb5p9BSec3oKcYvRvzFMMTjpg0AHnt/dFJ9oP939aYwK/eBH1FJ1GRzQBL9pHdTUdzqVpZ2z3F1KIYYxlnfgCmEVU1LT4dT064sbgHyp0KNjqM9x7jrQBFB418N3EojTV7cMenmZQfmwArdR1kQOjBlIyCDkGvG9B8L3UXiO4sLi58ma3XfsWNSLhezDdkbf8SOoNb1n/aGlXASyZLG9Cq1xYM2+BsjOV9PfHI9SKrlvsS5Wep6PRWNpHiGDUZTaTxtaagg+a3kPX3U/xCtmpKCiiigAooooAKKKKACiiigAooooAKKKKACiiigAooooAKKKKACiiigBkkixRl26CvOfGHi6eO5fStLkAvSoM9xjItVPQAd3PYdup7Z2fHvib/hH9FlniAe4/wBXAh6NIQTk+wAJPsDXk8Za3tQJHLzv880jHJeQ8sx/GgBCsVojiPJZzueRzueRu5YnkmpNMuTousafrrzpDiZYih+9LC52sfoMhvqtRmJYrOS/u/8AVqP3cR/5aN2z7VyepXjXJkMrbi4waBFz49abLaePIdVA/dX1sjA9t6fKw/LafxrMb4ha2Y0EMkEabRt2xA8Y9813vi23/wCE7+DNvqiDfqGmr5j46kp8so/EfP8AgK8Lt5v3ewnlen0pg0nud9afErWYHBnW3uU7hk2n8CP8K7jQ/HelawFjxJDdn/lgwzn/AHT3/n7V4d5lCTvHIsiOVdTlWU4IPrRclwTPo99TdELpp87Af3gf5Vw3jD4gSxWsmnWIWKeQYkdesan09z+lcJdeOPEV3GI5NWnVQMfu8Rk/UqATWC8zOxZmLMTkknJJouTGnZ6lkyU3zKreZSeZSNSz5lJ5lVjJ70xp/TmgC35lRyz7UOD83ar+i+FfEfiVwukaVd3Sk48xExGPq5wo/E16ZoH7O+rXW2XXdUt7JDyYrcebJ9CeFH4ZoA8p0rXb3RPMbT5jFLKMO4VScemSMirENh4j8Y6i0lvZ32p3JwrNHGz7R2yRwB9a+ntB+DfgrQ9rnTP7QnX/AJa3zebn/gPC/pXeQQw20Kw28UcUSDCpGoVQPYCgLHzFof7P3i3Utr6jJaaXEeolfzJP++VyPzYV6Tof7PXhXT9r6pc3mqSDqrN5MZ/Bfm/8er1nNLmgDL0bwvoPh9Auk6RZ2ZxjfFEA5+rdT+JrYpmaXNADGgRiSc5PvSfZk9WqXNGaAI/s6+po8gf3jUtFAEfkj1o8v3qSigBmz3pQuO9OooAKKKKACo2hRjnbg+o4NSUUAVmgcfdYMPRuD+dRM2z/AFgKf73T8+lXqOowaAMDVdKF/wCTPDJ5F9bHdb3AGSp7gjup7iuD8Ra1fQa359xZJb3fyKygkhhjG4HuDzg/gecgeptaIeYyYz/s9Py6VlavosOp2wivYPMCnKTRffjPqAf5c57imnZikrqxh20EGv2b7lkMkGHR4uJIj1BU/wBPatHR/EEsMsNjqsqSCb/j1vk4Sceh9H9qxdPa98K6pNNNGlzYTBUaeLI24JxuH8J578e/akYwanr2saVbFjZXMQn5TAim4+YZ9TzVy953M4e6rHodFcj4N1+W7jOm3zE3MS5jc9XUcEH3H8q66szUKKKKACiiigAooooAKKKKACiiigAooooAKKKKACiiigBryJGpZ3VVHUscCs5desZr+awtpRNdwqHkiXgoD0Jz9R+dTW0ouJjnnbz+NYV/4auP+E0j8Q2k8ccRtGhuozndJwcY/wDHf++RQB558Srtp9dt7djlYoFcj3lk2n9EI/E1zsLrc6jbwsRteQBs+mef0ru/EHg2XXvELXcl7HbWhhhUnG5yyOzEAcYGCOc9+lWoPB/hezAMtvJeOP4p5Tj8lwKYHAeNtbsJbSOys5Fd1k3uYx8oABGM9+tecXFxubGa+lEOi2IxaaZYwkd0gUH88Zrz7xV4G0/XNS+3WEq2Ej/65Eiyjn+8BkYPr6/zLCSsZnwa15P7Y1Tw5cENFcxieJG6FgMOPxUj/vk15j4z8Pv4V8X32mYPko++An+KJuV/Tj6g1oTTjwN8Q7a4glnlksZlM2+MJvUjkLgngof1r0z43eHo9W8O2fiayAka2AWR1/jgflW/Akf99GkM8I8yk8yoqKAJPMpPMrY0Xwh4g8QsP7L0q5uEJx5u3bGP+BnC/rXpOhfAK+n2ya5qkVsnUw2q+Y/0LHAB/OgDx3ea29E8JeIvEbAaTpNzcoTjzQu2MfVzhR+dfSehfC7whoO14tKS6nX/AJbXh81vrg/KPwArtE2ooVQFUDAAGAKAPA9C/Z81K42y69qsNqnUw2y+Y/0LHAB+ma9Q0H4T+DdA2PHpS3k6/wDLa9Pmn67T8o/AV14anBqYEyBY0CIoVVGAoGABTw1QBqcGoAnDUoaoQ1ODUATBqXNQhqcGoAlzS5qINTgaQEmaXNR5pc0ASZpc1HmlzQA/NLTM0uaAHUUmaM0ALRRRQAUUUUAFFQy3dvAjPNPHGqjLMzAAfU1HZ6lY6iGNleQXG373lSBsfXFAFqiiigCGe1inyWXDYxuXg/8A1x7HisCfRZLHzpLSVYVdcBhHlE68leo69RwPQda6Wq9zciHEar5kz/cjB6+59B7/ANeKadhNXPPrDw/q+l+INOdoC6LN808Z3LtPXPccZ616ODivHfH3xNk8K6nY2mkTpO1qCtwmMpISRlcdguO3TOPWu38F+PNL8Z2W+2bybtB+9tnPzL6keooYzraKaDTqQBRRRQAUUUUAFFFFABRRRQAUUUUAFFFFABUM04jO3+KpqxZ5Hed27Z4+lAFi3CwMxVid1SXN40NpNKo3MkbMAO5AzVDzGHal844wRTA+bdb8R61qk0kk+oXCgk/u45Cqr7YFcbeQ6hdTbYWup5D0VSzE/hX1g2iaU8pkfTrZmJzlowauwRwWybYLeKMeioBQB8qaX8N/G2sFTBo95Gp/juT5QH/fRB/IV3mj/ADVm2vrOtpbL1MdsC5P/AjjH5GvdvtEmMBsfTioZpG8pyCc4oA+bviJ4GvrfxFHBpltcS2kFtFAs87LmUqMZz34wPwr1bwHa3978PU0LX9Nm3xwtbsjFfngOQh5PpkD/dzXaW/asKy1m80rULgXqGZJH5zweOPlPp14osB5TZfs/axJcubvU7SK3DnYFJZyueM8YBx9a7zQfg5pGiskuLeaZf8AlpPF5pz9CcD8BXocd3b3cKXFq+6Nx07qe4NPD0AVoNOmiQKbsMAMACIDH61OLRv+eo/75/8Ar08PTg9AEf2R+0y/98f/AF6X7JL2nT/v2f8AGpd9KHoAi+zTjo8bfgR/jR5NyP4Ij9JD/hU4enb6AKuJx/y7ufoy/wCNHnFfvRzD/tm388VbD04PQBSW6hLbRKm703DNTBqyPEXjDSPD6GO9fzZyMi3QBmx6nPAH1rg5fiNeXzj+ytCtII3+7LNKUDe4IK5/DNAHqoanBq8xi1bxuyefHJpnkj+FPMlA+p2n+dTweLPFQ+9Botxj+FJJUb/x5cUWFc9JDU4NXCQ+PLyI41Dw3eoB1e0dbj8cKc1r6d410DUpPKi1COOfvDcAxOPbDYoGdKGp26oFcEAg5B704NQBNmlzUQalDUAS5p2aiDUuaQEuaM1HmnZoAfmlzTM0uaAHZpGVZEZGAKsMEHuKM0ZoA8+8S+DdYvb/ADYOklngbI5J2+Q9+ufzyaveGvDl7o04aGyjhmOFnuriXfuXIJEaKehx1Ygj0PSu0zQWCqWYgAckntS5UU5NqzFpCQoJJwB1Jqg2piXixiNz/wBNM7Y/++u//AQa4nxb8QNF8PK6312mo3q9LSE4iQ/7XXn65PsKZJ2V3q0aW7zRyxxWyDL3cxxGB/s/3vr09z0rxrxz8W4reObTtAZyz8S3bH95J/8AEj9fQCuN8U+MNe8YbZEukMGeIYjtEf0B/mea5J44NPbaSLm8z06qh/qaYDTulk+3aixbdysfd/8AAV6F8G9Nv77ximoRq0cSuZZGXgBec/mTj86zfBvw21fxdeC5uVaK13fPLIOPp7n2H44r6Q8PeHrDw3pq2VhFtHBeQj5nPqf8O1DA16UGkpaQDqKjhbfGG9c1JQAUUUUAFFFFABRRRQAUUUUAFFFFACMcKT7Vk7K1mGVI9q8Us/ijfWvxN1XRtXWFdHjuTbROFw0RHAYnuD3z0z7YoA9U8umOEXAZlBPTJ61ZIAGSQB1zVWXyb62kWK5OFOC1uwLAg9P/AK1AC+XR5dPiQKoClyuB98YOf88/jUm2mBX8ujy/arG2jbSAqiBQcgYpIR+5KsiOu9+GGR941b21GiYkkX33D8f/AK4NMCAoBwiIg/uooA/Skwwq0UppjoAr7iKUPUpjppjoATfSh6aY6TYRQBKHp2+q/wAwo3EUAWQ9MnuPItpZsZ8tC2PXAzUQekkCzRPE/KupVh7GgDwzTLU+KfGNvDqNwAk7mad3PDYPQ+3+Fenw+DYb3Vms7mGMRwAM7qOCD90D64/SvJ287w/4gzKPntJTDMOmVyOfocKfoa920HV4Lq/klEoMV3FG8RPbAOV/MnFPoS9y5B4W06yUGxV7WUDAkjY5/EdMVU1BIZoZI9StI/Mj4+1EhB04wep+gBrpa5LxFYRXF200odtwAGHIwPbHSiOugpaamfaxwyxNDL8yfwuByPcZqteaHb3a+XPFDdIOizJuH4E8qfz+pqPTLea1u1VmfZIpUhmJ5HQ/XHB+ldVBZpcKjyvJxxhcAfyq3HS5ClrY4mPw1eW2W0DVbuykXk2csjPGfoM5x7gn6Vat/F2oaW4h8QRNa84+1iPzYCfqu0r+OT7V1F5pbRy/KSYwNyv0Ix7jvXI6z4ztLGQ2d3bm5cZVnCcntg9j6dKnRl3aOztdQkubdZ4Yo7mFuklrMHH4g7fy5qZdSttwV5PKY8BZlMZP0DYz+FeaWVvHMrah4RvzZXI5ksWbCN9B2/DI9u9a2l/EKbzHstascSp8sgAww+qng59QcUmik7noAanBqx7FtI1GPzNOl8ojkrAxjK+5Tp+Yp5uJYj+5u1ulHZoWJP8AwNBj/wAdpDNYNTg1ZCauQ4Sayuk9XSJnT+Wf0qympWbNt+0xK/8AcdtrfkeaAL4NLmqL6lZRHD3cCn0MgzTH1WMKWignkAGSxTy1A9cvjj6ZoA081HNcw20fmTypGmcZdsc+lcLrXxJ0LSgy3mu2kbj/AJYWH+kSZ9N2No+hH415zrHxxCO3/CP6OBLggXmouZJMeyg8f99Y9qLAe6S6nI0bPBD5cSjLT3PyKB67ep/Hb9a8+8R/FTwtpBZHvG1y8XpFBjyVP1+7+PzEV4brWveJfFB83W9Ume3zkJK/lxD6IMD8cVjh7OA4ija6k7FvlT8uposB3ev/ABU8U+KS8FmfsVoeDHbnbx/tP1P6D2ri2FnC+68uGuph/wAs4j8o+rf4VoaX4c8ReJ5hBa2srp/cjTaij3Hb8a9a8K/A23ttlxrs4dhz5ERz+Z6D8M/WgDyjRtH1nxDqcS6RYGI4wBEnBHqfX6nivb/C/wAI7S2ljv8AXvLnugB+5jGFH+83f6D8zXoWm6XY6RbC30+1jt4h1CDk+5PUn61doASGGK3hSGGNI40GFRBgAegFSU2lpAOqOd9kJPc8Cn5wMnpVGeXzX4+6OlAFjT5hLE6jrG5U/of61brA0C43anq1uT9yZXH4qB/7LW/QAUUUUAFFFFABRRRQAUUUUAFFFFABXiXijSNI0zx1qranp0c8WrXEWyV2K+SDEASuO5cYz2r22vG/jv4avNWsrS+sFaSeBSSi/eKKTnHv84OPagDsPBt2brR302eZppLP90sjfeeLkKT/ALQwVPuuehFctr63/hfXv7Rs3KpK3zr/AAlvQj0I/WuQ+GfjuR7yN7xv30REdx/tqcDfj1OBn/aC+te365pEOsac8bKH3LxjuPb+YpiG6Lq1vrmmR3tvxu4dCeUYdQa0NteVeHr6fwl4ka1u2P2SYhJGPTGflk/Dofxr1nbQ0Mi20bal20baQEW2mMuJFPrwasbaayZX3oAj21LDb7xubpRtz0rM8aeIV8JeDdS1narPbQ/ulbo0hIVAfbcRn2oA1ZTZQFVmkijLdA74J/Wla0RhlDj9a+FNT1S+1nUJr/UbqS5upm3PJI2Sf8B7dBXYeDfEfiPwuUnstVuYo+otWctER7oeP60AfWUkDRn5h+NR7K5fwN8TLLxZtsb2EWmpY+4MmOX/AHT2PsfwJrr7iJojuAyn8qAKxSmmOpgwPtS4oArGP2ppjq1tpNtAHm3xD8LS3MZ1uwhMs0SbbqBBkyxj+IDuy+nccdQBXN+DfGk+iiOxmui2lynMMmA4Qn+n0+vXOfayleX+Nfh1MJJ9W8OwLIZCXutN6CU93j7BvUdD7Hq0xNXO1XxALZI5bi5TynXcrFxhh2K+oq1PqMFxCHDbi3Qd68M8P+I30yc7bWK+iiO2S1u4h51uc9ORlTnP68GvRtO8X+G9QWP95JZseGFyRtLem4cfgcH2rRNNmTi4o6e2giuNsyShirEbR9P8/nW5bx7UC96q6XHbTRBraaGROuY3DD9K0Jrqz0+MyXV1DAo6tLIFH60SkOEeo69uVsdPnumRnWCJpCq9SFGePfivKvGel2mpwnXNO3XEMuWLxDJjbqQw6jn8q6fUPiF4euWm0+G6MmRtaQRsVYHqFwOf5c8ZrMtNIvriUvpIbT7WTG+4ngVM/TcMt+NQkW9djzLTb42eq2sqXBgCyrvYJuwvfjv9K9R8UaLp+u6JHqmnMy34j8y3cLhXHXY3fB/StCfwhYR3SyTWq3DBeZJThSfUgdfp0rM8VeLNO0WMWNntutQ24S3ibOCe7Y+6P8imTqcpoU66hCkylg+MgE9OxH4GvQtI1eSQrb3eN3RZMYz7GvN/AlrcXF/IiHfDbBvtMy/dMzHOweuBkn0+X1r0aOwPHFSaG/Qyq67WUMPQjNNTIQZ645pwoA5bxN4V1LVW83R/EV5pMgXaYojiJvf5cEH35+leUa98LvHlyxNxdyaqoOc/bS/6SEGvoKloA+Wk+GviKJz9p0bUWA7QxZ/UZq/B8PvFEjBLDw/Lbn/npMo3fmxAFfS9LQB4Hp3wN1q9lEurX0MOeu5/MYfgOP1r0HQvhD4a0ja88b3so7yHav5Dn8ya70UooAjtrW3s4FgtYI4Yl6JGgVR+Aqem0tADqWm06kAtKWCjJOBULzKnA5NV3kaQ8n8KYD5pzJ8o4X+dQ0VSk1KJb+OzT55GPzYP3R/jQBW0eG4tfFl3I6/uLlTtYHuMYz+tddXPag0llBJdRAGSJGdQehIGeag8A+Lk8Z+GY9RMaRXKOYriJDwrjnjPYgg/j7UgOoooooAKKKKACiiigAooooAKKKKACsHxfEzeH5rmOMySWuZgg/iwCCPyOfwrepksaTRPFIoZHUqwPcHrQB8qWXiDw9rHiBLk2z6dqMmUZ4m/dT54wwwMH0PqBzXv/wAO9bGteGFR3DXFk5tpf+AnAP0xx+FfL/j/AECXwx41vrPBVRKZIm6ZBOQRXcfCHxg2leNr22vJAlpfSkOCcBCT8rH8do/4EaYHtHi/wzHqVsZ4wFkXndj7p9foe/51Z8J3dw+nfYL5WW7tAF+b+OP+Fge47Z9q6X5XXsVI/Ais1B/ZtwIm/wCPWU/u2P8Ayzb0+lAF3bRtqQAEZFG2kBFto21Lto20ARBcEV5Z+0RdNB8OIIlP/HxqEUbD1AV2/mor1jbXkP7RkTS+BNN28n+1I1/OOSgD550DSJdSu4hHE0ru4SKNRku3avaX0fwj8NdOhvPFrDUdYlXdFp8Y3gf8B6EerNx6A4rP8AQ2XhHwpqfjW/iDiyT7PZRnjfIcA4+pIGew3V45rGs3+u6xcapqE7S3c772Y9vQAdgOgFAHrUvx51f+0FstK0fSdOtRJ5Y+0b3Cc4ySpUAD2FegeAPi2mv67c+HNdewW/WVktrmyLfZ7oDjC7iTnuPUeh6/L811LeT+bNt3hcZVQM/lRHI8MqSxuySIQyspwVI6EGgD7juIDC/H3T0piSY4PIrzj4afEbV/GOiyWk6abNqNmoEiyzvFJKmBiThGHXg4HX0yK6FvEN/HciBrCydzkgRXrnP/AH1EtAHWYBGRSba5pfFFzb583Rbkr38uaI/zYUW/ji2ur6Ozj0nUvPkzsVjAN2BkjPm4zjP5Giwro6XbSYqh/a8o+9o+oL/36P8AJzSf2z/1DL//AL4X/wCKoGYfiv4faP4pb7S4ey1NRiO+tvlk+jdnHsfwIryPXfDPiTwrdhby0/tOJgdl3pvEpUdS8XXHr1X3r3OXUL64Gy2szbA9ZbkqSP8AdVSc/iR+NQxWaQF33NJK/LyyHLP9T/QcDtTA8BsfEOmTNtY2EzA4KTq1u4Pp8pC5/wCAmuktNS0wKGOgO/vHdxOD/wB9RV6PqvhjQtbJOq6TaXLHjzGjAf8A76HP61zk3wY8GzPvhtru2z2hum/9mzRcVipa+LoLL/j18Nyq3qL5Yv1RAaJ/iJqMDebFpuk2cg6TXdw87r/wJsH9anX4J+Fc/NPqzD0N0P8A4mr9n8IPA9qwdtIe5Yd57mQ/oCAaLhY4HVfiBd6pMIbrxBcXkr8La6XHjd7Arz+ta3h34f8AiDXcNd2zeHtKY5dc5u5x/wCyfU816vpek6TokezStKs7MEYPkQhSfqRyfxrR89z6CgdippehWGjadDY2MCQW0K4RF7e5PcnuT1q2Qi8KPxppYt1OaBQA6nU2lFADhS02loAdThTRS0AOpabSNIqKWY8AZNAElLVYXDAjdHhT0O7JH1pWdm78UATtIq98n2qJ5WbjoKjooAKSkZgqlmIAAySe1eQePviuqLLpXhubc5yst8p4HqI/U/7X5etAHY6141todXfRNOYTXqIWnkU5WDoMe7c9O1L4aQy6orsSSAWJP5f1rzbwTo8trbebIrNd3bAkHrjsPrzn8a9w0ywSws4ogBvUfMw7k9f8+1ACeIJFh8O6lO3AitZXJ+ik15L+z9fSLq+safk+XJAk+PQq23/2f9K7f4qasul/D/UBuxJdgW0Y9dx+b/x0NXHfs+2Ba71vUSOESOBT65JY/wDoK/nSGe6UUUUCCiiigAooooAKKKKACiiigAooooA8z+Knhe0vhbaxJaRymP8AdSMVyV/ut/TP+7XzjpiOfFFxDHu+YzDHfgEj9VFfaV9aQX9jNaXKhoZUKOPY/wAjXznL4Ri8MeM7+W5kTyltpCrHjfnGGH4Z+h49ywPTvBniGbVvDtncQ3XlXePLkjYZjlccHA7MeuARnOR6DozrheNoNSsiUPDPB834lTyPwzXgHgzxanhyaeC8ieawuBlkQAlW9QDwcjg/h6V27fFTQwApg1CVemSi5UfUtz9D+lAHodj4iignaFpftFuOPMQHcv1Xr/X2Oa6O3uoLuLzLeVJU6ZU5wfQ+hrze0vtL1+2F1YzpOq9WUlZI/Yjqv8j71IkdzBOHhmO7oH3eW49tw4I9jx60WA9Jorj7fxNqNjKIL+3884zggRy49R/C/wBRgVv6frmn6k3lwTgTYyYZBscfgev1HFIDRrzn42Wf2rwCJMZFteRTfTqv/s1ejVwfxgOPh3d+80X/AKGKAPIPiRqCaH4A8I6EkYeSSH7c6OMqGbkEjucu3B4ry1bUalMDEFSY8vGowD7qP5j8uOnd/G5/+Km0SIfcj0aAKP8AgT153HI8UiyRsVdTkMDyDQBran4dnsLGO9RSYvuyf7OehrHr1XRLn+2NAjF5EuZUKuAOHGSM/pXCa1ocmmXz2/JX70Tn+Jf8afoGq3IPD+r6hoWu2moaZIUu4nG0dnzwVPqCODX0PBdp4t0+HWNPt76J8jeI4DJ5cg6jj/J6968G8JabJP4ghaSJhHCDI2Rx6D9SK9l8IeKLXwp4gjguH8uzv2CTc/LGeiufTng+30o6CNq7udaCFU0i6mPtaSp/7Ka5y4tvFMlzHNa6DcxzxuHjZlkADA5HVK92Ze46VGVouLlRTi8x4I2lj8uQqC6ZztOORnvSMtWitRstBRUZaiZKtstRMtAFNkpgJjPqPSrTJULJQA9WDDIp1VSCpyDg0efIOMA0AW6dUOy6WIzTCG3hUZMk7bQKxrrxn4VsCVufEltI4/htEMv6ruFAHQClrA03xlpOrZ/s2zv7r5tokkKxIT9cj+Vcn44+I/ibw3KqWXh7T4Y24E1yzSnP4YH6/wD1wD01TnpyfbmnMDGhkkwiDqznaB+dfMGp/E/4g6plW1z7NGf4LREix/wIDd+tchetrWozedfajcXUn9+ednP5k0AfWV/408MaZn7VrlnuHVYn81h+CZrltQ+NHhy1ytpbX14w6EII1P4k5/Svn+xFyqMlwwfH3Wzk1K4oA9Q1H476m2Rp+jWkA7GeRpT+m2ubuPjT4zZ9yXVrEP7qWykfrk1xUgqpIKQHt/gT40z6tq0OkeIoYI5LhgkF3CCoLnorjPfpke3HevYsiWMgdxiviNyyMGUlWByCDgg19b+Cdf8A7d8O6bfMwL3Nupf/AK6Dhv1BpgdMcsACMd6dRWPr3ijR/DVt52qXqQkjKRD5pH+ijk/XpQBsVg+JPGOi+FoN+o3YExGUt4/mkf6L2HucCvJfE/xl1PUd9vocX9n25485sNMw/kv4ZPvXmsklxe3LSSPJPPI2WZiWZj7nqaB2Ow8YfErVvFO+1izZaaePIjbmQf7bd/p0+vWqXhrQDLKl7dp8g5jjP8Xufak0bw+fOjedPMmJGyJRnn+pr2fwv4Q+zbLzU1BlHKQdQvu3v7UCuX/CWhtbot/dJiRh+6Q/wj1PvXWg1EDXDfEjx5H4X01rGykDatcphAOfJU/xn39B/hQB578Y/FC6v4gj0i1k3W2nZDkHhpT978hx9c16x8JdCbQfAtqJU23F6xupARyNwG0f98hfxJrxD4deE38V+JFkulZtPtmEty7fxnOQn1J6+2a+n4DgADgCkMuUUgORS0CCiiigAooooAKKKKACiiigAooooARgGGCOKwfEHhTS/EVn9nv7ZZVByhzhkPqCORW/SYoA8bvvgzp6Oxt767RfRwrY/QVjT/CqKLP+nyH/ALZ//Xr3t41cYYVnXWmK4JUUAeFQ+CX0m7W6s9QuYp06PGSp+nXp7V1dnrpVVi1JcOOPtCLwf95R0/D8q6q90nr8tc9e6T1+WgDctNRhe2WC7RLuxf7p4bafUH+lSXnh6OaJZbOVZoTyiykkf8Bf7yn65riBHd6bKXtZCmfvLjKt9R0Nbmj+Kkgk8uYC3LfeRyTE/wCPVT9c/WmBqW+r6tpMixPIzr0EN4c5/wB2UZz+O78KzPiRr1rqnw+v7d4pba6DRMscgyGxIudrDg8Z9D7V12YL63JCh42HzI4B4/kR7jiuc8QeHBe6Le21nIVMkLARP8y5xxjuOce3tQB4z8Vrb7e/hfUwMifRYUJ/2lJz/wChV5iRg4r2O+gbXfhdpEsa+Zc6VdTWxXuVb5wPyHH0NeT3lsyXL7VOCT8p6qfSkB6D4KLzeHo9/wDyzkZVPt1/qau6rZQ63ZT26MFuIWIRyPut/gf89KxvDWuWWmaBBbOJJLosxMUa5OSTj9MVoeHNK1CfxPPfXSmC3u2CCI/M+Cwxx7c/nUQvzPsdFZwdONtyLwfp93Z2lw98jJK0m0Kw5wO/0JP6Vh+Kr7zLiYA99o/Diu4kZY5CVGwg8r/Q15NqjXkF3NbXrEyI5zuH8j6VqzmR9QfBfxofFPhBbK7l3ajpm2GUseXj/gf8hg+65716OyelfHXwz8WHwf43sr55NtlMfs92M8eWxHP/AAE4b8K+xwQQCDkHvUjIGXHao2WrlMMantigCmy1Ey1daA9jUTQuP4c/SmBSZaiZauMhHUGoWWgCoYyzAAZJOBWT4v1+XwlYJ9isXuLqXh7nbuS2B4DEd+e35+h6GAAXMZP94V5X478VS6Xr2r2d9LB5ONqQpJukcMowCv8ADwepoA8i17XNZ1u/kfWNQnupUcjDv8qkH+Feg/AVnxTNGw7j0ps0rTTSSv8Aedix+pOadBC0zgAcdzSGehaX4iltfB1gNNhElzYXE6Xa5O7DvvR8emDjPtWV448VX+teGydRKRqcR20aDBZtyszc8nAXGe2R61iSxGJ1uILuWznUbRNE+0keh9RWLfLa3E5mv9Ymupem4nefpnmmIw97f3j+dSQxz3D7Ig7H27VcM+lw/wCqtZZj6ytgfpSNrNxt2QpFCnYItIDVsrM2kJ3tukblj2HtTZbmFTgyLn0ByayEuDOf3zs/szcflWjBNHGPkVV+gxTAD5sv+rt5D7sNo/WmNZXTDJESfVif6Vc+08daikueOtAGVcwSxZ3qCPVTkV7P8GdZY+G57Mtl7K53KPRWGR+oavHLm5yDzXXfCfUfsviK6tScJcwEgerKcj9C1AH1NFIs0SSKcqwBFfL/AI9t7628casmoO7ymdnRmOcxk5THttIHtjFfQ/hi9+02Lwk/NC3/AI6eR/Ws/wAX+BrLxVNb3bFIryAFFkZNwZc5wR7HJH1NAI+crLSri9IYLsi/vsP5etd74Z8EXN5g2sOyI8NdSjAP09fwr0XTvAelaYyvdyG8mHRWXCD8P8c10iYUBVACjgAdqAMzQvDOn6GoaJfNuSMNO45/D0FbwNU7i7gsrd7i5mSKFBlnc4AryXxj8WnlElh4dJRD8r3hHJ/3B2+tAHX+OviPaeGIXs7Ipc6qwwE6rD7t7+1eJ6ZpureNPELL5jzXMzb57iTkIO7H+g/Cm6H4f1DxNflYt2zdma5kyQv+J9q908M6FZaBYLa2ceM8ySH70jepNIexteGNEs/Dukw6fZJiNOWc/ekbux9zXTwHpWTbDpWrB2oEXk6U6mp0p1ABRRRQAUUUUAFFFFABRRRQAUUUUAFFFFABSUtFAEMsCSjkc1k3mlAgkCtykI9aAODvdJ6/LXPXuk9flr1SezSUHjmsW80nr8tAHnNnfapoUu6zmIjzzE/KH8O34V02n+MbG8YJdj7HMf733CfY9vxxSXuk9flrnb3Sevy0AZAtTpnibX9Bj5hv0F9YheQzLl9q/VfMX6gVk3Gn2N9h57aGUkZDFRnH1pdZs7rTZbfVbMlbiykEqn0AOf8AP407xbdJY6C2uacuLK8QSwY58piwDx/VWJA9iKaYmVJZdJ0RCQkMBx92NRuP+feucvvHaeZ5dvbPsz/rBJtdSOhUjoR1rjrm/nvGLyOTn3qvRcLHqlzrmp3tnDf6rc201mFVzebAsrKegYAcnnFRX9hpHi2y3wzo0qD5Jk+8nsR1x7GqmnxR3/gGKGTkbSCM/wB1z/hVXwD4fjvPFNxLJctFbWEYkIyf3jE4VTgjI65+nvTA5DU9JvdFuTDdxkL/AASDlWHsa+sPg94m/wCEm+Hlk0r7rqx/0ObPUlANp/FSvPrmvMdWWwBEVwqeTKdvlzAMA393ng11vwrls9H1qfTLeGOBLxN4VBjLrz/Ld+VJoLnr1FJmjNIYtFJmjNAC0hVT1UH8KM0ZoAaYYzz5a/lXhvx/8NTJHbeKrOEOqAW94AOgz8j/AJnaf+A17pmq2oWVtqVhPZXcKzW86GOSNxwykYIoA+FjqU3ZUH4U1tRvGGPPdR6L8v8AKuo+I/gK78C6+0GHk02clrS4I6r/AHW/2h39eD3rjaYDmdnOXYsfUnNNoooAKKKKAAHHSpkuGWoant7K5u2229vJKf8AYUnFAD/tZpj3LNW7Z+CtSuSDO0Vuv+0dzfkP8a6nS/AumxOvmrLeS+h4X/vkf4mgDzy0sbzUpvKtLeSd/RFzj6+leheEfBF5pepQaneXCxyxZKwx/N1BB3Hp37Z+td9pvhyZIljjgjtYR0XAX9BXR2mi2sGDJmZv9rp+VAC+GbiWDUPM8tvJZSrnsPT9a6iW/Z+IxtHr3rLDJFHklURR1PAArmdb+IOkaOpVJPtM3ZUPH59/880AdnvABZmAA5JJrkPEfxJ0nQ1aK3YXd32VD8o+pryvxB4/1fXC0YlNvbnokfFYFlp11qMuIkJBPzSN0H40DsaPiHxbq3iWctezsIs/LAhwq/h3q/4e8GT6g6T3+6C26hOjv/gK2NC8NW1iyyuPOnH8bDhfoK7S0h6cUgLmlWUFlbx29tEsUSDAVRxXQ2qdKz7WLpWzbR9KBF+3XpWnCvSqdvH0rSiXAoAmXpTqB0ooAKKKKACiiigAooooAKKKKACiiigAooooAKKKKACiiigAprKGGCM06igChc6ekgJUVg3uk9flrrcVG8SyDDCgDzS+0cOrKyAgjBBHWuHtLK2tLi98F62Sukaqd9nO3/LCbop/kD+HTNe43emK4JAzXF+K/CEet6a9uwCTL80MmPut/h60AfOHifw1deHtTns7iHZJC21gOmOzD2I5rAr3UQDxlaHw3re228T2CmO1nl4Fyg/gY9z6Hv19c+Ra5oN3o1/NbzwPFJG2HjYYKn/CgDW0y/e28KsqH5grkZ+prPi16/0PV2u9NnMfmoNykZVx1GRVvRbSK90UJLI6EO4G3HIOOtc7eZjZY3+/ETG34GmwNbW/Fd/r0Iiuo4EUf88lIz+ta3hHxtPpGsabPdSFltZ0bzCeTHnDA/8AAc1xlKql2CqCSegFK4H3mGBAIIIPQilzWB4Ouri68F6LNdxtHcNZReYrddwUAn8ev41tFwOvHvQBJmjNRhwRkHIpd1AD80ZpmaM0APzRmmZpN1AGR4o8N6d4p0WfTdSg8yCQZyPvI3ZlPYivkjxx4F1PwRqpt7tTLaSE/Z7tVwsg9PZh3H8xzX2durJ13QrHXdPls761jubeT70UgyM+o9D70wPh6rUGm3tzjybSZx6hDj86911j4cNo1wZNLtontc/eChXj/wB71+tUovDszf62ZE/3QT/hQB5TB4T1OXG9Y4R/tvn+Wa1LfwZEMG5u3b2jXH6nNeoQ+H7RP9Y0kh9zgfpWnb2FpBjy7eMEd8ZP50Aed6f4Rt+DbaaZT/fdSw/M8V1Vn4WuyFEjRQL/AHRyR+A4/WuoU1aigmkG5Y2KjqcYH50xGTa+G7KHBlLzH3OB+Qrat4IbddsMSRj/AGRisXUfFGi6TlbjUoGkH/LOE+Y2fQ7en41x2qfE1n3JptqwHZ5jj9B/jSGemzXtvaJunmSMe55/KuR1j4l2Fjujsk8+Qcbj0/L/AOuK8uv9c1HU2Y3NyxU9UXgf/X/GqUcEkp+VfxNFx2N3WPGer6wxElwyR9kU9Kw4oZrqQ7FZ2J5J/wAa07XSNxBky3t2roLPTgoACgD2FIDK0/QFLB7j5z/dHT/69ddY2QRVVVAA6ADpUlpY9OK3LWz6cUCEtLXpxW3a2/TiktrTpxWzbW2McUAOtoMY4rXt4elMt7fpxWlBDQBJDHVxFwKbGmBUtABRRRQAUUUUAFFFFABRRRQAUUUUAFFFFABRRRQAUUUUAFFFFABRRRQAUUUUAJioZbZJRyOanooA8/8AGngCLxBAs9u32fUoeYLheOnIDY7e/UV5/d3dnrJHh7x9A9hqsI2W+rBeo7b+zD36fQ5Ne/kAisPxB4X0vxFaG31G1WVR91ujIfVT1FAHzxrHgLXfDMReK2N9p5+ZLu0+dSDzkgcj+XvXB6nZi8laaJgsh+8p4ya9/fwZ4w8HO0nhXVDd2ec/Yrgj+R+U/UbTWVfeNVjcjxX8P7Z5/wCKZoQufpuU5/76pgeDW1jK9wsMqum7gMFyCfSvX/A3wyjt1/t3xIn2LS7ceYVuOGlx6jsv6noOua04/ihoemAtovg60tpu0nyJj/vlcn8xXH+JPGes+KJB/aFyBApylvENsan1x3Puc0gPcPBPjm38V3OqQRoIhbSg26HhmhIABI9cg59NwFdjur5H07WbnRb5L2wu2t7hPuuh/QjuPY16No3xzuIdsWs6cLhehntjsb67TwfzFMD29kUnIyp9VOKjPnr9yRXHo4x/KuY0b4jeF9bCrb6rFDMf+WNz+6bPpzwfwJrpxIGAIIIPIIoAabqZPv2zn3Q5pP7SgH396f7yGpN1G6gBq39s3SdPxOKlWeN/uyKfoc1CVRuqKfqKaYYD1hj/AO+RQBa3UbqrqkafdjRfouKduoAZdWqXAJHyv6+v1rkNT0JPOyo8hyeePlPuK7LdTJUjmQpIoZT60AcFfWehaNAk2q69BCHGVThWP0GST+Vctf8AxB8I2OVsoL3UHHRv9Wp/E4P6V6JrHhm2v7Z4ZoI7q3brHIMke4/xHNeF+LvC+labehdIvWkYsd9ufmEX/Av6Hn3oAtX3xT1OTK6dYWdivZivmuPxPH6Vy2peIdY1gn7fqVzOp/gZyE/75HH6UsejSH7xP4CrkWiAfw5+tIZgqjN91SasRWMsh5GK6aHR/wDZrRg0nH8NAXOZttJ5BK5PvWxbaXjHy10EGlYx8tacGmdPloEYltpuMfLWxbafjHFa0GnYx8takFh04oAzbaxxjite3sunFXoLHGOK0oLPpxQBUt7TGOK1ILbpxViG1x2q9FBjtQBFDBjtV2OPFOVAtPoAKKKKACiiigAooooAKKKKACiiigAooooAKKKKACiiigAooooAKKKKACiiigAooooAKKKKACiiigBjRg1WktgQeKuUUAczeeGtKu8m40y0lJ7vApP54rBu/h74dnyTpcSn1Qsv8jXoLRg1C9uD2oA8pufhdoT52Rzx/wC64P8AMVkXHwp0/ny53X/eQH/CvZJLQHtVWSyz2oA8Tm+Fka52XCn6oRUlj4W1/RD/AMSzWZrdR/AkzBT9V6GvXpLAelVJNO/2aAucfaa/4zswFnksr0DqZY9p/wDHcD9K1YfG2pKMXOipnu0Vz/Qr/WtGTTf9mqz6YP7tADl8cJ/Hplyv0dT/AFpw8cWmPmsrsH0wv+NU30v/AGahbSv9mgC+3ju0HSyuj9dv+NQv4/Qfc0yVvrIB/Q1RbSv9mmHSh/doAml+IN2f9VpaL/vzFv6Cs648b+IJgREttB6FIyT+pNWv7J/2aBpQ/u0Ac1fXutaopW81C4kQ9UDbVP8AwEYFZ6aN/s13A0r/AGakXSv9mgDi00f/AGatR6R/s12CaX/s1Ommf7NAHKRaV/s1di0vH8NdPHpo/u1aj04f3aAOch0z/Zq/Dp3+zW9Hp49Ktx2OO1AGLDp+O1X4bHHatWOzA7VaS2A7UAZ0VnjtV2O2x2q2sQFPAAoAjSECpAAKWigAooooAKKKKACiiigAooooAKKKKACiiigAooooAKKKKACiiigAooooAKKKKACiiigAooooAKKKKACiiigAooooAKKKKAEwDTTGpp9FAEDW4PaomtAe1XKKAM1rMelQtYj0rYwKTaPSgDDawHpUTaePSugMa+lN8paAOeOnD+7TTp3+zXReStHkLQBzn9nD+7SjTv8AZrofs60vkLQBzw04f3aeNPHpW95C0vkrQBiLYD0qVbEela/lr6UuxfSgDNWyHpUy2gHaruB6UtAFZbYDtUohUVJRQAgUDtS0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/Z"/>
          <p:cNvSpPr>
            <a:spLocks noChangeAspect="1" noChangeArrowheads="1"/>
          </p:cNvSpPr>
          <p:nvPr/>
        </p:nvSpPr>
        <p:spPr bwMode="auto">
          <a:xfrm>
            <a:off x="165100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 smtClean="0">
              <a:solidFill>
                <a:srgbClr val="FFCC99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6636" name="AutoShape 6" descr="data:image/jpeg;base64,/9j/4AAQSkZJRgABAQAAAQABAAD/2wBDAAgGBgcGBQgHBwcJCQgKDBQNDAsLDBkSEw8UHRofHh0aHBwgJC4nICIsIxwcKDcpLDAxNDQ0Hyc5PTgyPC4zNDL/2wBDAQkJCQwLDBgNDRgyIRwhMjIyMjIyMjIyMjIyMjIyMjIyMjIyMjIyMjIyMjIyMjIyMjIyMjIyMjIyMjIyMjIyMjL/wAARCAEsAe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KKACiiigAooooAKKKKACiiigAooooAKKKKACiiigAooooAKKKKACiiigAooooAKKKKACiiigAooooAKKKKACiiigAooooAKKKKACiiigAooooAKKKKACiiigAooooAKKKKACiiigAooooAKKKKACiiigAooooAKKKKACiiigAooyB3pMj1oAWik3D3/ACpNwoAdRTTIo61XOpWIfY13AG9DIM0AWqKAQRkHIooAKKKKACiiigAooooAKKKKACiiigAooooAKKKKACiiigAooooAKKKKACiiigAooooAKKKKACiiigAooooAKKKKACiiigAooooAKKKKACiiigAooooAKKKKACignHWkzmgBaCQOtFVL3UrLTrd7i7uYYIU+9JK4VR9SeKALW70BNJ83sK8v1/47+E9JLR2c0upTDjFsvyZ93bA/EZrzbWPj94h1F2j0u1iskPTavmyD8W4/8doA+l2kRAS0nA5NYN/438NadkXGr2m4dVSTzGH/AAFcmvla+8ReJdcbdf3k0ik5xcTFgPovQVRlgvJF/wCP35u/y8fzoA+kL/4z+HLXIt0urk9mSMIv/jxBH5VzN98d5SStnplvGezSzNJn/gIC/wA68bSCJFG4b2A5ZjnNShlUYUAD2pgd7efGHxTd58qdLfP/AD72ygf+RN1Ys/jfxLek+dql/wA9cXbRg/ghA/SsawsrrU7gQ2kRdu57KPUntXc6V4NtLZVkvj9pl/u9EH+P4/lRYlySOajv3uWBulhmPrKvmH82rpdLvrZMBorYj0EC11FvBDbqFhhjjX0RQBT5bCyvBie2jY/3gMN+Y5p2J9oXNF1GGAD7BdSWLf3I8GI/WM/L+IwfeuytPEU8aD7fbh4/+fm1Bdf+BJ95fw3D1NeXzaBc2x83TpzIvXypDhvwPQ1Lp3iW4sZ/KnDxSL1Vxg0rFpp7Hs9td295Cs1vNHLG33XRgwP0IqavP7HUrO9kM0Ur2d233poCBvP+0p+VvxBx2xW7Hrl3YqP7RhEsH/P1aqWUf7ycsv4bvwpDOjorOGqpNbC4tClxEejRtuH6VhXPxA02w1nTtMvEdZ7+YQxFOQCeAWHYZIH40AddRRRQAUUUUAFFFFABRRRQAUUUUAFFFFABRRRQAUUUUAFFFFABRRRQAUUUUAFFFFABRRRQAUUUUAFFFFABRRRQAUUUUAFFFFABRRUcsywrluvYetADywUZJwKjErSHEY4/vGuS8QeONJ0WfyLueSa6xkWlshkkA9SB0/HFWvCvjTTPE3mxWkkiTRY8y3nTZImemR6e4zQB0DzQwsnmyDLtsDHpu9PauZ8U/Enwz4SVl1HUE+0gZFtF88p/4COn1OBXlXxv+IF/pmuSeH9Ile3doka7mU85zlAn90gYJYc8j0rzfRfh1rethbu7dbWGX5/MmO53z3x1/PFAm0tzs/E37QusX5eHQLKOxiPAnnxJL9Qv3R/49Xm91N4i8V3gl1C6u72Y/d81mfH+6vb8BXq2j/DbQtN2tMj3co/ilOB+Qrr7W0t7SPy7aCOFP7sahR+lOxDqLoeKaf8ADnV5gGOnyn/rqRGPyJzXQ2/w21kLhTZQj0Ln+imvVFqUU7EOozyuf4daja20lxPqFjHFGpZ2LPgAf8Briy4BIByPWux+IPi4X9w2kWMmbWFv3zqeJHHb6D+f0FcH5lI1je2pZ8ynwbJZ0SWYRIxw0jAkKPXAql5lJ5lBR3Omak3he8Ecki3Ok3LZS4j5wfX6juK9BhkSaJJI3V0YZVlOQRXhUF9JAjx/fhf78bdG9/Y+9dJ4V8Xf2PcC0uXZ9Pc8E8mE+v09R+NNMzlHqesLUq15t4h8c311qg0XwsgmnJ2tcKA2T3254wO7H/69c14lt9Z0FITqfie8fUZl3rbwO7BB6ltwx36A9DTuQoHuqMRS3Fpa6hF5d1CsgHQ9Cv0PUV4LpHxM8QaVamBnivRnIe73Oyj0yCD+ea27f4zagmPP0m2k/wByRk/nmlcfJJbHolxoV/p7GbTpTcRDnyycOP6Gruj+LpIH8qYlWHDI4wR9RXC2vxqhcqraHN5h4Cxzhsn/AL5Fab/8Jv41dHsfBjWkXVbi6/dNj/efbkfRTSZcXLqejoILtzeaTP8AZLs/eVGwsn17fmCKqSR6TqmtWd5remJ/adjKkkdzFlHBVtw3Ln5h379eAKztJ+HniuIL/aHiC0su5SzhMz/99PgD/vk10kXw/wBHkdZNUm1DVpAMZvbpiv8A3wm1P/HaRZ11nqVrfKxt5kcqcMFOSp9COoPsat5rJ0/TNP0mHydOsLWzjPVLeFYwfwAq6DQBYyKTeKiDU7NADt/tSGQ+lHHoKXYp9fzoAb5p9BSec3oKcYvRvzFMMTjpg0AHnt/dFJ9oP939aYwK/eBH1FJ1GRzQBL9pHdTUdzqVpZ2z3F1KIYYxlnfgCmEVU1LT4dT064sbgHyp0KNjqM9x7jrQBFB418N3EojTV7cMenmZQfmwArdR1kQOjBlIyCDkGvG9B8L3UXiO4sLi58ma3XfsWNSLhezDdkbf8SOoNb1n/aGlXASyZLG9Cq1xYM2+BsjOV9PfHI9SKrlvsS5Wep6PRWNpHiGDUZTaTxtaagg+a3kPX3U/xCtmpKCiiigAooooAKKKKACiiigAooooAKKKKACiiigAooooAKKKKACiiigBkkixRl26CvOfGHi6eO5fStLkAvSoM9xjItVPQAd3PYdup7Z2fHvib/hH9FlniAe4/wBXAh6NIQTk+wAJPsDXk8Za3tQJHLzv880jHJeQ8sx/GgBCsVojiPJZzueRzueRu5YnkmpNMuTousafrrzpDiZYih+9LC52sfoMhvqtRmJYrOS/u/8AVqP3cR/5aN2z7VyepXjXJkMrbi4waBFz49abLaePIdVA/dX1sjA9t6fKw/LafxrMb4ha2Y0EMkEabRt2xA8Y9813vi23/wCE7+DNvqiDfqGmr5j46kp8so/EfP8AgK8Lt5v3ewnlen0pg0nud9afErWYHBnW3uU7hk2n8CP8K7jQ/HelawFjxJDdn/lgwzn/AHT3/n7V4d5lCTvHIsiOVdTlWU4IPrRclwTPo99TdELpp87Af3gf5Vw3jD4gSxWsmnWIWKeQYkdesan09z+lcJdeOPEV3GI5NWnVQMfu8Rk/UqATWC8zOxZmLMTkknJJouTGnZ6lkyU3zKreZSeZSNSz5lJ5lVjJ70xp/TmgC35lRyz7UOD83ar+i+FfEfiVwukaVd3Sk48xExGPq5wo/E16ZoH7O+rXW2XXdUt7JDyYrcebJ9CeFH4ZoA8p0rXb3RPMbT5jFLKMO4VScemSMirENh4j8Y6i0lvZ32p3JwrNHGz7R2yRwB9a+ntB+DfgrQ9rnTP7QnX/AJa3zebn/gPC/pXeQQw20Kw28UcUSDCpGoVQPYCgLHzFof7P3i3Utr6jJaaXEeolfzJP++VyPzYV6Tof7PXhXT9r6pc3mqSDqrN5MZ/Bfm/8er1nNLmgDL0bwvoPh9Auk6RZ2ZxjfFEA5+rdT+JrYpmaXNADGgRiSc5PvSfZk9WqXNGaAI/s6+po8gf3jUtFAEfkj1o8v3qSigBmz3pQuO9OooAKKKKACo2hRjnbg+o4NSUUAVmgcfdYMPRuD+dRM2z/AFgKf73T8+lXqOowaAMDVdKF/wCTPDJ5F9bHdb3AGSp7gjup7iuD8Ra1fQa359xZJb3fyKygkhhjG4HuDzg/gecgeptaIeYyYz/s9Py6VlavosOp2wivYPMCnKTRffjPqAf5c57imnZikrqxh20EGv2b7lkMkGHR4uJIj1BU/wBPatHR/EEsMsNjqsqSCb/j1vk4Sceh9H9qxdPa98K6pNNNGlzYTBUaeLI24JxuH8J578e/akYwanr2saVbFjZXMQn5TAim4+YZ9TzVy953M4e6rHodFcj4N1+W7jOm3zE3MS5jc9XUcEH3H8q66szUKKKKACiiigAooooAKKKKACiiigAooooAKKKKACiiigBryJGpZ3VVHUscCs5desZr+awtpRNdwqHkiXgoD0Jz9R+dTW0ouJjnnbz+NYV/4auP+E0j8Q2k8ccRtGhuozndJwcY/wDHf++RQB558Srtp9dt7djlYoFcj3lk2n9EI/E1zsLrc6jbwsRteQBs+mef0ru/EHg2XXvELXcl7HbWhhhUnG5yyOzEAcYGCOc9+lWoPB/hezAMtvJeOP4p5Tj8lwKYHAeNtbsJbSOys5Fd1k3uYx8oABGM9+tecXFxubGa+lEOi2IxaaZYwkd0gUH88Zrz7xV4G0/XNS+3WEq2Ej/65Eiyjn+8BkYPr6/zLCSsZnwa15P7Y1Tw5cENFcxieJG6FgMOPxUj/vk15j4z8Pv4V8X32mYPko++An+KJuV/Tj6g1oTTjwN8Q7a4glnlksZlM2+MJvUjkLgngof1r0z43eHo9W8O2fiayAka2AWR1/jgflW/Akf99GkM8I8yk8yoqKAJPMpPMrY0Xwh4g8QsP7L0q5uEJx5u3bGP+BnC/rXpOhfAK+n2ya5qkVsnUw2q+Y/0LHAB/OgDx3ea29E8JeIvEbAaTpNzcoTjzQu2MfVzhR+dfSehfC7whoO14tKS6nX/AJbXh81vrg/KPwArtE2ooVQFUDAAGAKAPA9C/Z81K42y69qsNqnUw2y+Y/0LHAB+ma9Q0H4T+DdA2PHpS3k6/wDLa9Pmn67T8o/AV14anBqYEyBY0CIoVVGAoGABTw1QBqcGoAnDUoaoQ1ODUATBqXNQhqcGoAlzS5qINTgaQEmaXNR5pc0ASZpc1HmlzQA/NLTM0uaAHUUmaM0ALRRRQAUUUUAFFQy3dvAjPNPHGqjLMzAAfU1HZ6lY6iGNleQXG373lSBsfXFAFqiiigCGe1inyWXDYxuXg/8A1x7HisCfRZLHzpLSVYVdcBhHlE68leo69RwPQda6Wq9zciHEar5kz/cjB6+59B7/ANeKadhNXPPrDw/q+l+INOdoC6LN808Z3LtPXPccZ616ODivHfH3xNk8K6nY2mkTpO1qCtwmMpISRlcdguO3TOPWu38F+PNL8Z2W+2bybtB+9tnPzL6keooYzraKaDTqQBRRRQAUUUUAFFFFABRRRQAUUUUAFFFFABUM04jO3+KpqxZ5Hed27Z4+lAFi3CwMxVid1SXN40NpNKo3MkbMAO5AzVDzGHal844wRTA+bdb8R61qk0kk+oXCgk/u45Cqr7YFcbeQ6hdTbYWup5D0VSzE/hX1g2iaU8pkfTrZmJzlowauwRwWybYLeKMeioBQB8qaX8N/G2sFTBo95Gp/juT5QH/fRB/IV3mj/ADVm2vrOtpbL1MdsC5P/AjjH5GvdvtEmMBsfTioZpG8pyCc4oA+bviJ4GvrfxFHBpltcS2kFtFAs87LmUqMZz34wPwr1bwHa3978PU0LX9Nm3xwtbsjFfngOQh5PpkD/dzXaW/asKy1m80rULgXqGZJH5zweOPlPp14osB5TZfs/axJcubvU7SK3DnYFJZyueM8YBx9a7zQfg5pGiskuLeaZf8AlpPF5pz9CcD8BXocd3b3cKXFq+6Nx07qe4NPD0AVoNOmiQKbsMAMACIDH61OLRv+eo/75/8Ar08PTg9AEf2R+0y/98f/AF6X7JL2nT/v2f8AGpd9KHoAi+zTjo8bfgR/jR5NyP4Ij9JD/hU4enb6AKuJx/y7ufoy/wCNHnFfvRzD/tm388VbD04PQBSW6hLbRKm703DNTBqyPEXjDSPD6GO9fzZyMi3QBmx6nPAH1rg5fiNeXzj+ytCtII3+7LNKUDe4IK5/DNAHqoanBq8xi1bxuyefHJpnkj+FPMlA+p2n+dTweLPFQ+9Botxj+FJJUb/x5cUWFc9JDU4NXCQ+PLyI41Dw3eoB1e0dbj8cKc1r6d410DUpPKi1COOfvDcAxOPbDYoGdKGp26oFcEAg5B704NQBNmlzUQalDUAS5p2aiDUuaQEuaM1HmnZoAfmlzTM0uaAHZpGVZEZGAKsMEHuKM0ZoA8+8S+DdYvb/ADYOklngbI5J2+Q9+ufzyaveGvDl7o04aGyjhmOFnuriXfuXIJEaKehx1Ygj0PSu0zQWCqWYgAckntS5UU5NqzFpCQoJJwB1Jqg2piXixiNz/wBNM7Y/++u//AQa4nxb8QNF8PK6312mo3q9LSE4iQ/7XXn65PsKZJ2V3q0aW7zRyxxWyDL3cxxGB/s/3vr09z0rxrxz8W4reObTtAZyz8S3bH95J/8AEj9fQCuN8U+MNe8YbZEukMGeIYjtEf0B/mea5J44NPbaSLm8z06qh/qaYDTulk+3aixbdysfd/8AAV6F8G9Nv77ximoRq0cSuZZGXgBec/mTj86zfBvw21fxdeC5uVaK13fPLIOPp7n2H44r6Q8PeHrDw3pq2VhFtHBeQj5nPqf8O1DA16UGkpaQDqKjhbfGG9c1JQAUUUUAFFFFABRRRQAUUUUAFFFFACMcKT7Vk7K1mGVI9q8Us/ijfWvxN1XRtXWFdHjuTbROFw0RHAYnuD3z0z7YoA9U8umOEXAZlBPTJ61ZIAGSQB1zVWXyb62kWK5OFOC1uwLAg9P/AK1AC+XR5dPiQKoClyuB98YOf88/jUm2mBX8ujy/arG2jbSAqiBQcgYpIR+5KsiOu9+GGR941b21GiYkkX33D8f/AK4NMCAoBwiIg/uooA/Skwwq0UppjoAr7iKUPUpjppjoATfSh6aY6TYRQBKHp2+q/wAwo3EUAWQ9MnuPItpZsZ8tC2PXAzUQekkCzRPE/KupVh7GgDwzTLU+KfGNvDqNwAk7mad3PDYPQ+3+Fenw+DYb3Vms7mGMRwAM7qOCD90D64/SvJ287w/4gzKPntJTDMOmVyOfocKfoa920HV4Lq/klEoMV3FG8RPbAOV/MnFPoS9y5B4W06yUGxV7WUDAkjY5/EdMVU1BIZoZI9StI/Mj4+1EhB04wep+gBrpa5LxFYRXF200odtwAGHIwPbHSiOugpaamfaxwyxNDL8yfwuByPcZqteaHb3a+XPFDdIOizJuH4E8qfz+pqPTLea1u1VmfZIpUhmJ5HQ/XHB+ldVBZpcKjyvJxxhcAfyq3HS5ClrY4mPw1eW2W0DVbuykXk2csjPGfoM5x7gn6Vat/F2oaW4h8QRNa84+1iPzYCfqu0r+OT7V1F5pbRy/KSYwNyv0Ix7jvXI6z4ztLGQ2d3bm5cZVnCcntg9j6dKnRl3aOztdQkubdZ4Yo7mFuklrMHH4g7fy5qZdSttwV5PKY8BZlMZP0DYz+FeaWVvHMrah4RvzZXI5ksWbCN9B2/DI9u9a2l/EKbzHstascSp8sgAww+qng59QcUmik7noAanBqx7FtI1GPzNOl8ojkrAxjK+5Tp+Yp5uJYj+5u1ulHZoWJP8AwNBj/wAdpDNYNTg1ZCauQ4Sayuk9XSJnT+Wf0qympWbNt+0xK/8AcdtrfkeaAL4NLmqL6lZRHD3cCn0MgzTH1WMKWignkAGSxTy1A9cvjj6ZoA081HNcw20fmTypGmcZdsc+lcLrXxJ0LSgy3mu2kbj/AJYWH+kSZ9N2No+hH415zrHxxCO3/CP6OBLggXmouZJMeyg8f99Y9qLAe6S6nI0bPBD5cSjLT3PyKB67ep/Hb9a8+8R/FTwtpBZHvG1y8XpFBjyVP1+7+PzEV4brWveJfFB83W9Ume3zkJK/lxD6IMD8cVjh7OA4ija6k7FvlT8uposB3ev/ABU8U+KS8FmfsVoeDHbnbx/tP1P6D2ri2FnC+68uGuph/wAs4j8o+rf4VoaX4c8ReJ5hBa2srp/cjTaij3Hb8a9a8K/A23ttlxrs4dhz5ERz+Z6D8M/WgDyjRtH1nxDqcS6RYGI4wBEnBHqfX6nivb/C/wAI7S2ljv8AXvLnugB+5jGFH+83f6D8zXoWm6XY6RbC30+1jt4h1CDk+5PUn61doASGGK3hSGGNI40GFRBgAegFSU2lpAOqOd9kJPc8Cn5wMnpVGeXzX4+6OlAFjT5hLE6jrG5U/of61brA0C43anq1uT9yZXH4qB/7LW/QAUUUUAFFFFABRRRQAUUUUAFFFFABXiXijSNI0zx1qranp0c8WrXEWyV2K+SDEASuO5cYz2r22vG/jv4avNWsrS+sFaSeBSSi/eKKTnHv84OPagDsPBt2brR302eZppLP90sjfeeLkKT/ALQwVPuuehFctr63/hfXv7Rs3KpK3zr/AAlvQj0I/WuQ+GfjuR7yN7xv30REdx/tqcDfj1OBn/aC+te365pEOsac8bKH3LxjuPb+YpiG6Lq1vrmmR3tvxu4dCeUYdQa0NteVeHr6fwl4ka1u2P2SYhJGPTGflk/Dofxr1nbQ0Mi20bal20baQEW2mMuJFPrwasbaayZX3oAj21LDb7xubpRtz0rM8aeIV8JeDdS1narPbQ/ulbo0hIVAfbcRn2oA1ZTZQFVmkijLdA74J/Wla0RhlDj9a+FNT1S+1nUJr/UbqS5upm3PJI2Sf8B7dBXYeDfEfiPwuUnstVuYo+otWctER7oeP60AfWUkDRn5h+NR7K5fwN8TLLxZtsb2EWmpY+4MmOX/AHT2PsfwJrr7iJojuAyn8qAKxSmmOpgwPtS4oArGP2ppjq1tpNtAHm3xD8LS3MZ1uwhMs0SbbqBBkyxj+IDuy+nccdQBXN+DfGk+iiOxmui2lynMMmA4Qn+n0+vXOfayleX+Nfh1MJJ9W8OwLIZCXutN6CU93j7BvUdD7Hq0xNXO1XxALZI5bi5TynXcrFxhh2K+oq1PqMFxCHDbi3Qd68M8P+I30yc7bWK+iiO2S1u4h51uc9ORlTnP68GvRtO8X+G9QWP95JZseGFyRtLem4cfgcH2rRNNmTi4o6e2giuNsyShirEbR9P8/nW5bx7UC96q6XHbTRBraaGROuY3DD9K0Jrqz0+MyXV1DAo6tLIFH60SkOEeo69uVsdPnumRnWCJpCq9SFGePfivKvGel2mpwnXNO3XEMuWLxDJjbqQw6jn8q6fUPiF4euWm0+G6MmRtaQRsVYHqFwOf5c8ZrMtNIvriUvpIbT7WTG+4ngVM/TcMt+NQkW9djzLTb42eq2sqXBgCyrvYJuwvfjv9K9R8UaLp+u6JHqmnMy34j8y3cLhXHXY3fB/StCfwhYR3SyTWq3DBeZJThSfUgdfp0rM8VeLNO0WMWNntutQ24S3ibOCe7Y+6P8imTqcpoU66hCkylg+MgE9OxH4GvQtI1eSQrb3eN3RZMYz7GvN/AlrcXF/IiHfDbBvtMy/dMzHOweuBkn0+X1r0aOwPHFSaG/Qyq67WUMPQjNNTIQZ645pwoA5bxN4V1LVW83R/EV5pMgXaYojiJvf5cEH35+leUa98LvHlyxNxdyaqoOc/bS/6SEGvoKloA+Wk+GviKJz9p0bUWA7QxZ/UZq/B8PvFEjBLDw/Lbn/npMo3fmxAFfS9LQB4Hp3wN1q9lEurX0MOeu5/MYfgOP1r0HQvhD4a0ja88b3so7yHav5Dn8ya70UooAjtrW3s4FgtYI4Yl6JGgVR+Aqem0tADqWm06kAtKWCjJOBULzKnA5NV3kaQ8n8KYD5pzJ8o4X+dQ0VSk1KJb+OzT55GPzYP3R/jQBW0eG4tfFl3I6/uLlTtYHuMYz+tddXPag0llBJdRAGSJGdQehIGeag8A+Lk8Z+GY9RMaRXKOYriJDwrjnjPYgg/j7UgOoooooAKKKKACiiigAooooAKKKKACsHxfEzeH5rmOMySWuZgg/iwCCPyOfwrepksaTRPFIoZHUqwPcHrQB8qWXiDw9rHiBLk2z6dqMmUZ4m/dT54wwwMH0PqBzXv/wAO9bGteGFR3DXFk5tpf+AnAP0xx+FfL/j/AECXwx41vrPBVRKZIm6ZBOQRXcfCHxg2leNr22vJAlpfSkOCcBCT8rH8do/4EaYHtHi/wzHqVsZ4wFkXndj7p9foe/51Z8J3dw+nfYL5WW7tAF+b+OP+Fge47Z9q6X5XXsVI/Ais1B/ZtwIm/wCPWU/u2P8Ayzb0+lAF3bRtqQAEZFG2kBFto21Lto20ARBcEV5Z+0RdNB8OIIlP/HxqEUbD1AV2/mor1jbXkP7RkTS+BNN28n+1I1/OOSgD550DSJdSu4hHE0ru4SKNRku3avaX0fwj8NdOhvPFrDUdYlXdFp8Y3gf8B6EerNx6A4rP8AQ2XhHwpqfjW/iDiyT7PZRnjfIcA4+pIGew3V45rGs3+u6xcapqE7S3c772Y9vQAdgOgFAHrUvx51f+0FstK0fSdOtRJ5Y+0b3Cc4ySpUAD2FegeAPi2mv67c+HNdewW/WVktrmyLfZ7oDjC7iTnuPUeh6/L811LeT+bNt3hcZVQM/lRHI8MqSxuySIQyspwVI6EGgD7juIDC/H3T0piSY4PIrzj4afEbV/GOiyWk6abNqNmoEiyzvFJKmBiThGHXg4HX0yK6FvEN/HciBrCydzkgRXrnP/AH1EtAHWYBGRSba5pfFFzb583Rbkr38uaI/zYUW/ji2ur6Ozj0nUvPkzsVjAN2BkjPm4zjP5Giwro6XbSYqh/a8o+9o+oL/36P8AJzSf2z/1DL//AL4X/wCKoGYfiv4faP4pb7S4ey1NRiO+tvlk+jdnHsfwIryPXfDPiTwrdhby0/tOJgdl3pvEpUdS8XXHr1X3r3OXUL64Gy2szbA9ZbkqSP8AdVSc/iR+NQxWaQF33NJK/LyyHLP9T/QcDtTA8BsfEOmTNtY2EzA4KTq1u4Pp8pC5/wCAmuktNS0wKGOgO/vHdxOD/wB9RV6PqvhjQtbJOq6TaXLHjzGjAf8A76HP61zk3wY8GzPvhtru2z2hum/9mzRcVipa+LoLL/j18Nyq3qL5Yv1RAaJ/iJqMDebFpuk2cg6TXdw87r/wJsH9anX4J+Fc/NPqzD0N0P8A4mr9n8IPA9qwdtIe5Yd57mQ/oCAaLhY4HVfiBd6pMIbrxBcXkr8La6XHjd7Arz+ta3h34f8AiDXcNd2zeHtKY5dc5u5x/wCyfU816vpek6TokezStKs7MEYPkQhSfqRyfxrR89z6CgdippehWGjadDY2MCQW0K4RF7e5PcnuT1q2Qi8KPxppYt1OaBQA6nU2lFADhS02loAdThTRS0AOpabSNIqKWY8AZNAElLVYXDAjdHhT0O7JH1pWdm78UATtIq98n2qJ5WbjoKjooAKSkZgqlmIAAySe1eQePviuqLLpXhubc5yst8p4HqI/U/7X5etAHY6141todXfRNOYTXqIWnkU5WDoMe7c9O1L4aQy6orsSSAWJP5f1rzbwTo8trbebIrNd3bAkHrjsPrzn8a9w0ywSws4ogBvUfMw7k9f8+1ACeIJFh8O6lO3AitZXJ+ik15L+z9fSLq+safk+XJAk+PQq23/2f9K7f4qasul/D/UBuxJdgW0Y9dx+b/x0NXHfs+2Ba71vUSOESOBT65JY/wDoK/nSGe6UUUUCCiiigAooooAKKKKACiiigAooooA8z+Knhe0vhbaxJaRymP8AdSMVyV/ut/TP+7XzjpiOfFFxDHu+YzDHfgEj9VFfaV9aQX9jNaXKhoZUKOPY/wAjXznL4Ri8MeM7+W5kTyltpCrHjfnGGH4Z+h49ywPTvBniGbVvDtncQ3XlXePLkjYZjlccHA7MeuARnOR6DozrheNoNSsiUPDPB834lTyPwzXgHgzxanhyaeC8ieawuBlkQAlW9QDwcjg/h6V27fFTQwApg1CVemSi5UfUtz9D+lAHodj4iignaFpftFuOPMQHcv1Xr/X2Oa6O3uoLuLzLeVJU6ZU5wfQ+hrze0vtL1+2F1YzpOq9WUlZI/Yjqv8j71IkdzBOHhmO7oH3eW49tw4I9jx60WA9Jorj7fxNqNjKIL+3884zggRy49R/C/wBRgVv6frmn6k3lwTgTYyYZBscfgev1HFIDRrzn42Wf2rwCJMZFteRTfTqv/s1ejVwfxgOPh3d+80X/AKGKAPIPiRqCaH4A8I6EkYeSSH7c6OMqGbkEjucu3B4ry1bUalMDEFSY8vGowD7qP5j8uOnd/G5/+Km0SIfcj0aAKP8AgT153HI8UiyRsVdTkMDyDQBran4dnsLGO9RSYvuyf7OehrHr1XRLn+2NAjF5EuZUKuAOHGSM/pXCa1ocmmXz2/JX70Tn+Jf8afoGq3IPD+r6hoWu2moaZIUu4nG0dnzwVPqCODX0PBdp4t0+HWNPt76J8jeI4DJ5cg6jj/J6968G8JabJP4ghaSJhHCDI2Rx6D9SK9l8IeKLXwp4gjguH8uzv2CTc/LGeiufTng+30o6CNq7udaCFU0i6mPtaSp/7Ka5y4tvFMlzHNa6DcxzxuHjZlkADA5HVK92Ze46VGVouLlRTi8x4I2lj8uQqC6ZztOORnvSMtWitRstBRUZaiZKtstRMtAFNkpgJjPqPSrTJULJQA9WDDIp1VSCpyDg0efIOMA0AW6dUOy6WIzTCG3hUZMk7bQKxrrxn4VsCVufEltI4/htEMv6ruFAHQClrA03xlpOrZ/s2zv7r5tokkKxIT9cj+Vcn44+I/ibw3KqWXh7T4Y24E1yzSnP4YH6/wD1wD01TnpyfbmnMDGhkkwiDqznaB+dfMGp/E/4g6plW1z7NGf4LREix/wIDd+tchetrWozedfajcXUn9+ednP5k0AfWV/408MaZn7VrlnuHVYn81h+CZrltQ+NHhy1ytpbX14w6EII1P4k5/Svn+xFyqMlwwfH3Wzk1K4oA9Q1H476m2Rp+jWkA7GeRpT+m2ubuPjT4zZ9yXVrEP7qWykfrk1xUgqpIKQHt/gT40z6tq0OkeIoYI5LhgkF3CCoLnorjPfpke3HevYsiWMgdxiviNyyMGUlWByCDgg19b+Cdf8A7d8O6bfMwL3Nupf/AK6Dhv1BpgdMcsACMd6dRWPr3ijR/DVt52qXqQkjKRD5pH+ijk/XpQBsVg+JPGOi+FoN+o3YExGUt4/mkf6L2HucCvJfE/xl1PUd9vocX9n25485sNMw/kv4ZPvXmsklxe3LSSPJPPI2WZiWZj7nqaB2Ow8YfErVvFO+1izZaaePIjbmQf7bd/p0+vWqXhrQDLKl7dp8g5jjP8Xufak0bw+fOjedPMmJGyJRnn+pr2fwv4Q+zbLzU1BlHKQdQvu3v7UCuX/CWhtbot/dJiRh+6Q/wj1PvXWg1EDXDfEjx5H4X01rGykDatcphAOfJU/xn39B/hQB578Y/FC6v4gj0i1k3W2nZDkHhpT978hx9c16x8JdCbQfAtqJU23F6xupARyNwG0f98hfxJrxD4deE38V+JFkulZtPtmEty7fxnOQn1J6+2a+n4DgADgCkMuUUgORS0CCiiigAooooAKKKKACiiigAooooARgGGCOKwfEHhTS/EVn9nv7ZZVByhzhkPqCORW/SYoA8bvvgzp6Oxt767RfRwrY/QVjT/CqKLP+nyH/ALZ//Xr3t41cYYVnXWmK4JUUAeFQ+CX0m7W6s9QuYp06PGSp+nXp7V1dnrpVVi1JcOOPtCLwf95R0/D8q6q90nr8tc9e6T1+WgDctNRhe2WC7RLuxf7p4bafUH+lSXnh6OaJZbOVZoTyiykkf8Bf7yn65riBHd6bKXtZCmfvLjKt9R0Nbmj+Kkgk8uYC3LfeRyTE/wCPVT9c/WmBqW+r6tpMixPIzr0EN4c5/wB2UZz+O78KzPiRr1rqnw+v7d4pba6DRMscgyGxIudrDg8Z9D7V12YL63JCh42HzI4B4/kR7jiuc8QeHBe6Le21nIVMkLARP8y5xxjuOce3tQB4z8Vrb7e/hfUwMifRYUJ/2lJz/wChV5iRg4r2O+gbXfhdpEsa+Zc6VdTWxXuVb5wPyHH0NeT3lsyXL7VOCT8p6qfSkB6D4KLzeHo9/wDyzkZVPt1/qau6rZQ63ZT26MFuIWIRyPut/gf89KxvDWuWWmaBBbOJJLosxMUa5OSTj9MVoeHNK1CfxPPfXSmC3u2CCI/M+Cwxx7c/nUQvzPsdFZwdONtyLwfp93Z2lw98jJK0m0Kw5wO/0JP6Vh+Kr7zLiYA99o/Diu4kZY5CVGwg8r/Q15NqjXkF3NbXrEyI5zuH8j6VqzmR9QfBfxofFPhBbK7l3ajpm2GUseXj/gf8hg+65716OyelfHXwz8WHwf43sr55NtlMfs92M8eWxHP/AAE4b8K+xwQQCDkHvUjIGXHao2WrlMMantigCmy1Ey1daA9jUTQuP4c/SmBSZaiZauMhHUGoWWgCoYyzAAZJOBWT4v1+XwlYJ9isXuLqXh7nbuS2B4DEd+e35+h6GAAXMZP94V5X478VS6Xr2r2d9LB5ONqQpJukcMowCv8ADwepoA8i17XNZ1u/kfWNQnupUcjDv8qkH+Feg/AVnxTNGw7j0ps0rTTSSv8Aedix+pOadBC0zgAcdzSGehaX4iltfB1gNNhElzYXE6Xa5O7DvvR8emDjPtWV448VX+teGydRKRqcR20aDBZtyszc8nAXGe2R61iSxGJ1uILuWznUbRNE+0keh9RWLfLa3E5mv9Ymupem4nefpnmmIw97f3j+dSQxz3D7Ig7H27VcM+lw/wCqtZZj6ytgfpSNrNxt2QpFCnYItIDVsrM2kJ3tukblj2HtTZbmFTgyLn0ByayEuDOf3zs/szcflWjBNHGPkVV+gxTAD5sv+rt5D7sNo/WmNZXTDJESfVif6Vc+08daikueOtAGVcwSxZ3qCPVTkV7P8GdZY+G57Mtl7K53KPRWGR+oavHLm5yDzXXfCfUfsviK6tScJcwEgerKcj9C1AH1NFIs0SSKcqwBFfL/AI9t7628casmoO7ymdnRmOcxk5THttIHtjFfQ/hi9+02Lwk/NC3/AI6eR/Ws/wAX+BrLxVNb3bFIryAFFkZNwZc5wR7HJH1NAI+crLSri9IYLsi/vsP5etd74Z8EXN5g2sOyI8NdSjAP09fwr0XTvAelaYyvdyG8mHRWXCD8P8c10iYUBVACjgAdqAMzQvDOn6GoaJfNuSMNO45/D0FbwNU7i7gsrd7i5mSKFBlnc4AryXxj8WnlElh4dJRD8r3hHJ/3B2+tAHX+OviPaeGIXs7Ipc6qwwE6rD7t7+1eJ6ZpureNPELL5jzXMzb57iTkIO7H+g/Cm6H4f1DxNflYt2zdma5kyQv+J9q908M6FZaBYLa2ceM8ySH70jepNIexteGNEs/Dukw6fZJiNOWc/ekbux9zXTwHpWTbDpWrB2oEXk6U6mp0p1ABRRRQAUUUUAFFFFABRRRQAUUUUAFFFFABSUtFAEMsCSjkc1k3mlAgkCtykI9aAODvdJ6/LXPXuk9flr1SezSUHjmsW80nr8tAHnNnfapoUu6zmIjzzE/KH8O34V02n+MbG8YJdj7HMf733CfY9vxxSXuk9flrnb3Sevy0AZAtTpnibX9Bj5hv0F9YheQzLl9q/VfMX6gVk3Gn2N9h57aGUkZDFRnH1pdZs7rTZbfVbMlbiykEqn0AOf8AP407xbdJY6C2uacuLK8QSwY58piwDx/VWJA9iKaYmVJZdJ0RCQkMBx92NRuP+feucvvHaeZ5dvbPsz/rBJtdSOhUjoR1rjrm/nvGLyOTn3qvRcLHqlzrmp3tnDf6rc201mFVzebAsrKegYAcnnFRX9hpHi2y3wzo0qD5Jk+8nsR1x7GqmnxR3/gGKGTkbSCM/wB1z/hVXwD4fjvPFNxLJctFbWEYkIyf3jE4VTgjI65+nvTA5DU9JvdFuTDdxkL/AASDlWHsa+sPg94m/wCEm+Hlk0r7rqx/0ObPUlANp/FSvPrmvMdWWwBEVwqeTKdvlzAMA393ng11vwrls9H1qfTLeGOBLxN4VBjLrz/Ld+VJoLnr1FJmjNIYtFJmjNAC0hVT1UH8KM0ZoAaYYzz5a/lXhvx/8NTJHbeKrOEOqAW94AOgz8j/AJnaf+A17pmq2oWVtqVhPZXcKzW86GOSNxwykYIoA+FjqU3ZUH4U1tRvGGPPdR6L8v8AKuo+I/gK78C6+0GHk02clrS4I6r/AHW/2h39eD3rjaYDmdnOXYsfUnNNoooAKKKKAAHHSpkuGWoant7K5u2229vJKf8AYUnFAD/tZpj3LNW7Z+CtSuSDO0Vuv+0dzfkP8a6nS/AumxOvmrLeS+h4X/vkf4mgDzy0sbzUpvKtLeSd/RFzj6+leheEfBF5pepQaneXCxyxZKwx/N1BB3Hp37Z+td9pvhyZIljjgjtYR0XAX9BXR2mi2sGDJmZv9rp+VAC+GbiWDUPM8tvJZSrnsPT9a6iW/Z+IxtHr3rLDJFHklURR1PAArmdb+IOkaOpVJPtM3ZUPH59/880AdnvABZmAA5JJrkPEfxJ0nQ1aK3YXd32VD8o+pryvxB4/1fXC0YlNvbnokfFYFlp11qMuIkJBPzSN0H40DsaPiHxbq3iWctezsIs/LAhwq/h3q/4e8GT6g6T3+6C26hOjv/gK2NC8NW1iyyuPOnH8bDhfoK7S0h6cUgLmlWUFlbx29tEsUSDAVRxXQ2qdKz7WLpWzbR9KBF+3XpWnCvSqdvH0rSiXAoAmXpTqB0ooAKKKKACiiigAooooAKKKKACiiigAooooAKKKKACiiigAprKGGCM06igChc6ekgJUVg3uk9flrrcVG8SyDDCgDzS+0cOrKyAgjBBHWuHtLK2tLi98F62Sukaqd9nO3/LCbop/kD+HTNe43emK4JAzXF+K/CEet6a9uwCTL80MmPut/h60AfOHifw1deHtTns7iHZJC21gOmOzD2I5rAr3UQDxlaHw3re228T2CmO1nl4Fyg/gY9z6Hv19c+Ra5oN3o1/NbzwPFJG2HjYYKn/CgDW0y/e28KsqH5grkZ+prPi16/0PV2u9NnMfmoNykZVx1GRVvRbSK90UJLI6EO4G3HIOOtc7eZjZY3+/ETG34GmwNbW/Fd/r0Iiuo4EUf88lIz+ta3hHxtPpGsabPdSFltZ0bzCeTHnDA/8AAc1xlKql2CqCSegFK4H3mGBAIIIPQilzWB4Ouri68F6LNdxtHcNZReYrddwUAn8ev41tFwOvHvQBJmjNRhwRkHIpd1AD80ZpmaM0APzRmmZpN1AGR4o8N6d4p0WfTdSg8yCQZyPvI3ZlPYivkjxx4F1PwRqpt7tTLaSE/Z7tVwsg9PZh3H8xzX2durJ13QrHXdPls761jubeT70UgyM+o9D70wPh6rUGm3tzjybSZx6hDj86911j4cNo1wZNLtontc/eChXj/wB71+tUovDszf62ZE/3QT/hQB5TB4T1OXG9Y4R/tvn+Wa1LfwZEMG5u3b2jXH6nNeoQ+H7RP9Y0kh9zgfpWnb2FpBjy7eMEd8ZP50Aed6f4Rt+DbaaZT/fdSw/M8V1Vn4WuyFEjRQL/AHRyR+A4/WuoU1aigmkG5Y2KjqcYH50xGTa+G7KHBlLzH3OB+Qrat4IbddsMSRj/AGRisXUfFGi6TlbjUoGkH/LOE+Y2fQ7en41x2qfE1n3JptqwHZ5jj9B/jSGemzXtvaJunmSMe55/KuR1j4l2Fjujsk8+Qcbj0/L/AOuK8uv9c1HU2Y3NyxU9UXgf/X/GqUcEkp+VfxNFx2N3WPGer6wxElwyR9kU9Kw4oZrqQ7FZ2J5J/wAa07XSNxBky3t2roLPTgoACgD2FIDK0/QFLB7j5z/dHT/69ddY2QRVVVAA6ADpUlpY9OK3LWz6cUCEtLXpxW3a2/TiktrTpxWzbW2McUAOtoMY4rXt4elMt7fpxWlBDQBJDHVxFwKbGmBUtABRRRQAUUUUAFFFFABRRRQAUUUUAFFFFABRRRQAUUUUAFFFFABRRRQAUUUUAJioZbZJRyOanooA8/8AGngCLxBAs9u32fUoeYLheOnIDY7e/UV5/d3dnrJHh7x9A9hqsI2W+rBeo7b+zD36fQ5Ne/kAisPxB4X0vxFaG31G1WVR91ujIfVT1FAHzxrHgLXfDMReK2N9p5+ZLu0+dSDzkgcj+XvXB6nZi8laaJgsh+8p4ya9/fwZ4w8HO0nhXVDd2ec/Yrgj+R+U/UbTWVfeNVjcjxX8P7Z5/wCKZoQufpuU5/76pgeDW1jK9wsMqum7gMFyCfSvX/A3wyjt1/t3xIn2LS7ceYVuOGlx6jsv6noOua04/ihoemAtovg60tpu0nyJj/vlcn8xXH+JPGes+KJB/aFyBApylvENsan1x3Puc0gPcPBPjm38V3OqQRoIhbSg26HhmhIABI9cg59NwFdjur5H07WbnRb5L2wu2t7hPuuh/QjuPY16No3xzuIdsWs6cLhehntjsb67TwfzFMD29kUnIyp9VOKjPnr9yRXHo4x/KuY0b4jeF9bCrb6rFDMf+WNz+6bPpzwfwJrpxIGAIIIPIIoAabqZPv2zn3Q5pP7SgH396f7yGpN1G6gBq39s3SdPxOKlWeN/uyKfoc1CVRuqKfqKaYYD1hj/AO+RQBa3UbqrqkafdjRfouKduoAZdWqXAJHyv6+v1rkNT0JPOyo8hyeePlPuK7LdTJUjmQpIoZT60AcFfWehaNAk2q69BCHGVThWP0GST+Vctf8AxB8I2OVsoL3UHHRv9Wp/E4P6V6JrHhm2v7Z4ZoI7q3brHIMke4/xHNeF+LvC+labehdIvWkYsd9ufmEX/Av6Hn3oAtX3xT1OTK6dYWdivZivmuPxPH6Vy2peIdY1gn7fqVzOp/gZyE/75HH6UsejSH7xP4CrkWiAfw5+tIZgqjN91SasRWMsh5GK6aHR/wDZrRg0nH8NAXOZttJ5BK5PvWxbaXjHy10EGlYx8tacGmdPloEYltpuMfLWxbafjHFa0GnYx8takFh04oAzbaxxjite3sunFXoLHGOK0oLPpxQBUt7TGOK1ILbpxViG1x2q9FBjtQBFDBjtV2OPFOVAtPoAKKKKACiiigAooooAKKKKACiiigAooooAKKKKACiiigAooooAKKKKACiiigAooooAKKKKACiiigBjRg1WktgQeKuUUAczeeGtKu8m40y0lJ7vApP54rBu/h74dnyTpcSn1Qsv8jXoLRg1C9uD2oA8pufhdoT52Rzx/wC64P8AMVkXHwp0/ny53X/eQH/CvZJLQHtVWSyz2oA8Tm+Fka52XCn6oRUlj4W1/RD/AMSzWZrdR/AkzBT9V6GvXpLAelVJNO/2aAucfaa/4zswFnksr0DqZY9p/wDHcD9K1YfG2pKMXOipnu0Vz/Qr/WtGTTf9mqz6YP7tADl8cJ/Hplyv0dT/AFpw8cWmPmsrsH0wv+NU30v/AGahbSv9mgC+3ju0HSyuj9dv+NQv4/Qfc0yVvrIB/Q1RbSv9mmHSh/doAml+IN2f9VpaL/vzFv6Cs648b+IJgREttB6FIyT+pNWv7J/2aBpQ/u0Ac1fXutaopW81C4kQ9UDbVP8AwEYFZ6aN/s13A0r/AGakXSv9mgDi00f/AGatR6R/s12CaX/s1Ommf7NAHKRaV/s1di0vH8NdPHpo/u1aj04f3aAOch0z/Zq/Dp3+zW9Hp49Ktx2OO1AGLDp+O1X4bHHatWOzA7VaS2A7UAZ0VnjtV2O2x2q2sQFPAAoAjSECpAAKWigAooooAKKKKACiiigAooooAKKKKACiiigAooooAKKKKACiiigAooooAKKKKACiiigAooooAKKKKACiiigAooooAKKKKAEwDTTGpp9FAEDW4PaomtAe1XKKAM1rMelQtYj0rYwKTaPSgDDawHpUTaePSugMa+lN8paAOeOnD+7TTp3+zXReStHkLQBzn9nD+7SjTv8AZrofs60vkLQBzw04f3aeNPHpW95C0vkrQBiLYD0qVbEela/lr6UuxfSgDNWyHpUy2gHaruB6UtAFZbYDtUohUVJRQAgUDtS0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/Z"/>
          <p:cNvSpPr>
            <a:spLocks noChangeAspect="1" noChangeArrowheads="1"/>
          </p:cNvSpPr>
          <p:nvPr/>
        </p:nvSpPr>
        <p:spPr bwMode="auto">
          <a:xfrm>
            <a:off x="165100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 smtClean="0">
              <a:solidFill>
                <a:srgbClr val="FFCC99"/>
              </a:solidFill>
              <a:latin typeface="华文中宋" pitchFamily="2" charset="-122"/>
              <a:ea typeface="华文中宋" pitchFamily="2" charset="-122"/>
            </a:endParaRPr>
          </a:p>
        </p:txBody>
      </p:sp>
      <p:pic>
        <p:nvPicPr>
          <p:cNvPr id="25" name="Picture 23" descr="C:\Users\dell\Desktop\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1523568"/>
            <a:ext cx="994294" cy="61595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" name="Picture 23" descr="C:\Users\dell\Desktop\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1860" y="1523568"/>
            <a:ext cx="994294" cy="61595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7" name="三十二角星 26"/>
          <p:cNvSpPr/>
          <p:nvPr/>
        </p:nvSpPr>
        <p:spPr>
          <a:xfrm>
            <a:off x="1096963" y="2971800"/>
            <a:ext cx="1165225" cy="1214438"/>
          </a:xfrm>
          <a:prstGeom prst="star32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rgbClr val="FF0000"/>
                </a:solidFill>
                <a:latin typeface="宋体"/>
              </a:rPr>
              <a:t>受益</a:t>
            </a:r>
            <a:endParaRPr lang="en-US" altLang="zh-CN" sz="2000" dirty="0">
              <a:solidFill>
                <a:srgbClr val="FF0000"/>
              </a:solidFill>
              <a:latin typeface="宋体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rgbClr val="FF0000"/>
                </a:solidFill>
                <a:latin typeface="宋体"/>
              </a:rPr>
              <a:t>期间</a:t>
            </a:r>
          </a:p>
        </p:txBody>
      </p:sp>
      <p:pic>
        <p:nvPicPr>
          <p:cNvPr id="27671" name="Picture 23" descr="C:\Users\dell\Desktop\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7989" y="1523568"/>
            <a:ext cx="994294" cy="61595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29" name="直接连接符 28"/>
          <p:cNvCxnSpPr/>
          <p:nvPr/>
        </p:nvCxnSpPr>
        <p:spPr>
          <a:xfrm rot="5400000">
            <a:off x="6842125" y="2062163"/>
            <a:ext cx="214313" cy="15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7777162" y="2062163"/>
            <a:ext cx="214313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3" descr="C:\Users\dell\Desktop\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1523568"/>
            <a:ext cx="994294" cy="61595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2" name="Picture 23" descr="C:\Users\dell\Desktop\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1523568"/>
            <a:ext cx="994294" cy="61595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645" name="Picture 2" descr="C:\Users\dell\Desktop\女人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388" y="1563688"/>
            <a:ext cx="1944687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15"/>
          <p:cNvSpPr txBox="1">
            <a:spLocks noChangeArrowheads="1"/>
          </p:cNvSpPr>
          <p:nvPr/>
        </p:nvSpPr>
        <p:spPr bwMode="auto">
          <a:xfrm>
            <a:off x="2555875" y="2532063"/>
            <a:ext cx="5616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1/5          1/5         1/5         1/5       1/5        </a:t>
            </a:r>
            <a:endParaRPr lang="zh-CN" altLang="en-US" sz="200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47" name="TextBox 15"/>
          <p:cNvSpPr txBox="1">
            <a:spLocks noChangeArrowheads="1"/>
          </p:cNvSpPr>
          <p:nvPr/>
        </p:nvSpPr>
        <p:spPr bwMode="auto">
          <a:xfrm>
            <a:off x="2627313" y="2182813"/>
            <a:ext cx="5616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smtClean="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rPr>
              <a:t>    </a:t>
            </a:r>
            <a:r>
              <a:rPr lang="en-US" altLang="zh-CN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  2</a:t>
            </a:r>
            <a:r>
              <a:rPr lang="zh-CN" altLang="en-US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 3</a:t>
            </a:r>
            <a:r>
              <a:rPr lang="zh-CN" altLang="en-US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 4</a:t>
            </a:r>
            <a:r>
              <a:rPr lang="zh-CN" altLang="en-US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5</a:t>
            </a:r>
            <a:r>
              <a:rPr lang="zh-CN" altLang="en-US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endParaRPr lang="zh-CN" altLang="en-US" sz="200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11413" y="3190875"/>
            <a:ext cx="5989637" cy="1252538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dash"/>
          </a:ln>
        </p:spPr>
        <p:txBody>
          <a:bodyPr>
            <a:spAutoFit/>
          </a:bodyPr>
          <a:lstStyle/>
          <a:p>
            <a:pPr indent="539750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000" dirty="0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</a:rPr>
              <a:t>权责发生制，也称应计制，是指收入、费用的确认应当</a:t>
            </a:r>
            <a:r>
              <a:rPr lang="zh-CN" altLang="zh-CN" sz="2000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以收入和费用的实际发生</a:t>
            </a:r>
            <a:r>
              <a:rPr lang="zh-CN" altLang="zh-CN" sz="2000" dirty="0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</a:rPr>
              <a:t>作为确认的标准，合理确认当期损益的一种会计基础。</a:t>
            </a:r>
            <a:endParaRPr lang="zh-CN" altLang="en-US" sz="2000" dirty="0">
              <a:solidFill>
                <a:srgbClr val="F2F2F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13"/>
          <p:cNvSpPr>
            <a:spLocks noChangeArrowheads="1"/>
          </p:cNvSpPr>
          <p:nvPr/>
        </p:nvSpPr>
        <p:spPr bwMode="auto">
          <a:xfrm>
            <a:off x="2411413" y="790575"/>
            <a:ext cx="17986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20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权责发生制</a:t>
            </a:r>
            <a:endParaRPr lang="en-US" altLang="zh-CN" sz="200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27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27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3" grpId="0" animBg="1"/>
      <p:bldP spid="27" grpId="0" animBg="1"/>
      <p:bldP spid="24" grpId="0"/>
      <p:bldP spid="33" grpId="0" animBg="1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5" descr="D:\2017会计从业\设计的动画人物\配音女抬手.png"/>
          <p:cNvPicPr>
            <a:picLocks noChangeAspect="1" noChangeArrowheads="1"/>
          </p:cNvPicPr>
          <p:nvPr/>
        </p:nvPicPr>
        <p:blipFill>
          <a:blip r:embed="rId2" cstate="print"/>
          <a:srcRect l="10378" t="25150" r="63438"/>
          <a:stretch>
            <a:fillRect/>
          </a:stretch>
        </p:blipFill>
        <p:spPr bwMode="auto">
          <a:xfrm>
            <a:off x="827088" y="1131888"/>
            <a:ext cx="2089150" cy="301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圆角矩形标注 7"/>
          <p:cNvSpPr/>
          <p:nvPr/>
        </p:nvSpPr>
        <p:spPr bwMode="auto">
          <a:xfrm>
            <a:off x="3203575" y="1203325"/>
            <a:ext cx="4464050" cy="1152525"/>
          </a:xfrm>
          <a:prstGeom prst="wedgeRoundRectCallout">
            <a:avLst>
              <a:gd name="adj1" fmla="val -60729"/>
              <a:gd name="adj2" fmla="val 69495"/>
              <a:gd name="adj3" fmla="val 16667"/>
            </a:avLst>
          </a:prstGeom>
          <a:noFill/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</a:rPr>
              <a:t>两种记账基础下，收入应如何确认呢？</a:t>
            </a:r>
          </a:p>
        </p:txBody>
      </p:sp>
      <p:sp>
        <p:nvSpPr>
          <p:cNvPr id="27652" name="文本占位符 8"/>
          <p:cNvSpPr>
            <a:spLocks noGrp="1"/>
          </p:cNvSpPr>
          <p:nvPr>
            <p:ph type="body" sz="quarter" idx="11"/>
          </p:nvPr>
        </p:nvSpPr>
        <p:spPr bwMode="auto">
          <a:xfrm>
            <a:off x="395288" y="117475"/>
            <a:ext cx="4533900" cy="3190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图片 15"/>
          <p:cNvPicPr>
            <a:picLocks noChangeAspect="1" noChangeArrowheads="1"/>
          </p:cNvPicPr>
          <p:nvPr/>
        </p:nvPicPr>
        <p:blipFill>
          <a:blip r:embed="rId2" cstate="print"/>
          <a:srcRect r="-7362"/>
          <a:stretch>
            <a:fillRect/>
          </a:stretch>
        </p:blipFill>
        <p:spPr bwMode="auto">
          <a:xfrm>
            <a:off x="395288" y="727075"/>
            <a:ext cx="403225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矩形 13"/>
          <p:cNvSpPr>
            <a:spLocks noChangeArrowheads="1"/>
          </p:cNvSpPr>
          <p:nvPr/>
        </p:nvSpPr>
        <p:spPr bwMode="auto">
          <a:xfrm>
            <a:off x="395288" y="790575"/>
            <a:ext cx="403225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3975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收入确认</a:t>
            </a:r>
            <a:r>
              <a:rPr lang="en-US" altLang="zh-CN" sz="20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en-US" altLang="zh-CN" sz="24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2000" smtClean="0">
                <a:solidFill>
                  <a:srgbClr val="FFFF00"/>
                </a:solidFill>
                <a:latin typeface="华文中宋" pitchFamily="2" charset="-122"/>
                <a:ea typeface="华文中宋" pitchFamily="2" charset="-122"/>
              </a:rPr>
              <a:t>收付实现制</a:t>
            </a:r>
          </a:p>
          <a:p>
            <a:pPr indent="539750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zh-CN" sz="200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740150" y="2368550"/>
            <a:ext cx="40005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5400000">
            <a:off x="3633788" y="2238375"/>
            <a:ext cx="214312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5400000">
            <a:off x="4824413" y="2238375"/>
            <a:ext cx="214312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5400000">
            <a:off x="5976938" y="2238375"/>
            <a:ext cx="214312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5400000">
            <a:off x="7062788" y="2238375"/>
            <a:ext cx="214312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1" name="TextBox 15"/>
          <p:cNvSpPr txBox="1">
            <a:spLocks noChangeArrowheads="1"/>
          </p:cNvSpPr>
          <p:nvPr/>
        </p:nvSpPr>
        <p:spPr bwMode="auto">
          <a:xfrm>
            <a:off x="3811588" y="2346325"/>
            <a:ext cx="3857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smtClean="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rPr>
              <a:t>   1</a:t>
            </a:r>
            <a:r>
              <a:rPr lang="zh-CN" altLang="en-US" sz="1800" smtClean="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rPr>
              <a:t>月</a:t>
            </a:r>
            <a:r>
              <a:rPr lang="en-US" altLang="zh-CN" sz="1800" smtClean="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rPr>
              <a:t>            2</a:t>
            </a:r>
            <a:r>
              <a:rPr lang="zh-CN" altLang="en-US" sz="1800" smtClean="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rPr>
              <a:t>月</a:t>
            </a:r>
            <a:r>
              <a:rPr lang="en-US" altLang="zh-CN" sz="1800" smtClean="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rPr>
              <a:t>           3</a:t>
            </a:r>
            <a:r>
              <a:rPr lang="zh-CN" altLang="en-US" sz="1800" smtClean="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rPr>
              <a:t>月</a:t>
            </a:r>
            <a:r>
              <a:rPr lang="en-US" altLang="zh-CN" sz="1800" smtClean="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rPr>
              <a:t>       </a:t>
            </a:r>
            <a:endParaRPr lang="zh-CN" altLang="en-US" sz="1800" smtClean="0">
              <a:solidFill>
                <a:srgbClr val="FFCC99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6634" name="TextBox 20"/>
          <p:cNvSpPr txBox="1">
            <a:spLocks noChangeArrowheads="1"/>
          </p:cNvSpPr>
          <p:nvPr/>
        </p:nvSpPr>
        <p:spPr bwMode="auto">
          <a:xfrm>
            <a:off x="3687763" y="2633663"/>
            <a:ext cx="5176837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月销售，</a:t>
            </a:r>
            <a:r>
              <a:rPr lang="en-US" altLang="zh-CN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月收钱 ；记入 （     ）收入；</a:t>
            </a:r>
            <a:endParaRPr lang="en-US" altLang="zh-CN" sz="200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2.2</a:t>
            </a:r>
            <a:r>
              <a:rPr lang="zh-CN" altLang="en-US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月销售，</a:t>
            </a:r>
            <a:r>
              <a:rPr lang="en-US" altLang="zh-CN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月收钱 ；记入 （     ）收入；</a:t>
            </a:r>
            <a:endParaRPr lang="en-US" altLang="zh-CN" sz="200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3.2</a:t>
            </a:r>
            <a:r>
              <a:rPr lang="zh-CN" altLang="en-US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月销售，</a:t>
            </a:r>
            <a:r>
              <a:rPr lang="en-US" altLang="zh-CN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月收钱 ；记入 （     ）收入；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7148513" y="2859088"/>
            <a:ext cx="592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endParaRPr lang="zh-CN" altLang="en-US" sz="1800" smtClean="0">
              <a:solidFill>
                <a:srgbClr val="FFFF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7148513" y="3435350"/>
            <a:ext cx="592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endParaRPr lang="zh-CN" altLang="en-US" sz="1800" smtClean="0">
              <a:solidFill>
                <a:srgbClr val="FFFF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7148513" y="4084638"/>
            <a:ext cx="592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endParaRPr lang="zh-CN" altLang="en-US" sz="1800" smtClean="0">
              <a:solidFill>
                <a:srgbClr val="FFFF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pic>
        <p:nvPicPr>
          <p:cNvPr id="28686" name="Picture 9" descr="https://ss3.bdstatic.com/70cFv8Sh_Q1YnxGkpoWK1HF6hhy/it/u=1724992621,1401969152&amp;fm=23&amp;gp=0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16513" y="1508125"/>
            <a:ext cx="8953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9" name="圆角矩形标注 25"/>
          <p:cNvSpPr>
            <a:spLocks noChangeArrowheads="1"/>
          </p:cNvSpPr>
          <p:nvPr/>
        </p:nvSpPr>
        <p:spPr bwMode="auto">
          <a:xfrm>
            <a:off x="6084888" y="771525"/>
            <a:ext cx="2519362" cy="431800"/>
          </a:xfrm>
          <a:prstGeom prst="wedgeRoundRectCallout">
            <a:avLst>
              <a:gd name="adj1" fmla="val -52093"/>
              <a:gd name="adj2" fmla="val 87463"/>
              <a:gd name="adj3" fmla="val 16667"/>
            </a:avLst>
          </a:prstGeom>
          <a:solidFill>
            <a:schemeClr val="accent2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smtClean="0">
                <a:solidFill>
                  <a:srgbClr val="FFCC99"/>
                </a:solidFill>
                <a:latin typeface="微软雅黑" pitchFamily="34" charset="-122"/>
                <a:ea typeface="微软雅黑" pitchFamily="34" charset="-122"/>
              </a:rPr>
              <a:t>收入记入哪月呢？</a:t>
            </a:r>
          </a:p>
        </p:txBody>
      </p:sp>
      <p:pic>
        <p:nvPicPr>
          <p:cNvPr id="28688" name="Picture 1" descr="C:\Users\dell\Desktop\大羚子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495425"/>
            <a:ext cx="2190750" cy="337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9" name="AutoShape 22" descr="data:image/jpeg;base64,/9j/4AAQSkZJRgABAQAAAQABAAD/2wBDAAgGBgcGBQgHBwcJCQgKDBQNDAsLDBkSEw8UHRofHh0aHBwgJC4nICIsIxwcKDcpLDAxNDQ0Hyc5PTgyPC4zNDL/2wBDAQkJCQwLDBgNDRgyIRwhMjIyMjIyMjIyMjIyMjIyMjIyMjIyMjIyMjIyMjIyMjIyMjIyMjIyMjIyMjIyMjIyMjL/wAARCAEsAS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QkDqQKje6t4/vzxL9XAouNJvYloqqdSsB1vbb/v6v8AjTlv7Nvu3cB+kg/xpcy7lezn2ZYopqyRv911b6HNOpkWsFFFFABRRRQAUUUUAFFFFABRRRQAUUUUAFFFFABRRRQAUUUUAFFFFABRRRQAUUUUAFFFFABRVe7vrawhMt1MkSf7R5P0HeuS1Lxwx3R6dDgf89Zf6Cs51YQ+JnVh8HWxD/drTv0OzkkSJC8jqijqzHAFYd74v0q0yqSNcOO0QyPzPFefXeoXd/Jvurh5T23HgfQVWrkni2/hR7dDJILWrK/odbdeO7p8i1tY4h2Lksf6VkT+JdXuM7r2RR6R4X+VZNFc8q05bs9KngcPT+GC/P8AMmkuriY5lnlc/wC05NQ0UVnc6kktgooopDFV2Q5Vip9jirkOr6jb/wCqvrhR6eYSPyqlRTTa2JlCMviVzoLbxlq0GPMeOZfR05/MYratPHdu+Bd2rxH+9Gdw/pXC0VrHEVI9Tiq5bhqm8bemh63ZavYagB9muY3b+7nDfkau14wCQQQcEdxW3p3irUrAhWk+0RD+CXk/getdMMYvtI8qvkklrRlfyf8AmemUVhaX4q0/UdqO32eY/wAEh4P0NbtdcZxkrxZ41WjUpS5aiswoooqjIKKKKACiiigAooooAKKKKACiiigAooooAKKKKACiiq19f2+nWzXFzIEQfmT6Ck2krscYuT5Yq7LDMFUsxAA5JPauT1nxnFAWg04CWToZT90fT1rn9b8S3WrMY0Jhtc8Rg8t/vViVw1cU3pA+jwWTqNp19X2/zJ7q7uL2YzXMzSue7GoKKK4277nupKKsgooopDCiiigAooooAKKKKACiiigAooooAKKKKACtzSPFF7phWN28+3H8DnkfQ9qw6KqMnF3izKrRp1Y8tRXR6zpmsWerQ77aT5h96NuGX8Kv145b3E1rMs0EjRyKchlOK73QPFcV/ttr3bFc9Fbor/4GvQo4lS0lufNY7KpUbzpax/FHTUUUV1HjhRRRQAUUUUAFFFFABRRRQAUUUUAFFFUtU1ODSrJric+yqOrH0FJtJXZUISnJRirtjdW1a30i0M05yx4SMHljXmmqarc6tdGa4bj+BB0UegpmpalcapdtcXDZJ+6o6KPQVUrzK1d1HZbH12Ay+OGjzS1l+XoFFFFc56QUUUUAFFFFABRRW7ovhi71XEr/ALi2/vsOW+gqoxcnaJlVrQox56jsjCq3Bpl/cjMFnPIPVYzj869J0/w9punAGK3V5B/y0k+Zv/rfhWp0rsjg39pniVs8SdqUfvPK/wDhHNYxn7BL+lVZ9MvrUEz2c8YHdoyB+devUdap4OPRmMc8q396KPF6K9T1Dw7puogmSAJIf+Wkfyn/AOvXEaz4Yu9JzKv762/56KOV+ornqYecNd0ephc0o13y7PszDooornPSCiiigAooooAKKKKAOz8N+KiCllqL8dI5mPT2b/Gu1614vXZ+FfEhBTTr1+DxDI3b/ZP9K7sPiPsyPnszyxWdaivVfqjtaKKK7j54KKKKACiiigAooooAKKKKAIri4itbeSeZwsaDLE15drery6xfNM2ViXiNP7o/xrX8Ya39quTp8DfuYj+8IP3m/wABXLV52Jrcz5VsfU5TgfZQ9tNe89vJBRRRXIeyFFFFABRRRQAUUVoaJprarqkVtyE+9IfRR1/wppNuyIqTjTi5y2Rs+FvDYviL68X/AEcH5EP8Z9T7V3wAVQqgADgAdqbHGkMSxxqFRAFUDsKfXr0qSpxsj4rF4ueJqc0tui7BRRXJeIPFps53tLAK0qnDynkKfQD1pzqRgryIw+GqYifJTRd8S69caI1sIIo5PN3Z354xj0+tbkEhlt4pCAC6BiB7ivJb3UbvUXVrud5Sudu7oM+lWYPEGrW4AS+lwOAGO4frXIsUuZt7Ht1Mmk6MYxa5le711PVaRlDKVYAg8EHvWX4d1GfU9IS5uNvmbipKjAOK1a7IyUldHg1KcqU3CW6PPvFPhwaexvbRf9GY/Og/5Zn/AArmK9lmhjuIXhlUNG6lWU9wa8k1exbSNXmsZCSoO6Jz/Ep6f4fhXBiaPI+ZbH0uU411o+ym/eX4oq0UUVyHshRRRQAUUUUAFFFFAHoPhTX/ALfCLK5fNzGPlY/xr/iK6evG7eeS1uI54WKyIdykV6ro+px6tp0dymA3SRf7rd69LDVuZcr3Plc1wPsZe1gvdf4Mv0UUV1HjhRRRQAUUUUAFY3iXVv7K0tijYuJcpH7ep/CtmvLvEmqHVNWkdWzDH8kf0Hf8awxFTkhpuz0cswv1it73wrVmQSSSSck0UUV5R9iFFFFABRRRQAUUUUAFd54GshHYz3jD5pX2Kf8AZH/1z+lcHXqfhqIReHrMDum78yTXVhI3nfseRnNRxw/Kur/4Jq0UUV6R8oV76VoNPuZk+9HEzD6gE15JConuo1kfAdwGY9snk17DJGssbxsMqwKkexryjVtLn0m+eCVTtzmN+zD1rixiej6Hv5JOPvw6s3PGdlbWEenRW0KRph/ujk/d6nvXUrpGn3thCJ7SJiY1+YLg9PUV5veandX9vbw3D7xbghGPXBx19elejaNrVhf20UUM481UAMbcNwP1ooyhOcvOwY6lXo4emrtuLd2r9y1punQ6Xa/ZoCxj3FhuOSM9quUUV2JJKyPClJzk5S3YVxXxEsBJY21+o+eJ/LY/7J6fqP1rtaxfFsIm8L3yn+FA4/Ag1nWjzU2jpwFR08TCS7/noeVQT7htb73Y+tT1nd6twzbxtb73868hH3LRNRRRQSFFFFABRRRQAVt+GNX/ALL1MLI2LebCvnoD2NYlFVGTi7oyrUo1YOnLZntFFYXhTVP7R0lUkbM1vhG9x2P+fSt2vYhJSipI+HrUpUajpy3QUUUVRkFFFFAGN4n1H+z9FlKtiWX92n49T+VeYV0/ja+8/VUtVPyW68/7x5/liuYry8TPmnbsfX5VQ9lh03vLX/IKKKK5z0wooooAKKKKACiiigAr1Xw84fw/Ykf88gPy4ryqvRPBV2JtFMBPzQSEY9jyP6114R2nY8bO4OVBSXRnSUUUV6J8sFV7yytr+Aw3UKyIexHT6elTs21Gb0GayNP8TabfgDzxDL3jlOP16GplKO0uprTp1WnOmnp26HHeJ9Dg0aaA28jsk275X/hxjv8AjWRcWt1YSoJo3icgOh9R2INdV49YMdPKkEYk5B/3aXxZc2raJYwb0a5AVgAclRt5/pXn1KceaVtLWPp8Liqjp0VJX5r3+TL3hLXZdRje0um3TxLuVz1Zff3FdPXnfglHbXSy52pE279K9Errw8nKnqeJmlKFLEtQ2eoVkeKHCeGb8nvFj8yB/WteuV8e3gg0JbYH5riQDHsOT+uKuq7QbOfBQc8RCK7o8xpwHNIBTwK8Y+8LEb7hg9akqBRUynIpkMWiiigAooooAKKKKANvwrqP2DWowxxFP+7f8eh/OvTa8YBIIIOCK9Z0e9/tDSbe5z8zJhv94cGu/Bz0cT5zO6FpRrLro/0L1FFFdp4AU13EcbOxwqgkmnVleJLn7LoF24OCybB+Jx/WlJ8qbNKUHUmoLq7Hmd7cteX09w3WRy35moKKK8Vu+p97FKKSQUUUUhhRRRQAUUUUAFFFFABW74U1QadqypI2IZ/kb2PY/n/OsKiqhJxkpIyrUo1qbpy2Z7RRXMeFfEC30C2Ny+LmMYUk/wCsH+NdPXrwmpx5kfEYihOhUdOe6Guu5GX1BFeY33hnVbORs2zSpnh4vmH+NeoUVNWiqm5vg8dPCt8qumeNzRTw4WeORPQOpH86v2fh/VL9l8u1dVP8cnyjH411XjPS73UWsvsdu0uwPuwRxnbjr9K6a1VktIUYYZUUEehxXLHDJzaeyPYrZu40ITglzO+nYztC0SLRbQoGDzPzI/r7D2rWoorujFRVkfO1Kkqs3Obu2FeU+L9WGqa0yxNmCAeWnue5/P8AlXU+MPEi2Nu+n2j5upBh2B/1an+przeuHF1b+4j6HJcE4/7RNen+YAU9RSAU9RXCfQMeop4pAKcKYhaKKKBBRRRQAUUUUAFd14Eu99rc2hPKMHX6Hg/y/WuFrf8AB1z5GvxpnCzIyH8sj+VbUJctRHDmVL2mGku2v3HpNFFFesfFhXLeOZtmkwxDrJLz9AD/APWrqa4nx7J+8sovZm/lWOIdqbO/LI82Kh/XQ42iiivJPswooooAKKKKACiiigAooooAKKKKAHI7RuroxVlOQQcEGu00XxohVYNUO1ugnA4P+96fWuJo61pTqSpu8TmxOEpYmPLUXz6nssUsc0YkidXRuQynINPrxu1v77TH32dzJEO4B4/EdK3bfx5qkQAmigm9ypU/pXbHFwfxaHgVskrRf7tpr7mej0VwX/Cw5sf8g6PP/XU/4VUuPHmqSgiGKCH3Clj+vFW8VTXUxjk+Lb1SXzPRZZY4IzJLIsaLyWY4ArjNe8cIitbaUdzngzkcD/dH9a4691K+1F913cyS+zHgfh0qpiuapi3LSOh6uEyWFN81Z8z7dP8AgiO7SOzuxZmOSSckmkAp2KUCuM9sAKkUUgFPApiFFOpBS0CCiiigAooooAKKKKACrelTfZ9WtJc42yqT9M81UpVba4b0OaadncmceaLi+p7PRTIW3wRv/eUH9KfXtn5+1bQK4Lx23/E0tl9Ic/8Ajxrva4Dx2P8Aib25/wCmA/8AQmrnxX8M9TJ/96XozlqKKK8s+uCiiigAooooAKKKKACiiigAoq9p+j32pk/ZYGdQcFzwo/E10tl4EJw19dY9UhH9T/hWsKU57I5a+NoUNJy17dTjKK9Oj8KaMiBTabyP4mdsn9af/wAIvov/AD4r/wB9t/jW31OfdHB/blD+V/h/meXVGyY6dK9V/wCEX0X/AJ8V/wC+2/xo/wCEX0X/AJ8V/wC+2/xo+pz7oP7cofyv8P8AM8o20ba9W/4RXRP+fBP++2/xo/4RXRP+fBf++2/xo+pz7oP7cofyv8P8zyjbRtr1f/hFdE/58F/77b/Gj/hFdE/58F/77b/Gj6nPug/t2h/K/wAP8zynbSgV6r/wiuif8+C/99t/jVO+8FabcRH7MHt5OxDFh+INJ4SaRUc7w7dmmv69TzcCnAVavrCfTbx7a4Xa69+xHqKr1zNNaM9aMlJKUdmFFFFIYUVNb2txdyeXbwySt6IuatTaFqlvGZJLGYKOpC5x+VUotq6RnKrCL5ZSSZn0UUVJoFFFFABRRRQB69prbtLtG9YUP/joq1VTSxjSLIf9ME/9BFW69uOyPgKnxv1CuE8eJi+tH9YyPyP/ANeu7rj/AB7Fm3s5vRmU/iM/0rHEq9NndlUrYuPz/I4eiiivKPsQooooAKKKKACiirNjYXOo3AgtYi7nr6AepPamk27ImUlFc0nZFYAk4AyT2rrND8HyXG241EGOLqIujN9fQfrW7onhe20sLNNie6/vkcL9B/Wt+u6jhbazPnsbm7d4UPv/AMiOGCK3iWKGNUjUYCqMAVJRRXaeC227sKKKKBBRRRQAUUUUAFFFFABRRRQBx/jy2Q21rdADeHMZPqCM/wBK4eu5+IE4TTrSMH52mLY9gP8A64rhFYMPSvLxNvaM+wym7wkb+f5jq2NE8P3OsS7hmO2U/NKR+g9TV/w/4Ukvtt1egx23VU6M/wDgK76KKOCJYokVI1GFVRgAVdHDOXvS2OfH5qqV6dHWXft/wSCx0+2022WC2jCKOp7sfUmrVFFegkkrI+ZlJyfNJ3ZyHivw4kkT6jZoFkUZlQDhh6j3rhq9ncBkZWAIIwQa8SEyiV0zlQxCn2rz8XBRkmup9Pk2InVpyhLXlsTUUUVyHshRRUtvGZbmKMdXcL+Zpibsrnrlknl2Nun92JR+lT0igKoA6AYpa9paI/P5O7bCuf8AGUHneH3cDJidX/XH9a6Cquo232zTbm3/AOekZA+uOKmpHmi0bYap7OtGfZo8hopSCpIIwRwaSvGPuwooooAKsW1jd3h/0a2ll9SiEgVu+GfDf9pN9ru1ItVPyr08w/4V6BFDHBGI4kVEUYCqMAV1UsM5q70R5GNzWNCXs4K7/A8ln0q/tV3T2c6L/eKHH5133g+3jh0CKRAN8rFnPrzit8gEYPSo4YIrdCkMaopJbCjAya6aWHVOXMmeRi8zliaXs5K2pJRRRXSeWFFFFABRRRQAUUUUANMiA4Lr+dHmJ/fX868k11C2uX5DEH7RJ3/2jWaFf+8351xPGWdrH0EMj5oqXtN/L/gntvmJ/fX86PMT++v514phv7x/Ol+b+8350vrv90r+wf8Ap5+H/BPavMT++v51TvtYsNOiL3FzGuOig5Y/QV5GBIeharNrp13ezLHBBI7scdOPxNH1uT0UQWSU461Kmnpb9SxrWqTa/qfmhGCD5IYxyQP8TXU+HfCC2+y71FA0vVIT0X3PqfatLQPDMGkIJpcS3ZHL9l9h/jW9V0sPrz1NznxmZJQ9hhtIrS4UUUV1nihRRXJ+KfFqaYrWVkwe8IwzdRF/9eonOMFeRtQw9SvNQprUf4u8SxadayWNu4a8lXacH/Vg9z715kBSu7yytJIxd2OWZjkk0qivKq1XUldn2eCwcMLT5I6t7smjcgYPSpqgUVKvFZnUx1anhyD7T4gs0xwH3n/gIz/Ssuur8C2vmajPckcRR7Qfc/8A1hWtGPNNI5MbU9nh5y8vzO9ooor1z4cKKKKAPK/EVn9h125jAwjN5i/Q81l13Pjmw328F8g5jPlv9D0/X+dcNXkVock2j7bAV/bYeMuuz+QVr+HtGOsahsbIgj+aRh6en41kV6H4JgWPRGlA+aWU5P04p0IKc7MnMcRKhh3KO70OiiiSGJYolCIgwqgcAU+iivWPi276sKKKKACiiigAooooAKKKKACiiigCBrO1dizW0JYnJJjGTSfYLP8A59IP+/Y/wqxRSsiueXcr/YbT/n1g/wC/YpwtLYdLeIf8AFTUUWQc8u5GIIl6RIPooqTGOlFFMTbe4UUUUCCiiuH8V+MPJ36fpkmZPuyzqfu+y+/vUVKkaauzow2GqYmfJBf8Am8V+LxZB7DT3Buekko6R+w9/wCVedEs7FmJZicknqaTknJpwFeTVqyqO7Ps8JhKeFhyw36vuKBUiimgVIorM6WOUU8UgpwpiFr0jwfZ/ZdDWRhh52Mh+nQfy/WvP7G0e+vobZPvSOF+g7mvXYolghSJBhEUKB7CuzCQu3I8HO69oRpLrqPooor0D5oKKKKAK99aJfWU1rJ92RSv0968kuIJLW5kglGJI2KsPcV7HXEeNtK2SJqUS/K2Elx2PY/0rkxVO8eZdD2smxPs6jpS2l+Zx1d54GvVexnsyfnjfeB6g/8A1/51wdWbC+n068S5t2w69uxHoa46NTknc93G4b6xRdNb9D1+iszRtcttYg3RHZMo+eInkf4itOvWjJSV0fF1KcqcnCas0FFFFMgKKKKACiiigAooooAKKKKACiiigAooooAKKKKACiobm6gs4GmuZUijXqznArzzxJ40kv1e007dFbnh5Dwzj29BWVWrGmtTrwmCq4mVoLTq+hb8WeLyxk07TJPl+7LOvf2X/GuFoxTgK8qpUlUd2fZYbC08NDkh/wAOIBTgKBTgKg6BQKkUU0CpAKZLHCnCkFTWttJd3UdvCMySMFAppEtpK7Os8D6bull1GReF/dx/Xuf8+tdvVaws49PsYbWL7sa4z6nuas169KHJBI+IxuIeIrOp06egUUUVocoUUUUAFQ3VtHeWstvMuY5FKkVNRQ1cabTujyLU9Pl0y/ktZRyp+Vv7w7Gqlel+JtEGrWXmRKPtUQyh/vDuteaspVirAhgcEHtXk1qXs5W6H2eAxixNK/2luSW1zNaTpPBI0ciHIYV6HoHiaHVVEE5WK7A+72f3H+Feb0qsyMGUlWByCDyKKVaVN6bDxmCp4qNpaPoz2eiuQ8PeLRNstNRcLJ0SY9G9j7+9dfXpwqRmro+RxGGqYefJUQUUUVZgFFFFAFDW7uax0W7urfb5sUZddwyOK87HxE1r+5aH/tmf8a6/xxfpZ+G5oiw8y5IiUfqf0H615JXBiqsozSiz6XJ8HSq0XKrFPXQ60fEXWf8AnlZ/9+2/+Kp3/CxdZ/54WX/ftv8A4quRxS4rl9vU7nq/2dhf+faOu/4WLrH/ADws/wDvhv8A4ql/4WJq/wDzws/++G/+KrkcUuKft6ncX9nYX+RHXD4iat/z72n/AHw3/wAVS/8ACw9W/wCfe0/75b/GuSxS4o9vU7h/Z2F/kR1n/Cw9W/597T/vlv8AGmTePtYlTai20R/vKhJ/UmuXxS4o9vU7gsvwq15ET3l/d6jL5l3cSTN23HgfQdqr4pwFLism29WdcYqKtFWQ3FLinYpcUDEApwFAFPAoEKBTxSAU6mIK7rwZoxhiOpTrh5BiIHsvc/jXP+HNEbV74FwRaxHMjevtXpyKqIEUAKowAOwrtwtK752eBnGN5Y+wg9Xv/kLRRRXefNhRRRQAUUUUAFFFFABXG+LfDu/dqVmnzdZkA6/7Q/rXZUVFSmpxszow2Jnh6inD/hzxeiuu8T+GDAXv7BMxHmSJR933HtXI15NSm4OzPssNiYYiHPD/AIYK6nw94rez22t+zPb9Fk6lP8RXLUUQnKDvEeIw9OvDkqI9mjkSWNZI2DIwyGByCKdXmOieI7nR22Y822JyYyenuPSuwtvGGi3C/PdiB+6TAqR+PSvSp4iE1roz5XFZZXoy91cy7o3qgvLyCwtJLq5cJFGMsTWPeeM9EtEJF2J27LCN2fx6V594h8TXWvyhSPKtUOUiBzz6k9zSq4iEFo7srB5XWrzXOnGPd/oV/EGtz69qLTyZWFflij/ur/iaysU4ClAry5Nyd2fYU6cacFCCskNApwFOC04LSLuMApwFPC04LQK5GFpdtSBaXbQK4zbS7aftpdtAXGYo21JtpdtMVyPFLtp+KXFADQKcBS4pcUAAq7pemz6reJbQDryzHoo9TTdP0641O7W3tk3Mep7KPU16dpGkQaPZiGIbnPMkhHLGuihRdR3ex5mYY+OGjaOsn/VybT7CDTbJLaBcKvU92PcmrVFFemkkrI+RlJyblLdhRRRTJCiiigAooooAKKKKACiiigArjfEXhLeXvNNT5urwDv7r/hXZUVFSnGaszow2JqYefPB/8E8YZSrFWBBHBB7Ulel634ZttWBljxDdf3wOG+o/rXn9/pt3pk/lXURQ9m7N9DXmVaMqe+x9Zg8fSxK00l2KlMliWVcHr2NPorE7jPeJo2wfzpAtaDKGGCKrtFtPqKVilIhC04LUgSnBaAuRhacFqQLTgtMVxgWl20/FLigLjNtLinYoxQIbilxTqMUANxS4paKAExRilo60AFaOk6NdavcbIFxGPvynov8A9f2rW0TwhPeFZ77dDB1Cfxt/gK7y2tobOBYLeNY416Korro4Zy1lseNjs1hSvClrL8EVtL0q20m1ENuvJ++56sfer1FFegkkrI+YnOU5OUndsKKKKZIUUUUAFFFFABRRRQAUUUUAFFFFABRRRQAVDdWkF5CYbiJZIz2YVNRQ1cabTujh9V8EyJul01969fJc8j6HvXJz281tKYp4njcdVcYNeyVXu7C1v4/LuoElX/aHI+h7VyVMLF6x0PZw2c1Kfu1VzL8Tx+iu4v8AwLE+XsLgof7kvI/OubvfD2qWOTLaOyD+OP5h+lcc6M4bo9yhj8PW+GWvZ6GTtxRinEEHBGDRWR2CYoxS0UAFFFFABRRRQAUUVNb2lzdPtt4JJT/sKTTSuJtJXZDRXS2PgrULjDXLJbJ6E7m/IV1GneFdM08h/LM8o/jl5/IdK3hhpy8jzq+a4elonzPy/wAzh9M8PahqhDRxGOE/8tZOB+HrXcaR4YsdL2yEefcD/lo46fQdq2wMDAortp4eENd2eBiszrV/d2j2QUUUVuecFFFFABRRRQAUUUUAFFFFABRRRQAUUUUAFFFFABRRRQAUUUUAFFFFABRRRQBVudMsbz/j4tIZD6lRn86yLjwZpM2TGksJ/wBh8/zzXQ0VEqcJbo3p4mtT+CTXzONl8BR/8sb9h7PHn+Rqq/gO8H3LyA/7wIrvKKzeGpvodUc1xa+1f5I8/PgXUu1xaf8AfTf/ABNKvgTUP4rm1H0LH+ld/RS+q0y/7YxXdfccRH4ClP8ArL9B/uxk/wBauw+BbFMGa5nk+mFFdVRVLD010MpZpipfb/IybbwzpFqQVs0cjvIS3861EjSJQsaKijsowKdRWijGOyOSdWpU1nJv1CiiiqMwooooAKKKKACiiigAooooAKKKKACiiigD/9k="/>
          <p:cNvSpPr>
            <a:spLocks noChangeAspect="1" noChangeArrowheads="1"/>
          </p:cNvSpPr>
          <p:nvPr/>
        </p:nvSpPr>
        <p:spPr bwMode="auto">
          <a:xfrm>
            <a:off x="165100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 smtClean="0">
              <a:solidFill>
                <a:srgbClr val="FFCC99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8690" name="AutoShape 24" descr="data:image/jpeg;base64,/9j/4AAQSkZJRgABAQAAAQABAAD/2wBDAAgGBgcGBQgHBwcJCQgKDBQNDAsLDBkSEw8UHRofHh0aHBwgJC4nICIsIxwcKDcpLDAxNDQ0Hyc5PTgyPC4zNDL/2wBDAQkJCQwLDBgNDRgyIRwhMjIyMjIyMjIyMjIyMjIyMjIyMjIyMjIyMjIyMjIyMjIyMjIyMjIyMjIyMjIyMjIyMjL/wAARCAEsAS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QkDqQKje6t4/vzxL9XAouNJvYloqqdSsB1vbb/v6v8AjTlv7Nvu3cB+kg/xpcy7lezn2ZYopqyRv911b6HNOpkWsFFFFABRRRQAUUUUAFFFFABRRRQAUUUUAFFFFABRRRQAUUUUAFFFFABRRRQAUUUUAFFFFABRVe7vrawhMt1MkSf7R5P0HeuS1Lxwx3R6dDgf89Zf6Cs51YQ+JnVh8HWxD/drTv0OzkkSJC8jqijqzHAFYd74v0q0yqSNcOO0QyPzPFefXeoXd/Jvurh5T23HgfQVWrkni2/hR7dDJILWrK/odbdeO7p8i1tY4h2Lksf6VkT+JdXuM7r2RR6R4X+VZNFc8q05bs9KngcPT+GC/P8AMmkuriY5lnlc/wC05NQ0UVnc6kktgooopDFV2Q5Vip9jirkOr6jb/wCqvrhR6eYSPyqlRTTa2JlCMviVzoLbxlq0GPMeOZfR05/MYratPHdu+Bd2rxH+9Gdw/pXC0VrHEVI9Tiq5bhqm8bemh63ZavYagB9muY3b+7nDfkau14wCQQQcEdxW3p3irUrAhWk+0RD+CXk/getdMMYvtI8qvkklrRlfyf8AmemUVhaX4q0/UdqO32eY/wAEh4P0NbtdcZxkrxZ41WjUpS5aiswoooqjIKKKKACiiigAooooAKKKKACiiigAooooAKKKKACiiq19f2+nWzXFzIEQfmT6Ck2krscYuT5Yq7LDMFUsxAA5JPauT1nxnFAWg04CWToZT90fT1rn9b8S3WrMY0Jhtc8Rg8t/vViVw1cU3pA+jwWTqNp19X2/zJ7q7uL2YzXMzSue7GoKKK4277nupKKsgooopDCiiigAooooAKKKKACiiigAooooAKKKKACtzSPFF7phWN28+3H8DnkfQ9qw6KqMnF3izKrRp1Y8tRXR6zpmsWerQ77aT5h96NuGX8Kv145b3E1rMs0EjRyKchlOK73QPFcV/ttr3bFc9Fbor/4GvQo4lS0lufNY7KpUbzpax/FHTUUUV1HjhRRRQAUUUUAFFFFABRRRQAUUUUAFFFUtU1ODSrJric+yqOrH0FJtJXZUISnJRirtjdW1a30i0M05yx4SMHljXmmqarc6tdGa4bj+BB0UegpmpalcapdtcXDZJ+6o6KPQVUrzK1d1HZbH12Ay+OGjzS1l+XoFFFFc56QUUUUAFFFFABRRW7ovhi71XEr/ALi2/vsOW+gqoxcnaJlVrQox56jsjCq3Bpl/cjMFnPIPVYzj869J0/w9punAGK3V5B/y0k+Zv/rfhWp0rsjg39pniVs8SdqUfvPK/wDhHNYxn7BL+lVZ9MvrUEz2c8YHdoyB+devUdap4OPRmMc8q396KPF6K9T1Dw7puogmSAJIf+Wkfyn/AOvXEaz4Yu9JzKv762/56KOV+ornqYecNd0ephc0o13y7PszDooornPSCiiigAooooAKKKKAOz8N+KiCllqL8dI5mPT2b/Gu1614vXZ+FfEhBTTr1+DxDI3b/ZP9K7sPiPsyPnszyxWdaivVfqjtaKKK7j54KKKKACiiigAooooAKKKKAIri4itbeSeZwsaDLE15drery6xfNM2ViXiNP7o/xrX8Ya39quTp8DfuYj+8IP3m/wABXLV52Jrcz5VsfU5TgfZQ9tNe89vJBRRRXIeyFFFFABRRRQAUUVoaJprarqkVtyE+9IfRR1/wppNuyIqTjTi5y2Rs+FvDYviL68X/AEcH5EP8Z9T7V3wAVQqgADgAdqbHGkMSxxqFRAFUDsKfXr0qSpxsj4rF4ueJqc0tui7BRRXJeIPFps53tLAK0qnDynkKfQD1pzqRgryIw+GqYifJTRd8S69caI1sIIo5PN3Z354xj0+tbkEhlt4pCAC6BiB7ivJb3UbvUXVrud5Sudu7oM+lWYPEGrW4AS+lwOAGO4frXIsUuZt7Ht1Mmk6MYxa5le711PVaRlDKVYAg8EHvWX4d1GfU9IS5uNvmbipKjAOK1a7IyUldHg1KcqU3CW6PPvFPhwaexvbRf9GY/Og/5Zn/AArmK9lmhjuIXhlUNG6lWU9wa8k1exbSNXmsZCSoO6Jz/Ep6f4fhXBiaPI+ZbH0uU411o+ym/eX4oq0UUVyHshRRRQAUUUUAFFFFAHoPhTX/ALfCLK5fNzGPlY/xr/iK6evG7eeS1uI54WKyIdykV6ro+px6tp0dymA3SRf7rd69LDVuZcr3Plc1wPsZe1gvdf4Mv0UUV1HjhRRRQAUUUUAFY3iXVv7K0tijYuJcpH7ep/CtmvLvEmqHVNWkdWzDH8kf0Hf8awxFTkhpuz0cswv1it73wrVmQSSSSck0UUV5R9iFFFFABRRRQAUUUUAFd54GshHYz3jD5pX2Kf8AZH/1z+lcHXqfhqIReHrMDum78yTXVhI3nfseRnNRxw/Kur/4Jq0UUV6R8oV76VoNPuZk+9HEzD6gE15JConuo1kfAdwGY9snk17DJGssbxsMqwKkexryjVtLn0m+eCVTtzmN+zD1rixiej6Hv5JOPvw6s3PGdlbWEenRW0KRph/ujk/d6nvXUrpGn3thCJ7SJiY1+YLg9PUV5veandX9vbw3D7xbghGPXBx19elejaNrVhf20UUM481UAMbcNwP1ooyhOcvOwY6lXo4emrtuLd2r9y1punQ6Xa/ZoCxj3FhuOSM9quUUV2JJKyPClJzk5S3YVxXxEsBJY21+o+eJ/LY/7J6fqP1rtaxfFsIm8L3yn+FA4/Ag1nWjzU2jpwFR08TCS7/noeVQT7htb73Y+tT1nd6twzbxtb73868hH3LRNRRRQSFFFFABRRRQAVt+GNX/ALL1MLI2LebCvnoD2NYlFVGTi7oyrUo1YOnLZntFFYXhTVP7R0lUkbM1vhG9x2P+fSt2vYhJSipI+HrUpUajpy3QUUUVRkFFFFAGN4n1H+z9FlKtiWX92n49T+VeYV0/ja+8/VUtVPyW68/7x5/liuYry8TPmnbsfX5VQ9lh03vLX/IKKKK5z0wooooAKKKKACiiigAr1Xw84fw/Ykf88gPy4ryqvRPBV2JtFMBPzQSEY9jyP6114R2nY8bO4OVBSXRnSUUUV6J8sFV7yytr+Aw3UKyIexHT6elTs21Gb0GayNP8TabfgDzxDL3jlOP16GplKO0uprTp1WnOmnp26HHeJ9Dg0aaA28jsk275X/hxjv8AjWRcWt1YSoJo3icgOh9R2INdV49YMdPKkEYk5B/3aXxZc2raJYwb0a5AVgAclRt5/pXn1KceaVtLWPp8Liqjp0VJX5r3+TL3hLXZdRje0um3TxLuVz1Zff3FdPXnfglHbXSy52pE279K9Errw8nKnqeJmlKFLEtQ2eoVkeKHCeGb8nvFj8yB/WteuV8e3gg0JbYH5riQDHsOT+uKuq7QbOfBQc8RCK7o8xpwHNIBTwK8Y+8LEb7hg9akqBRUynIpkMWiiigAooooAKKKKANvwrqP2DWowxxFP+7f8eh/OvTa8YBIIIOCK9Z0e9/tDSbe5z8zJhv94cGu/Bz0cT5zO6FpRrLro/0L1FFFdp4AU13EcbOxwqgkmnVleJLn7LoF24OCybB+Jx/WlJ8qbNKUHUmoLq7Hmd7cteX09w3WRy35moKKK8Vu+p97FKKSQUUUUhhRRRQAUUUUAFFFFABW74U1QadqypI2IZ/kb2PY/n/OsKiqhJxkpIyrUo1qbpy2Z7RRXMeFfEC30C2Ny+LmMYUk/wCsH+NdPXrwmpx5kfEYihOhUdOe6Guu5GX1BFeY33hnVbORs2zSpnh4vmH+NeoUVNWiqm5vg8dPCt8qumeNzRTw4WeORPQOpH86v2fh/VL9l8u1dVP8cnyjH411XjPS73UWsvsdu0uwPuwRxnbjr9K6a1VktIUYYZUUEehxXLHDJzaeyPYrZu40ITglzO+nYztC0SLRbQoGDzPzI/r7D2rWoorujFRVkfO1Kkqs3Obu2FeU+L9WGqa0yxNmCAeWnue5/P8AlXU+MPEi2Nu+n2j5upBh2B/1an+przeuHF1b+4j6HJcE4/7RNen+YAU9RSAU9RXCfQMeop4pAKcKYhaKKKBBRRRQAUUUUAFd14Eu99rc2hPKMHX6Hg/y/WuFrf8AB1z5GvxpnCzIyH8sj+VbUJctRHDmVL2mGku2v3HpNFFFesfFhXLeOZtmkwxDrJLz9AD/APWrqa4nx7J+8sovZm/lWOIdqbO/LI82Kh/XQ42iiivJPswooooAKKKKACiiigAooooAKKKKAHI7RuroxVlOQQcEGu00XxohVYNUO1ugnA4P+96fWuJo61pTqSpu8TmxOEpYmPLUXz6nssUsc0YkidXRuQynINPrxu1v77TH32dzJEO4B4/EdK3bfx5qkQAmigm9ypU/pXbHFwfxaHgVskrRf7tpr7mej0VwX/Cw5sf8g6PP/XU/4VUuPHmqSgiGKCH3Clj+vFW8VTXUxjk+Lb1SXzPRZZY4IzJLIsaLyWY4ArjNe8cIitbaUdzngzkcD/dH9a4691K+1F913cyS+zHgfh0qpiuapi3LSOh6uEyWFN81Z8z7dP8AgiO7SOzuxZmOSSckmkAp2KUCuM9sAKkUUgFPApiFFOpBS0CCiiigAooooAKKKKACrelTfZ9WtJc42yqT9M81UpVba4b0OaadncmceaLi+p7PRTIW3wRv/eUH9KfXtn5+1bQK4Lx23/E0tl9Ic/8Ajxrva4Dx2P8Aib25/wCmA/8AQmrnxX8M9TJ/96XozlqKKK8s+uCiiigAooooAKKKKACiiigAoq9p+j32pk/ZYGdQcFzwo/E10tl4EJw19dY9UhH9T/hWsKU57I5a+NoUNJy17dTjKK9Oj8KaMiBTabyP4mdsn9af/wAIvov/AD4r/wB9t/jW31OfdHB/blD+V/h/meXVGyY6dK9V/wCEX0X/AJ8V/wC+2/xo/wCEX0X/AJ8V/wC+2/xo+pz7oP7cofyv8P8AM8o20ba9W/4RXRP+fBP++2/xo/4RXRP+fBf++2/xo+pz7oP7cofyv8P8zyjbRtr1f/hFdE/58F/77b/Gj/hFdE/58F/77b/Gj6nPug/t2h/K/wAP8zynbSgV6r/wiuif8+C/99t/jVO+8FabcRH7MHt5OxDFh+INJ4SaRUc7w7dmmv69TzcCnAVavrCfTbx7a4Xa69+xHqKr1zNNaM9aMlJKUdmFFFFIYUVNb2txdyeXbwySt6IuatTaFqlvGZJLGYKOpC5x+VUotq6RnKrCL5ZSSZn0UUVJoFFFFABRRRQB69prbtLtG9YUP/joq1VTSxjSLIf9ME/9BFW69uOyPgKnxv1CuE8eJi+tH9YyPyP/ANeu7rj/AB7Fm3s5vRmU/iM/0rHEq9NndlUrYuPz/I4eiiivKPsQooooAKKKKACiirNjYXOo3AgtYi7nr6AepPamk27ImUlFc0nZFYAk4AyT2rrND8HyXG241EGOLqIujN9fQfrW7onhe20sLNNie6/vkcL9B/Wt+u6jhbazPnsbm7d4UPv/AMiOGCK3iWKGNUjUYCqMAVJRRXaeC227sKKKKBBRRRQAUUUUAFFFFABRRRQBx/jy2Q21rdADeHMZPqCM/wBK4eu5+IE4TTrSMH52mLY9gP8A64rhFYMPSvLxNvaM+wym7wkb+f5jq2NE8P3OsS7hmO2U/NKR+g9TV/w/4Ukvtt1egx23VU6M/wDgK76KKOCJYokVI1GFVRgAVdHDOXvS2OfH5qqV6dHWXft/wSCx0+2022WC2jCKOp7sfUmrVFFegkkrI+ZlJyfNJ3ZyHivw4kkT6jZoFkUZlQDhh6j3rhq9ncBkZWAIIwQa8SEyiV0zlQxCn2rz8XBRkmup9Pk2InVpyhLXlsTUUUVyHshRRUtvGZbmKMdXcL+Zpibsrnrlknl2Nun92JR+lT0igKoA6AYpa9paI/P5O7bCuf8AGUHneH3cDJidX/XH9a6Cquo232zTbm3/AOekZA+uOKmpHmi0bYap7OtGfZo8hopSCpIIwRwaSvGPuwooooAKsW1jd3h/0a2ll9SiEgVu+GfDf9pN9ru1ItVPyr08w/4V6BFDHBGI4kVEUYCqMAV1UsM5q70R5GNzWNCXs4K7/A8ln0q/tV3T2c6L/eKHH5133g+3jh0CKRAN8rFnPrzit8gEYPSo4YIrdCkMaopJbCjAya6aWHVOXMmeRi8zliaXs5K2pJRRRXSeWFFFFABRRRQAUUUUANMiA4Lr+dHmJ/fX868k11C2uX5DEH7RJ3/2jWaFf+8351xPGWdrH0EMj5oqXtN/L/gntvmJ/fX86PMT++v514phv7x/Ol+b+8350vrv90r+wf8Ap5+H/BPavMT++v51TvtYsNOiL3FzGuOig5Y/QV5GBIeharNrp13ezLHBBI7scdOPxNH1uT0UQWSU461Kmnpb9SxrWqTa/qfmhGCD5IYxyQP8TXU+HfCC2+y71FA0vVIT0X3PqfatLQPDMGkIJpcS3ZHL9l9h/jW9V0sPrz1NznxmZJQ9hhtIrS4UUUV1nihRRXJ+KfFqaYrWVkwe8IwzdRF/9eonOMFeRtQw9SvNQprUf4u8SxadayWNu4a8lXacH/Vg9z715kBSu7yytJIxd2OWZjkk0qivKq1XUldn2eCwcMLT5I6t7smjcgYPSpqgUVKvFZnUx1anhyD7T4gs0xwH3n/gIz/Ssuur8C2vmajPckcRR7Qfc/8A1hWtGPNNI5MbU9nh5y8vzO9ooor1z4cKKKKAPK/EVn9h125jAwjN5i/Q81l13Pjmw328F8g5jPlv9D0/X+dcNXkVock2j7bAV/bYeMuuz+QVr+HtGOsahsbIgj+aRh6en41kV6H4JgWPRGlA+aWU5P04p0IKc7MnMcRKhh3KO70OiiiSGJYolCIgwqgcAU+iivWPi276sKKKKACiiigAooooAKKKKACiiigCBrO1dizW0JYnJJjGTSfYLP8A59IP+/Y/wqxRSsiueXcr/YbT/n1g/wC/YpwtLYdLeIf8AFTUUWQc8u5GIIl6RIPooqTGOlFFMTbe4UUUUCCiiuH8V+MPJ36fpkmZPuyzqfu+y+/vUVKkaauzow2GqYmfJBf8Am8V+LxZB7DT3Buekko6R+w9/wCVedEs7FmJZicknqaTknJpwFeTVqyqO7Ps8JhKeFhyw36vuKBUiimgVIorM6WOUU8UgpwpiFr0jwfZ/ZdDWRhh52Mh+nQfy/WvP7G0e+vobZPvSOF+g7mvXYolghSJBhEUKB7CuzCQu3I8HO69oRpLrqPooor0D5oKKKKAK99aJfWU1rJ92RSv0968kuIJLW5kglGJI2KsPcV7HXEeNtK2SJqUS/K2Elx2PY/0rkxVO8eZdD2smxPs6jpS2l+Zx1d54GvVexnsyfnjfeB6g/8A1/51wdWbC+n068S5t2w69uxHoa46NTknc93G4b6xRdNb9D1+iszRtcttYg3RHZMo+eInkf4itOvWjJSV0fF1KcqcnCas0FFFFMgKKKKACiiigAooooAKKKKACiiigAooooAKKKKACiobm6gs4GmuZUijXqznArzzxJ40kv1e007dFbnh5Dwzj29BWVWrGmtTrwmCq4mVoLTq+hb8WeLyxk07TJPl+7LOvf2X/GuFoxTgK8qpUlUd2fZYbC08NDkh/wAOIBTgKBTgKg6BQKkUU0CpAKZLHCnCkFTWttJd3UdvCMySMFAppEtpK7Os8D6bull1GReF/dx/Xuf8+tdvVaws49PsYbWL7sa4z6nuas169KHJBI+IxuIeIrOp06egUUUVocoUUUUAFQ3VtHeWstvMuY5FKkVNRQ1cabTujyLU9Pl0y/ktZRyp+Vv7w7Gqlel+JtEGrWXmRKPtUQyh/vDuteaspVirAhgcEHtXk1qXs5W6H2eAxixNK/2luSW1zNaTpPBI0ciHIYV6HoHiaHVVEE5WK7A+72f3H+Feb0qsyMGUlWByCDyKKVaVN6bDxmCp4qNpaPoz2eiuQ8PeLRNstNRcLJ0SY9G9j7+9dfXpwqRmro+RxGGqYefJUQUUUVZgFFFFAFDW7uax0W7urfb5sUZddwyOK87HxE1r+5aH/tmf8a6/xxfpZ+G5oiw8y5IiUfqf0H615JXBiqsozSiz6XJ8HSq0XKrFPXQ60fEXWf8AnlZ/9+2/+Kp3/CxdZ/54WX/ftv8A4quRxS4rl9vU7nq/2dhf+faOu/4WLrH/ADws/wDvhv8A4ql/4WJq/wDzws/++G/+KrkcUuKft6ncX9nYX+RHXD4iat/z72n/AHw3/wAVS/8ACw9W/wCfe0/75b/GuSxS4o9vU7h/Z2F/kR1n/Cw9W/597T/vlv8AGmTePtYlTai20R/vKhJ/UmuXxS4o9vU7gsvwq15ET3l/d6jL5l3cSTN23HgfQdqr4pwFLism29WdcYqKtFWQ3FLinYpcUDEApwFAFPAoEKBTxSAU6mIK7rwZoxhiOpTrh5BiIHsvc/jXP+HNEbV74FwRaxHMjevtXpyKqIEUAKowAOwrtwtK752eBnGN5Y+wg9Xv/kLRRRXefNhRRRQAUUUUAFFFFABXG+LfDu/dqVmnzdZkA6/7Q/rXZUVFSmpxszow2Jnh6inD/hzxeiuu8T+GDAXv7BMxHmSJR933HtXI15NSm4OzPssNiYYiHPD/AIYK6nw94rez22t+zPb9Fk6lP8RXLUUQnKDvEeIw9OvDkqI9mjkSWNZI2DIwyGByCKdXmOieI7nR22Y822JyYyenuPSuwtvGGi3C/PdiB+6TAqR+PSvSp4iE1roz5XFZZXoy91cy7o3qgvLyCwtJLq5cJFGMsTWPeeM9EtEJF2J27LCN2fx6V594h8TXWvyhSPKtUOUiBzz6k9zSq4iEFo7srB5XWrzXOnGPd/oV/EGtz69qLTyZWFflij/ur/iaysU4ClAry5Nyd2fYU6cacFCCskNApwFOC04LSLuMApwFPC04LQK5GFpdtSBaXbQK4zbS7aftpdtAXGYo21JtpdtMVyPFLtp+KXFADQKcBS4pcUAAq7pemz6reJbQDryzHoo9TTdP0641O7W3tk3Mep7KPU16dpGkQaPZiGIbnPMkhHLGuihRdR3ex5mYY+OGjaOsn/VybT7CDTbJLaBcKvU92PcmrVFFemkkrI+RlJyblLdhRRRTJCiiigAooooAKKKKACiiigArjfEXhLeXvNNT5urwDv7r/hXZUVFSnGaszow2JqYefPB/8E8YZSrFWBBHBB7Ulel634ZttWBljxDdf3wOG+o/rXn9/pt3pk/lXURQ9m7N9DXmVaMqe+x9Zg8fSxK00l2KlMliWVcHr2NPorE7jPeJo2wfzpAtaDKGGCKrtFtPqKVilIhC04LUgSnBaAuRhacFqQLTgtMVxgWl20/FLigLjNtLinYoxQIbilxTqMUANxS4paKAExRilo60AFaOk6NdavcbIFxGPvynov8A9f2rW0TwhPeFZ77dDB1Cfxt/gK7y2tobOBYLeNY416Korro4Zy1lseNjs1hSvClrL8EVtL0q20m1ENuvJ++56sfer1FFegkkrI+YnOU5OUndsKKKKZIUUUUAFFFFABRRRQAUUUUAFFFFABRRRQAVDdWkF5CYbiJZIz2YVNRQ1cabTujh9V8EyJul01969fJc8j6HvXJz281tKYp4njcdVcYNeyVXu7C1v4/LuoElX/aHI+h7VyVMLF6x0PZw2c1Kfu1VzL8Tx+iu4v8AwLE+XsLgof7kvI/OubvfD2qWOTLaOyD+OP5h+lcc6M4bo9yhj8PW+GWvZ6GTtxRinEEHBGDRWR2CYoxS0UAFFFFABRRRQAUUVNb2lzdPtt4JJT/sKTTSuJtJXZDRXS2PgrULjDXLJbJ6E7m/IV1GneFdM08h/LM8o/jl5/IdK3hhpy8jzq+a4elonzPy/wAzh9M8PahqhDRxGOE/8tZOB+HrXcaR4YsdL2yEefcD/lo46fQdq2wMDAortp4eENd2eBiszrV/d2j2QUUUVuecFFFFABRRRQAUUUUAFFFFABRRRQAUUUUAFFFFABRRRQAUUUUAFFFFABRRRQBVudMsbz/j4tIZD6lRn86yLjwZpM2TGksJ/wBh8/zzXQ0VEqcJbo3p4mtT+CTXzONl8BR/8sb9h7PHn+Rqq/gO8H3LyA/7wIrvKKzeGpvodUc1xa+1f5I8/PgXUu1xaf8AfTf/ABNKvgTUP4rm1H0LH+ld/RS+q0y/7YxXdfccRH4ClP8ArL9B/uxk/wBauw+BbFMGa5nk+mFFdVRVLD010MpZpipfb/IybbwzpFqQVs0cjvIS3861EjSJQsaKijsowKdRWijGOyOSdWpU1nJv1CiiiqMwooooAKKKKACiiigAooooAKKKKACiiigD/9k="/>
          <p:cNvSpPr>
            <a:spLocks noChangeAspect="1" noChangeArrowheads="1"/>
          </p:cNvSpPr>
          <p:nvPr/>
        </p:nvSpPr>
        <p:spPr bwMode="auto">
          <a:xfrm>
            <a:off x="165100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 smtClean="0">
              <a:solidFill>
                <a:srgbClr val="FFCC99"/>
              </a:solidFill>
              <a:latin typeface="华文中宋" pitchFamily="2" charset="-122"/>
              <a:ea typeface="华文中宋" pitchFamily="2" charset="-122"/>
            </a:endParaRPr>
          </a:p>
        </p:txBody>
      </p:sp>
      <p:pic>
        <p:nvPicPr>
          <p:cNvPr id="26649" name="Picture 25" descr="C:\Users\dell\Desktop\1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24450" y="1530350"/>
            <a:ext cx="815975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5" descr="C:\Users\dell\Desktop\1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84913" y="1530350"/>
            <a:ext cx="815975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5" descr="C:\Users\dell\Desktop\1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76675" y="1530350"/>
            <a:ext cx="815975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三十二角星 26"/>
          <p:cNvSpPr/>
          <p:nvPr/>
        </p:nvSpPr>
        <p:spPr>
          <a:xfrm>
            <a:off x="1993900" y="3086100"/>
            <a:ext cx="1298575" cy="1214438"/>
          </a:xfrm>
          <a:prstGeom prst="star32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rgbClr val="FF0000"/>
                </a:solidFill>
                <a:latin typeface="宋体"/>
              </a:rPr>
              <a:t>收钱</a:t>
            </a:r>
            <a:endParaRPr lang="en-US" altLang="zh-CN" sz="2000" dirty="0">
              <a:solidFill>
                <a:srgbClr val="FF0000"/>
              </a:solidFill>
              <a:latin typeface="宋体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rgbClr val="FF0000"/>
                </a:solidFill>
                <a:latin typeface="宋体"/>
              </a:rPr>
              <a:t>期间</a:t>
            </a:r>
          </a:p>
        </p:txBody>
      </p:sp>
      <p:sp>
        <p:nvSpPr>
          <p:cNvPr id="28695" name="文本占位符 27"/>
          <p:cNvSpPr>
            <a:spLocks noGrp="1"/>
          </p:cNvSpPr>
          <p:nvPr>
            <p:ph type="body" sz="quarter" idx="11"/>
          </p:nvPr>
        </p:nvSpPr>
        <p:spPr bwMode="auto">
          <a:xfrm>
            <a:off x="395288" y="117475"/>
            <a:ext cx="4533900" cy="3190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收入确认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26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26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4" grpId="0"/>
      <p:bldP spid="22" grpId="0"/>
      <p:bldP spid="23" grpId="0" autoUpdateAnimBg="0"/>
      <p:bldP spid="24" grpId="0" autoUpdateAnimBg="0"/>
      <p:bldP spid="26639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15"/>
          <p:cNvPicPr>
            <a:picLocks noChangeAspect="1" noChangeArrowheads="1"/>
          </p:cNvPicPr>
          <p:nvPr/>
        </p:nvPicPr>
        <p:blipFill>
          <a:blip r:embed="rId2" cstate="print"/>
          <a:srcRect r="-7362"/>
          <a:stretch>
            <a:fillRect/>
          </a:stretch>
        </p:blipFill>
        <p:spPr bwMode="auto">
          <a:xfrm>
            <a:off x="457200" y="727075"/>
            <a:ext cx="404177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矩形 13"/>
          <p:cNvSpPr>
            <a:spLocks noChangeArrowheads="1"/>
          </p:cNvSpPr>
          <p:nvPr/>
        </p:nvSpPr>
        <p:spPr bwMode="auto">
          <a:xfrm>
            <a:off x="395288" y="790575"/>
            <a:ext cx="38830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53975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收入确认</a:t>
            </a:r>
            <a:r>
              <a:rPr lang="en-US" altLang="zh-CN" sz="20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】---</a:t>
            </a:r>
            <a:r>
              <a:rPr lang="zh-CN" altLang="en-US" sz="2000" smtClean="0">
                <a:solidFill>
                  <a:srgbClr val="FFFF00"/>
                </a:solidFill>
                <a:latin typeface="华文中宋" pitchFamily="2" charset="-122"/>
                <a:ea typeface="华文中宋" pitchFamily="2" charset="-122"/>
              </a:rPr>
              <a:t>权责发生制</a:t>
            </a:r>
          </a:p>
          <a:p>
            <a:pPr indent="539750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zh-CN" sz="200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308350" y="2276475"/>
            <a:ext cx="40005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5400000">
            <a:off x="3201988" y="2146300"/>
            <a:ext cx="214312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5400000">
            <a:off x="4392613" y="2146300"/>
            <a:ext cx="214312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5400000">
            <a:off x="5545138" y="2146300"/>
            <a:ext cx="214312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5400000">
            <a:off x="6630988" y="2146300"/>
            <a:ext cx="214312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5" name="TextBox 20"/>
          <p:cNvSpPr txBox="1">
            <a:spLocks noChangeArrowheads="1"/>
          </p:cNvSpPr>
          <p:nvPr/>
        </p:nvSpPr>
        <p:spPr bwMode="auto">
          <a:xfrm>
            <a:off x="3276600" y="2633663"/>
            <a:ext cx="5176838" cy="184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sz="2000" smtClean="0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</a:rPr>
              <a:t>月销售，</a:t>
            </a:r>
            <a:r>
              <a:rPr lang="en-US" altLang="zh-CN" sz="2000" smtClean="0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smtClean="0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</a:rPr>
              <a:t>月收钱 ；记入 （     ）收入；</a:t>
            </a:r>
            <a:endParaRPr lang="en-US" altLang="zh-CN" sz="2000" smtClean="0">
              <a:solidFill>
                <a:srgbClr val="F2F2F2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</a:rPr>
              <a:t>2.2</a:t>
            </a:r>
            <a:r>
              <a:rPr lang="zh-CN" altLang="en-US" sz="2000" smtClean="0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</a:rPr>
              <a:t>月销售，</a:t>
            </a:r>
            <a:r>
              <a:rPr lang="en-US" altLang="zh-CN" sz="2000" smtClean="0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smtClean="0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</a:rPr>
              <a:t>月收钱 ；记入 （     ）收入；</a:t>
            </a:r>
            <a:endParaRPr lang="en-US" altLang="zh-CN" sz="2000" smtClean="0">
              <a:solidFill>
                <a:srgbClr val="F2F2F2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</a:rPr>
              <a:t>3.2</a:t>
            </a:r>
            <a:r>
              <a:rPr lang="zh-CN" altLang="en-US" sz="2000" smtClean="0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</a:rPr>
              <a:t>月销售，</a:t>
            </a:r>
            <a:r>
              <a:rPr lang="en-US" altLang="zh-CN" sz="2000" smtClean="0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smtClean="0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</a:rPr>
              <a:t>月收钱 ；记入 （     ）收入；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6737350" y="2859088"/>
            <a:ext cx="5921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endParaRPr lang="zh-CN" altLang="en-US" sz="1800" smtClean="0">
              <a:solidFill>
                <a:srgbClr val="FFFF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6737350" y="3435350"/>
            <a:ext cx="5921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endParaRPr lang="zh-CN" altLang="en-US" sz="1800" smtClean="0">
              <a:solidFill>
                <a:srgbClr val="FFFF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6737350" y="4084638"/>
            <a:ext cx="5921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endParaRPr lang="zh-CN" altLang="en-US" sz="1800" smtClean="0">
              <a:solidFill>
                <a:srgbClr val="FFFF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pic>
        <p:nvPicPr>
          <p:cNvPr id="29709" name="Picture 9" descr="https://ss3.bdstatic.com/70cFv8Sh_Q1YnxGkpoWK1HF6hhy/it/u=1724992621,1401969152&amp;fm=23&amp;gp=0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84713" y="1416050"/>
            <a:ext cx="8953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5" name="圆角矩形标注 25"/>
          <p:cNvSpPr>
            <a:spLocks noChangeArrowheads="1"/>
          </p:cNvSpPr>
          <p:nvPr/>
        </p:nvSpPr>
        <p:spPr bwMode="auto">
          <a:xfrm>
            <a:off x="5940425" y="700088"/>
            <a:ext cx="2690813" cy="508000"/>
          </a:xfrm>
          <a:prstGeom prst="wedgeRoundRectCallout">
            <a:avLst>
              <a:gd name="adj1" fmla="val -52093"/>
              <a:gd name="adj2" fmla="val 87463"/>
              <a:gd name="adj3" fmla="val 16667"/>
            </a:avLst>
          </a:prstGeom>
          <a:solidFill>
            <a:schemeClr val="accent2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smtClean="0">
                <a:solidFill>
                  <a:srgbClr val="FFCC99"/>
                </a:solidFill>
                <a:latin typeface="微软雅黑" pitchFamily="34" charset="-122"/>
                <a:ea typeface="微软雅黑" pitchFamily="34" charset="-122"/>
              </a:rPr>
              <a:t>收入记入哪月呢？</a:t>
            </a:r>
          </a:p>
        </p:txBody>
      </p:sp>
      <p:sp>
        <p:nvSpPr>
          <p:cNvPr id="29711" name="AutoShape 22" descr="data:image/jpeg;base64,/9j/4AAQSkZJRgABAQAAAQABAAD/2wBDAAgGBgcGBQgHBwcJCQgKDBQNDAsLDBkSEw8UHRofHh0aHBwgJC4nICIsIxwcKDcpLDAxNDQ0Hyc5PTgyPC4zNDL/2wBDAQkJCQwLDBgNDRgyIRwhMjIyMjIyMjIyMjIyMjIyMjIyMjIyMjIyMjIyMjIyMjIyMjIyMjIyMjIyMjIyMjIyMjL/wAARCAEsAS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QkDqQKje6t4/vzxL9XAouNJvYloqqdSsB1vbb/v6v8AjTlv7Nvu3cB+kg/xpcy7lezn2ZYopqyRv911b6HNOpkWsFFFFABRRRQAUUUUAFFFFABRRRQAUUUUAFFFFABRRRQAUUUUAFFFFABRRRQAUUUUAFFFFABRVe7vrawhMt1MkSf7R5P0HeuS1Lxwx3R6dDgf89Zf6Cs51YQ+JnVh8HWxD/drTv0OzkkSJC8jqijqzHAFYd74v0q0yqSNcOO0QyPzPFefXeoXd/Jvurh5T23HgfQVWrkni2/hR7dDJILWrK/odbdeO7p8i1tY4h2Lksf6VkT+JdXuM7r2RR6R4X+VZNFc8q05bs9KngcPT+GC/P8AMmkuriY5lnlc/wC05NQ0UVnc6kktgooopDFV2Q5Vip9jirkOr6jb/wCqvrhR6eYSPyqlRTTa2JlCMviVzoLbxlq0GPMeOZfR05/MYratPHdu+Bd2rxH+9Gdw/pXC0VrHEVI9Tiq5bhqm8bemh63ZavYagB9muY3b+7nDfkau14wCQQQcEdxW3p3irUrAhWk+0RD+CXk/getdMMYvtI8qvkklrRlfyf8AmemUVhaX4q0/UdqO32eY/wAEh4P0NbtdcZxkrxZ41WjUpS5aiswoooqjIKKKKACiiigAooooAKKKKACiiigAooooAKKKKACiiq19f2+nWzXFzIEQfmT6Ck2krscYuT5Yq7LDMFUsxAA5JPauT1nxnFAWg04CWToZT90fT1rn9b8S3WrMY0Jhtc8Rg8t/vViVw1cU3pA+jwWTqNp19X2/zJ7q7uL2YzXMzSue7GoKKK4277nupKKsgooopDCiiigAooooAKKKKACiiigAooooAKKKKACtzSPFF7phWN28+3H8DnkfQ9qw6KqMnF3izKrRp1Y8tRXR6zpmsWerQ77aT5h96NuGX8Kv145b3E1rMs0EjRyKchlOK73QPFcV/ttr3bFc9Fbor/4GvQo4lS0lufNY7KpUbzpax/FHTUUUV1HjhRRRQAUUUUAFFFFABRRRQAUUUUAFFFUtU1ODSrJric+yqOrH0FJtJXZUISnJRirtjdW1a30i0M05yx4SMHljXmmqarc6tdGa4bj+BB0UegpmpalcapdtcXDZJ+6o6KPQVUrzK1d1HZbH12Ay+OGjzS1l+XoFFFFc56QUUUUAFFFFABRRW7ovhi71XEr/ALi2/vsOW+gqoxcnaJlVrQox56jsjCq3Bpl/cjMFnPIPVYzj869J0/w9punAGK3V5B/y0k+Zv/rfhWp0rsjg39pniVs8SdqUfvPK/wDhHNYxn7BL+lVZ9MvrUEz2c8YHdoyB+devUdap4OPRmMc8q396KPF6K9T1Dw7puogmSAJIf+Wkfyn/AOvXEaz4Yu9JzKv762/56KOV+ornqYecNd0ephc0o13y7PszDooornPSCiiigAooooAKKKKAOz8N+KiCllqL8dI5mPT2b/Gu1614vXZ+FfEhBTTr1+DxDI3b/ZP9K7sPiPsyPnszyxWdaivVfqjtaKKK7j54KKKKACiiigAooooAKKKKAIri4itbeSeZwsaDLE15drery6xfNM2ViXiNP7o/xrX8Ya39quTp8DfuYj+8IP3m/wABXLV52Jrcz5VsfU5TgfZQ9tNe89vJBRRRXIeyFFFFABRRRQAUUVoaJprarqkVtyE+9IfRR1/wppNuyIqTjTi5y2Rs+FvDYviL68X/AEcH5EP8Z9T7V3wAVQqgADgAdqbHGkMSxxqFRAFUDsKfXr0qSpxsj4rF4ueJqc0tui7BRRXJeIPFps53tLAK0qnDynkKfQD1pzqRgryIw+GqYifJTRd8S69caI1sIIo5PN3Z354xj0+tbkEhlt4pCAC6BiB7ivJb3UbvUXVrud5Sudu7oM+lWYPEGrW4AS+lwOAGO4frXIsUuZt7Ht1Mmk6MYxa5le711PVaRlDKVYAg8EHvWX4d1GfU9IS5uNvmbipKjAOK1a7IyUldHg1KcqU3CW6PPvFPhwaexvbRf9GY/Og/5Zn/AArmK9lmhjuIXhlUNG6lWU9wa8k1exbSNXmsZCSoO6Jz/Ep6f4fhXBiaPI+ZbH0uU411o+ym/eX4oq0UUVyHshRRRQAUUUUAFFFFAHoPhTX/ALfCLK5fNzGPlY/xr/iK6evG7eeS1uI54WKyIdykV6ro+px6tp0dymA3SRf7rd69LDVuZcr3Plc1wPsZe1gvdf4Mv0UUV1HjhRRRQAUUUUAFY3iXVv7K0tijYuJcpH7ep/CtmvLvEmqHVNWkdWzDH8kf0Hf8awxFTkhpuz0cswv1it73wrVmQSSSSck0UUV5R9iFFFFABRRRQAUUUUAFd54GshHYz3jD5pX2Kf8AZH/1z+lcHXqfhqIReHrMDum78yTXVhI3nfseRnNRxw/Kur/4Jq0UUV6R8oV76VoNPuZk+9HEzD6gE15JConuo1kfAdwGY9snk17DJGssbxsMqwKkexryjVtLn0m+eCVTtzmN+zD1rixiej6Hv5JOPvw6s3PGdlbWEenRW0KRph/ujk/d6nvXUrpGn3thCJ7SJiY1+YLg9PUV5veandX9vbw3D7xbghGPXBx19elejaNrVhf20UUM481UAMbcNwP1ooyhOcvOwY6lXo4emrtuLd2r9y1punQ6Xa/ZoCxj3FhuOSM9quUUV2JJKyPClJzk5S3YVxXxEsBJY21+o+eJ/LY/7J6fqP1rtaxfFsIm8L3yn+FA4/Ag1nWjzU2jpwFR08TCS7/noeVQT7htb73Y+tT1nd6twzbxtb73868hH3LRNRRRQSFFFFABRRRQAVt+GNX/ALL1MLI2LebCvnoD2NYlFVGTi7oyrUo1YOnLZntFFYXhTVP7R0lUkbM1vhG9x2P+fSt2vYhJSipI+HrUpUajpy3QUUUVRkFFFFAGN4n1H+z9FlKtiWX92n49T+VeYV0/ja+8/VUtVPyW68/7x5/liuYry8TPmnbsfX5VQ9lh03vLX/IKKKK5z0wooooAKKKKACiiigAr1Xw84fw/Ykf88gPy4ryqvRPBV2JtFMBPzQSEY9jyP6114R2nY8bO4OVBSXRnSUUUV6J8sFV7yytr+Aw3UKyIexHT6elTs21Gb0GayNP8TabfgDzxDL3jlOP16GplKO0uprTp1WnOmnp26HHeJ9Dg0aaA28jsk275X/hxjv8AjWRcWt1YSoJo3icgOh9R2INdV49YMdPKkEYk5B/3aXxZc2raJYwb0a5AVgAclRt5/pXn1KceaVtLWPp8Liqjp0VJX5r3+TL3hLXZdRje0um3TxLuVz1Zff3FdPXnfglHbXSy52pE279K9Errw8nKnqeJmlKFLEtQ2eoVkeKHCeGb8nvFj8yB/WteuV8e3gg0JbYH5riQDHsOT+uKuq7QbOfBQc8RCK7o8xpwHNIBTwK8Y+8LEb7hg9akqBRUynIpkMWiiigAooooAKKKKANvwrqP2DWowxxFP+7f8eh/OvTa8YBIIIOCK9Z0e9/tDSbe5z8zJhv94cGu/Bz0cT5zO6FpRrLro/0L1FFFdp4AU13EcbOxwqgkmnVleJLn7LoF24OCybB+Jx/WlJ8qbNKUHUmoLq7Hmd7cteX09w3WRy35moKKK8Vu+p97FKKSQUUUUhhRRRQAUUUUAFFFFABW74U1QadqypI2IZ/kb2PY/n/OsKiqhJxkpIyrUo1qbpy2Z7RRXMeFfEC30C2Ny+LmMYUk/wCsH+NdPXrwmpx5kfEYihOhUdOe6Guu5GX1BFeY33hnVbORs2zSpnh4vmH+NeoUVNWiqm5vg8dPCt8qumeNzRTw4WeORPQOpH86v2fh/VL9l8u1dVP8cnyjH411XjPS73UWsvsdu0uwPuwRxnbjr9K6a1VktIUYYZUUEehxXLHDJzaeyPYrZu40ITglzO+nYztC0SLRbQoGDzPzI/r7D2rWoorujFRVkfO1Kkqs3Obu2FeU+L9WGqa0yxNmCAeWnue5/P8AlXU+MPEi2Nu+n2j5upBh2B/1an+przeuHF1b+4j6HJcE4/7RNen+YAU9RSAU9RXCfQMeop4pAKcKYhaKKKBBRRRQAUUUUAFd14Eu99rc2hPKMHX6Hg/y/WuFrf8AB1z5GvxpnCzIyH8sj+VbUJctRHDmVL2mGku2v3HpNFFFesfFhXLeOZtmkwxDrJLz9AD/APWrqa4nx7J+8sovZm/lWOIdqbO/LI82Kh/XQ42iiivJPswooooAKKKKACiiigAooooAKKKKAHI7RuroxVlOQQcEGu00XxohVYNUO1ugnA4P+96fWuJo61pTqSpu8TmxOEpYmPLUXz6nssUsc0YkidXRuQynINPrxu1v77TH32dzJEO4B4/EdK3bfx5qkQAmigm9ypU/pXbHFwfxaHgVskrRf7tpr7mej0VwX/Cw5sf8g6PP/XU/4VUuPHmqSgiGKCH3Clj+vFW8VTXUxjk+Lb1SXzPRZZY4IzJLIsaLyWY4ArjNe8cIitbaUdzngzkcD/dH9a4691K+1F913cyS+zHgfh0qpiuapi3LSOh6uEyWFN81Z8z7dP8AgiO7SOzuxZmOSSckmkAp2KUCuM9sAKkUUgFPApiFFOpBS0CCiiigAooooAKKKKACrelTfZ9WtJc42yqT9M81UpVba4b0OaadncmceaLi+p7PRTIW3wRv/eUH9KfXtn5+1bQK4Lx23/E0tl9Ic/8Ajxrva4Dx2P8Aib25/wCmA/8AQmrnxX8M9TJ/96XozlqKKK8s+uCiiigAooooAKKKKACiiigAoq9p+j32pk/ZYGdQcFzwo/E10tl4EJw19dY9UhH9T/hWsKU57I5a+NoUNJy17dTjKK9Oj8KaMiBTabyP4mdsn9af/wAIvov/AD4r/wB9t/jW31OfdHB/blD+V/h/meXVGyY6dK9V/wCEX0X/AJ8V/wC+2/xo/wCEX0X/AJ8V/wC+2/xo+pz7oP7cofyv8P8AM8o20ba9W/4RXRP+fBP++2/xo/4RXRP+fBf++2/xo+pz7oP7cofyv8P8zyjbRtr1f/hFdE/58F/77b/Gj/hFdE/58F/77b/Gj6nPug/t2h/K/wAP8zynbSgV6r/wiuif8+C/99t/jVO+8FabcRH7MHt5OxDFh+INJ4SaRUc7w7dmmv69TzcCnAVavrCfTbx7a4Xa69+xHqKr1zNNaM9aMlJKUdmFFFFIYUVNb2txdyeXbwySt6IuatTaFqlvGZJLGYKOpC5x+VUotq6RnKrCL5ZSSZn0UUVJoFFFFABRRRQB69prbtLtG9YUP/joq1VTSxjSLIf9ME/9BFW69uOyPgKnxv1CuE8eJi+tH9YyPyP/ANeu7rj/AB7Fm3s5vRmU/iM/0rHEq9NndlUrYuPz/I4eiiivKPsQooooAKKKKACiirNjYXOo3AgtYi7nr6AepPamk27ImUlFc0nZFYAk4AyT2rrND8HyXG241EGOLqIujN9fQfrW7onhe20sLNNie6/vkcL9B/Wt+u6jhbazPnsbm7d4UPv/AMiOGCK3iWKGNUjUYCqMAVJRRXaeC227sKKKKBBRRRQAUUUUAFFFFABRRRQBx/jy2Q21rdADeHMZPqCM/wBK4eu5+IE4TTrSMH52mLY9gP8A64rhFYMPSvLxNvaM+wym7wkb+f5jq2NE8P3OsS7hmO2U/NKR+g9TV/w/4Ukvtt1egx23VU6M/wDgK76KKOCJYokVI1GFVRgAVdHDOXvS2OfH5qqV6dHWXft/wSCx0+2022WC2jCKOp7sfUmrVFFegkkrI+ZlJyfNJ3ZyHivw4kkT6jZoFkUZlQDhh6j3rhq9ncBkZWAIIwQa8SEyiV0zlQxCn2rz8XBRkmup9Pk2InVpyhLXlsTUUUVyHshRRUtvGZbmKMdXcL+Zpibsrnrlknl2Nun92JR+lT0igKoA6AYpa9paI/P5O7bCuf8AGUHneH3cDJidX/XH9a6Cquo232zTbm3/AOekZA+uOKmpHmi0bYap7OtGfZo8hopSCpIIwRwaSvGPuwooooAKsW1jd3h/0a2ll9SiEgVu+GfDf9pN9ru1ItVPyr08w/4V6BFDHBGI4kVEUYCqMAV1UsM5q70R5GNzWNCXs4K7/A8ln0q/tV3T2c6L/eKHH5133g+3jh0CKRAN8rFnPrzit8gEYPSo4YIrdCkMaopJbCjAya6aWHVOXMmeRi8zliaXs5K2pJRRRXSeWFFFFABRRRQAUUUUANMiA4Lr+dHmJ/fX868k11C2uX5DEH7RJ3/2jWaFf+8351xPGWdrH0EMj5oqXtN/L/gntvmJ/fX86PMT++v514phv7x/Ol+b+8350vrv90r+wf8Ap5+H/BPavMT++v51TvtYsNOiL3FzGuOig5Y/QV5GBIeharNrp13ezLHBBI7scdOPxNH1uT0UQWSU461Kmnpb9SxrWqTa/qfmhGCD5IYxyQP8TXU+HfCC2+y71FA0vVIT0X3PqfatLQPDMGkIJpcS3ZHL9l9h/jW9V0sPrz1NznxmZJQ9hhtIrS4UUUV1nihRRXJ+KfFqaYrWVkwe8IwzdRF/9eonOMFeRtQw9SvNQprUf4u8SxadayWNu4a8lXacH/Vg9z715kBSu7yytJIxd2OWZjkk0qivKq1XUldn2eCwcMLT5I6t7smjcgYPSpqgUVKvFZnUx1anhyD7T4gs0xwH3n/gIz/Ssuur8C2vmajPckcRR7Qfc/8A1hWtGPNNI5MbU9nh5y8vzO9ooor1z4cKKKKAPK/EVn9h125jAwjN5i/Q81l13Pjmw328F8g5jPlv9D0/X+dcNXkVock2j7bAV/bYeMuuz+QVr+HtGOsahsbIgj+aRh6en41kV6H4JgWPRGlA+aWU5P04p0IKc7MnMcRKhh3KO70OiiiSGJYolCIgwqgcAU+iivWPi276sKKKKACiiigAooooAKKKKACiiigCBrO1dizW0JYnJJjGTSfYLP8A59IP+/Y/wqxRSsiueXcr/YbT/n1g/wC/YpwtLYdLeIf8AFTUUWQc8u5GIIl6RIPooqTGOlFFMTbe4UUUUCCiiuH8V+MPJ36fpkmZPuyzqfu+y+/vUVKkaauzow2GqYmfJBf8Am8V+LxZB7DT3Buekko6R+w9/wCVedEs7FmJZicknqaTknJpwFeTVqyqO7Ps8JhKeFhyw36vuKBUiimgVIorM6WOUU8UgpwpiFr0jwfZ/ZdDWRhh52Mh+nQfy/WvP7G0e+vobZPvSOF+g7mvXYolghSJBhEUKB7CuzCQu3I8HO69oRpLrqPooor0D5oKKKKAK99aJfWU1rJ92RSv0968kuIJLW5kglGJI2KsPcV7HXEeNtK2SJqUS/K2Elx2PY/0rkxVO8eZdD2smxPs6jpS2l+Zx1d54GvVexnsyfnjfeB6g/8A1/51wdWbC+n068S5t2w69uxHoa46NTknc93G4b6xRdNb9D1+iszRtcttYg3RHZMo+eInkf4itOvWjJSV0fF1KcqcnCas0FFFFMgKKKKACiiigAooooAKKKKACiiigAooooAKKKKACiobm6gs4GmuZUijXqznArzzxJ40kv1e007dFbnh5Dwzj29BWVWrGmtTrwmCq4mVoLTq+hb8WeLyxk07TJPl+7LOvf2X/GuFoxTgK8qpUlUd2fZYbC08NDkh/wAOIBTgKBTgKg6BQKkUU0CpAKZLHCnCkFTWttJd3UdvCMySMFAppEtpK7Os8D6bull1GReF/dx/Xuf8+tdvVaws49PsYbWL7sa4z6nuas169KHJBI+IxuIeIrOp06egUUUVocoUUUUAFQ3VtHeWstvMuY5FKkVNRQ1cabTujyLU9Pl0y/ktZRyp+Vv7w7Gqlel+JtEGrWXmRKPtUQyh/vDuteaspVirAhgcEHtXk1qXs5W6H2eAxixNK/2luSW1zNaTpPBI0ciHIYV6HoHiaHVVEE5WK7A+72f3H+Feb0qsyMGUlWByCDyKKVaVN6bDxmCp4qNpaPoz2eiuQ8PeLRNstNRcLJ0SY9G9j7+9dfXpwqRmro+RxGGqYefJUQUUUVZgFFFFAFDW7uax0W7urfb5sUZddwyOK87HxE1r+5aH/tmf8a6/xxfpZ+G5oiw8y5IiUfqf0H615JXBiqsozSiz6XJ8HSq0XKrFPXQ60fEXWf8AnlZ/9+2/+Kp3/CxdZ/54WX/ftv8A4quRxS4rl9vU7nq/2dhf+faOu/4WLrH/ADws/wDvhv8A4ql/4WJq/wDzws/++G/+KrkcUuKft6ncX9nYX+RHXD4iat/z72n/AHw3/wAVS/8ACw9W/wCfe0/75b/GuSxS4o9vU7h/Z2F/kR1n/Cw9W/597T/vlv8AGmTePtYlTai20R/vKhJ/UmuXxS4o9vU7gsvwq15ET3l/d6jL5l3cSTN23HgfQdqr4pwFLism29WdcYqKtFWQ3FLinYpcUDEApwFAFPAoEKBTxSAU6mIK7rwZoxhiOpTrh5BiIHsvc/jXP+HNEbV74FwRaxHMjevtXpyKqIEUAKowAOwrtwtK752eBnGN5Y+wg9Xv/kLRRRXefNhRRRQAUUUUAFFFFABXG+LfDu/dqVmnzdZkA6/7Q/rXZUVFSmpxszow2Jnh6inD/hzxeiuu8T+GDAXv7BMxHmSJR933HtXI15NSm4OzPssNiYYiHPD/AIYK6nw94rez22t+zPb9Fk6lP8RXLUUQnKDvEeIw9OvDkqI9mjkSWNZI2DIwyGByCKdXmOieI7nR22Y822JyYyenuPSuwtvGGi3C/PdiB+6TAqR+PSvSp4iE1roz5XFZZXoy91cy7o3qgvLyCwtJLq5cJFGMsTWPeeM9EtEJF2J27LCN2fx6V594h8TXWvyhSPKtUOUiBzz6k9zSq4iEFo7srB5XWrzXOnGPd/oV/EGtz69qLTyZWFflij/ur/iaysU4ClAry5Nyd2fYU6cacFCCskNApwFOC04LSLuMApwFPC04LQK5GFpdtSBaXbQK4zbS7aftpdtAXGYo21JtpdtMVyPFLtp+KXFADQKcBS4pcUAAq7pemz6reJbQDryzHoo9TTdP0641O7W3tk3Mep7KPU16dpGkQaPZiGIbnPMkhHLGuihRdR3ex5mYY+OGjaOsn/VybT7CDTbJLaBcKvU92PcmrVFFemkkrI+RlJyblLdhRRRTJCiiigAooooAKKKKACiiigArjfEXhLeXvNNT5urwDv7r/hXZUVFSnGaszow2JqYefPB/8E8YZSrFWBBHBB7Ulel634ZttWBljxDdf3wOG+o/rXn9/pt3pk/lXURQ9m7N9DXmVaMqe+x9Zg8fSxK00l2KlMliWVcHr2NPorE7jPeJo2wfzpAtaDKGGCKrtFtPqKVilIhC04LUgSnBaAuRhacFqQLTgtMVxgWl20/FLigLjNtLinYoxQIbilxTqMUANxS4paKAExRilo60AFaOk6NdavcbIFxGPvynov8A9f2rW0TwhPeFZ77dDB1Cfxt/gK7y2tobOBYLeNY416Korro4Zy1lseNjs1hSvClrL8EVtL0q20m1ENuvJ++56sfer1FFegkkrI+YnOU5OUndsKKKKZIUUUUAFFFFABRRRQAUUUUAFFFFABRRRQAVDdWkF5CYbiJZIz2YVNRQ1cabTujh9V8EyJul01969fJc8j6HvXJz281tKYp4njcdVcYNeyVXu7C1v4/LuoElX/aHI+h7VyVMLF6x0PZw2c1Kfu1VzL8Tx+iu4v8AwLE+XsLgof7kvI/OubvfD2qWOTLaOyD+OP5h+lcc6M4bo9yhj8PW+GWvZ6GTtxRinEEHBGDRWR2CYoxS0UAFFFFABRRRQAUUVNb2lzdPtt4JJT/sKTTSuJtJXZDRXS2PgrULjDXLJbJ6E7m/IV1GneFdM08h/LM8o/jl5/IdK3hhpy8jzq+a4elonzPy/wAzh9M8PahqhDRxGOE/8tZOB+HrXcaR4YsdL2yEefcD/lo46fQdq2wMDAortp4eENd2eBiszrV/d2j2QUUUVuecFFFFABRRRQAUUUUAFFFFABRRRQAUUUUAFFFFABRRRQAUUUUAFFFFABRRRQBVudMsbz/j4tIZD6lRn86yLjwZpM2TGksJ/wBh8/zzXQ0VEqcJbo3p4mtT+CTXzONl8BR/8sb9h7PHn+Rqq/gO8H3LyA/7wIrvKKzeGpvodUc1xa+1f5I8/PgXUu1xaf8AfTf/ABNKvgTUP4rm1H0LH+ld/RS+q0y/7YxXdfccRH4ClP8ArL9B/uxk/wBauw+BbFMGa5nk+mFFdVRVLD010MpZpipfb/IybbwzpFqQVs0cjvIS3861EjSJQsaKijsowKdRWijGOyOSdWpU1nJv1CiiiqMwooooAKKKKACiiigAooooAKKKKACiiigD/9k="/>
          <p:cNvSpPr>
            <a:spLocks noChangeAspect="1" noChangeArrowheads="1"/>
          </p:cNvSpPr>
          <p:nvPr/>
        </p:nvSpPr>
        <p:spPr bwMode="auto">
          <a:xfrm>
            <a:off x="165100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 smtClean="0">
              <a:solidFill>
                <a:srgbClr val="FFCC99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9712" name="AutoShape 24" descr="data:image/jpeg;base64,/9j/4AAQSkZJRgABAQAAAQABAAD/2wBDAAgGBgcGBQgHBwcJCQgKDBQNDAsLDBkSEw8UHRofHh0aHBwgJC4nICIsIxwcKDcpLDAxNDQ0Hyc5PTgyPC4zNDL/2wBDAQkJCQwLDBgNDRgyIRwhMjIyMjIyMjIyMjIyMjIyMjIyMjIyMjIyMjIyMjIyMjIyMjIyMjIyMjIyMjIyMjIyMjL/wAARCAEsAS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QkDqQKje6t4/vzxL9XAouNJvYloqqdSsB1vbb/v6v8AjTlv7Nvu3cB+kg/xpcy7lezn2ZYopqyRv911b6HNOpkWsFFFFABRRRQAUUUUAFFFFABRRRQAUUUUAFFFFABRRRQAUUUUAFFFFABRRRQAUUUUAFFFFABRVe7vrawhMt1MkSf7R5P0HeuS1Lxwx3R6dDgf89Zf6Cs51YQ+JnVh8HWxD/drTv0OzkkSJC8jqijqzHAFYd74v0q0yqSNcOO0QyPzPFefXeoXd/Jvurh5T23HgfQVWrkni2/hR7dDJILWrK/odbdeO7p8i1tY4h2Lksf6VkT+JdXuM7r2RR6R4X+VZNFc8q05bs9KngcPT+GC/P8AMmkuriY5lnlc/wC05NQ0UVnc6kktgooopDFV2Q5Vip9jirkOr6jb/wCqvrhR6eYSPyqlRTTa2JlCMviVzoLbxlq0GPMeOZfR05/MYratPHdu+Bd2rxH+9Gdw/pXC0VrHEVI9Tiq5bhqm8bemh63ZavYagB9muY3b+7nDfkau14wCQQQcEdxW3p3irUrAhWk+0RD+CXk/getdMMYvtI8qvkklrRlfyf8AmemUVhaX4q0/UdqO32eY/wAEh4P0NbtdcZxkrxZ41WjUpS5aiswoooqjIKKKKACiiigAooooAKKKKACiiigAooooAKKKKACiiq19f2+nWzXFzIEQfmT6Ck2krscYuT5Yq7LDMFUsxAA5JPauT1nxnFAWg04CWToZT90fT1rn9b8S3WrMY0Jhtc8Rg8t/vViVw1cU3pA+jwWTqNp19X2/zJ7q7uL2YzXMzSue7GoKKK4277nupKKsgooopDCiiigAooooAKKKKACiiigAooooAKKKKACtzSPFF7phWN28+3H8DnkfQ9qw6KqMnF3izKrRp1Y8tRXR6zpmsWerQ77aT5h96NuGX8Kv145b3E1rMs0EjRyKchlOK73QPFcV/ttr3bFc9Fbor/4GvQo4lS0lufNY7KpUbzpax/FHTUUUV1HjhRRRQAUUUUAFFFFABRRRQAUUUUAFFFUtU1ODSrJric+yqOrH0FJtJXZUISnJRirtjdW1a30i0M05yx4SMHljXmmqarc6tdGa4bj+BB0UegpmpalcapdtcXDZJ+6o6KPQVUrzK1d1HZbH12Ay+OGjzS1l+XoFFFFc56QUUUUAFFFFABRRW7ovhi71XEr/ALi2/vsOW+gqoxcnaJlVrQox56jsjCq3Bpl/cjMFnPIPVYzj869J0/w9punAGK3V5B/y0k+Zv/rfhWp0rsjg39pniVs8SdqUfvPK/wDhHNYxn7BL+lVZ9MvrUEz2c8YHdoyB+devUdap4OPRmMc8q396KPF6K9T1Dw7puogmSAJIf+Wkfyn/AOvXEaz4Yu9JzKv762/56KOV+ornqYecNd0ephc0o13y7PszDooornPSCiiigAooooAKKKKAOz8N+KiCllqL8dI5mPT2b/Gu1614vXZ+FfEhBTTr1+DxDI3b/ZP9K7sPiPsyPnszyxWdaivVfqjtaKKK7j54KKKKACiiigAooooAKKKKAIri4itbeSeZwsaDLE15drery6xfNM2ViXiNP7o/xrX8Ya39quTp8DfuYj+8IP3m/wABXLV52Jrcz5VsfU5TgfZQ9tNe89vJBRRRXIeyFFFFABRRRQAUUVoaJprarqkVtyE+9IfRR1/wppNuyIqTjTi5y2Rs+FvDYviL68X/AEcH5EP8Z9T7V3wAVQqgADgAdqbHGkMSxxqFRAFUDsKfXr0qSpxsj4rF4ueJqc0tui7BRRXJeIPFps53tLAK0qnDynkKfQD1pzqRgryIw+GqYifJTRd8S69caI1sIIo5PN3Z354xj0+tbkEhlt4pCAC6BiB7ivJb3UbvUXVrud5Sudu7oM+lWYPEGrW4AS+lwOAGO4frXIsUuZt7Ht1Mmk6MYxa5le711PVaRlDKVYAg8EHvWX4d1GfU9IS5uNvmbipKjAOK1a7IyUldHg1KcqU3CW6PPvFPhwaexvbRf9GY/Og/5Zn/AArmK9lmhjuIXhlUNG6lWU9wa8k1exbSNXmsZCSoO6Jz/Ep6f4fhXBiaPI+ZbH0uU411o+ym/eX4oq0UUVyHshRRRQAUUUUAFFFFAHoPhTX/ALfCLK5fNzGPlY/xr/iK6evG7eeS1uI54WKyIdykV6ro+px6tp0dymA3SRf7rd69LDVuZcr3Plc1wPsZe1gvdf4Mv0UUV1HjhRRRQAUUUUAFY3iXVv7K0tijYuJcpH7ep/CtmvLvEmqHVNWkdWzDH8kf0Hf8awxFTkhpuz0cswv1it73wrVmQSSSSck0UUV5R9iFFFFABRRRQAUUUUAFd54GshHYz3jD5pX2Kf8AZH/1z+lcHXqfhqIReHrMDum78yTXVhI3nfseRnNRxw/Kur/4Jq0UUV6R8oV76VoNPuZk+9HEzD6gE15JConuo1kfAdwGY9snk17DJGssbxsMqwKkexryjVtLn0m+eCVTtzmN+zD1rixiej6Hv5JOPvw6s3PGdlbWEenRW0KRph/ujk/d6nvXUrpGn3thCJ7SJiY1+YLg9PUV5veandX9vbw3D7xbghGPXBx19elejaNrVhf20UUM481UAMbcNwP1ooyhOcvOwY6lXo4emrtuLd2r9y1punQ6Xa/ZoCxj3FhuOSM9quUUV2JJKyPClJzk5S3YVxXxEsBJY21+o+eJ/LY/7J6fqP1rtaxfFsIm8L3yn+FA4/Ag1nWjzU2jpwFR08TCS7/noeVQT7htb73Y+tT1nd6twzbxtb73868hH3LRNRRRQSFFFFABRRRQAVt+GNX/ALL1MLI2LebCvnoD2NYlFVGTi7oyrUo1YOnLZntFFYXhTVP7R0lUkbM1vhG9x2P+fSt2vYhJSipI+HrUpUajpy3QUUUVRkFFFFAGN4n1H+z9FlKtiWX92n49T+VeYV0/ja+8/VUtVPyW68/7x5/liuYry8TPmnbsfX5VQ9lh03vLX/IKKKK5z0wooooAKKKKACiiigAr1Xw84fw/Ykf88gPy4ryqvRPBV2JtFMBPzQSEY9jyP6114R2nY8bO4OVBSXRnSUUUV6J8sFV7yytr+Aw3UKyIexHT6elTs21Gb0GayNP8TabfgDzxDL3jlOP16GplKO0uprTp1WnOmnp26HHeJ9Dg0aaA28jsk275X/hxjv8AjWRcWt1YSoJo3icgOh9R2INdV49YMdPKkEYk5B/3aXxZc2raJYwb0a5AVgAclRt5/pXn1KceaVtLWPp8Liqjp0VJX5r3+TL3hLXZdRje0um3TxLuVz1Zff3FdPXnfglHbXSy52pE279K9Errw8nKnqeJmlKFLEtQ2eoVkeKHCeGb8nvFj8yB/WteuV8e3gg0JbYH5riQDHsOT+uKuq7QbOfBQc8RCK7o8xpwHNIBTwK8Y+8LEb7hg9akqBRUynIpkMWiiigAooooAKKKKANvwrqP2DWowxxFP+7f8eh/OvTa8YBIIIOCK9Z0e9/tDSbe5z8zJhv94cGu/Bz0cT5zO6FpRrLro/0L1FFFdp4AU13EcbOxwqgkmnVleJLn7LoF24OCybB+Jx/WlJ8qbNKUHUmoLq7Hmd7cteX09w3WRy35moKKK8Vu+p97FKKSQUUUUhhRRRQAUUUUAFFFFABW74U1QadqypI2IZ/kb2PY/n/OsKiqhJxkpIyrUo1qbpy2Z7RRXMeFfEC30C2Ny+LmMYUk/wCsH+NdPXrwmpx5kfEYihOhUdOe6Guu5GX1BFeY33hnVbORs2zSpnh4vmH+NeoUVNWiqm5vg8dPCt8qumeNzRTw4WeORPQOpH86v2fh/VL9l8u1dVP8cnyjH411XjPS73UWsvsdu0uwPuwRxnbjr9K6a1VktIUYYZUUEehxXLHDJzaeyPYrZu40ITglzO+nYztC0SLRbQoGDzPzI/r7D2rWoorujFRVkfO1Kkqs3Obu2FeU+L9WGqa0yxNmCAeWnue5/P8AlXU+MPEi2Nu+n2j5upBh2B/1an+przeuHF1b+4j6HJcE4/7RNen+YAU9RSAU9RXCfQMeop4pAKcKYhaKKKBBRRRQAUUUUAFd14Eu99rc2hPKMHX6Hg/y/WuFrf8AB1z5GvxpnCzIyH8sj+VbUJctRHDmVL2mGku2v3HpNFFFesfFhXLeOZtmkwxDrJLz9AD/APWrqa4nx7J+8sovZm/lWOIdqbO/LI82Kh/XQ42iiivJPswooooAKKKKACiiigAooooAKKKKAHI7RuroxVlOQQcEGu00XxohVYNUO1ugnA4P+96fWuJo61pTqSpu8TmxOEpYmPLUXz6nssUsc0YkidXRuQynINPrxu1v77TH32dzJEO4B4/EdK3bfx5qkQAmigm9ypU/pXbHFwfxaHgVskrRf7tpr7mej0VwX/Cw5sf8g6PP/XU/4VUuPHmqSgiGKCH3Clj+vFW8VTXUxjk+Lb1SXzPRZZY4IzJLIsaLyWY4ArjNe8cIitbaUdzngzkcD/dH9a4691K+1F913cyS+zHgfh0qpiuapi3LSOh6uEyWFN81Z8z7dP8AgiO7SOzuxZmOSSckmkAp2KUCuM9sAKkUUgFPApiFFOpBS0CCiiigAooooAKKKKACrelTfZ9WtJc42yqT9M81UpVba4b0OaadncmceaLi+p7PRTIW3wRv/eUH9KfXtn5+1bQK4Lx23/E0tl9Ic/8Ajxrva4Dx2P8Aib25/wCmA/8AQmrnxX8M9TJ/96XozlqKKK8s+uCiiigAooooAKKKKACiiigAoq9p+j32pk/ZYGdQcFzwo/E10tl4EJw19dY9UhH9T/hWsKU57I5a+NoUNJy17dTjKK9Oj8KaMiBTabyP4mdsn9af/wAIvov/AD4r/wB9t/jW31OfdHB/blD+V/h/meXVGyY6dK9V/wCEX0X/AJ8V/wC+2/xo/wCEX0X/AJ8V/wC+2/xo+pz7oP7cofyv8P8AM8o20ba9W/4RXRP+fBP++2/xo/4RXRP+fBf++2/xo+pz7oP7cofyv8P8zyjbRtr1f/hFdE/58F/77b/Gj/hFdE/58F/77b/Gj6nPug/t2h/K/wAP8zynbSgV6r/wiuif8+C/99t/jVO+8FabcRH7MHt5OxDFh+INJ4SaRUc7w7dmmv69TzcCnAVavrCfTbx7a4Xa69+xHqKr1zNNaM9aMlJKUdmFFFFIYUVNb2txdyeXbwySt6IuatTaFqlvGZJLGYKOpC5x+VUotq6RnKrCL5ZSSZn0UUVJoFFFFABRRRQB69prbtLtG9YUP/joq1VTSxjSLIf9ME/9BFW69uOyPgKnxv1CuE8eJi+tH9YyPyP/ANeu7rj/AB7Fm3s5vRmU/iM/0rHEq9NndlUrYuPz/I4eiiivKPsQooooAKKKKACiirNjYXOo3AgtYi7nr6AepPamk27ImUlFc0nZFYAk4AyT2rrND8HyXG241EGOLqIujN9fQfrW7onhe20sLNNie6/vkcL9B/Wt+u6jhbazPnsbm7d4UPv/AMiOGCK3iWKGNUjUYCqMAVJRRXaeC227sKKKKBBRRRQAUUUUAFFFFABRRRQBx/jy2Q21rdADeHMZPqCM/wBK4eu5+IE4TTrSMH52mLY9gP8A64rhFYMPSvLxNvaM+wym7wkb+f5jq2NE8P3OsS7hmO2U/NKR+g9TV/w/4Ukvtt1egx23VU6M/wDgK76KKOCJYokVI1GFVRgAVdHDOXvS2OfH5qqV6dHWXft/wSCx0+2022WC2jCKOp7sfUmrVFFegkkrI+ZlJyfNJ3ZyHivw4kkT6jZoFkUZlQDhh6j3rhq9ncBkZWAIIwQa8SEyiV0zlQxCn2rz8XBRkmup9Pk2InVpyhLXlsTUUUVyHshRRUtvGZbmKMdXcL+Zpibsrnrlknl2Nun92JR+lT0igKoA6AYpa9paI/P5O7bCuf8AGUHneH3cDJidX/XH9a6Cquo232zTbm3/AOekZA+uOKmpHmi0bYap7OtGfZo8hopSCpIIwRwaSvGPuwooooAKsW1jd3h/0a2ll9SiEgVu+GfDf9pN9ru1ItVPyr08w/4V6BFDHBGI4kVEUYCqMAV1UsM5q70R5GNzWNCXs4K7/A8ln0q/tV3T2c6L/eKHH5133g+3jh0CKRAN8rFnPrzit8gEYPSo4YIrdCkMaopJbCjAya6aWHVOXMmeRi8zliaXs5K2pJRRRXSeWFFFFABRRRQAUUUUANMiA4Lr+dHmJ/fX868k11C2uX5DEH7RJ3/2jWaFf+8351xPGWdrH0EMj5oqXtN/L/gntvmJ/fX86PMT++v514phv7x/Ol+b+8350vrv90r+wf8Ap5+H/BPavMT++v51TvtYsNOiL3FzGuOig5Y/QV5GBIeharNrp13ezLHBBI7scdOPxNH1uT0UQWSU461Kmnpb9SxrWqTa/qfmhGCD5IYxyQP8TXU+HfCC2+y71FA0vVIT0X3PqfatLQPDMGkIJpcS3ZHL9l9h/jW9V0sPrz1NznxmZJQ9hhtIrS4UUUV1nihRRXJ+KfFqaYrWVkwe8IwzdRF/9eonOMFeRtQw9SvNQprUf4u8SxadayWNu4a8lXacH/Vg9z715kBSu7yytJIxd2OWZjkk0qivKq1XUldn2eCwcMLT5I6t7smjcgYPSpqgUVKvFZnUx1anhyD7T4gs0xwH3n/gIz/Ssuur8C2vmajPckcRR7Qfc/8A1hWtGPNNI5MbU9nh5y8vzO9ooor1z4cKKKKAPK/EVn9h125jAwjN5i/Q81l13Pjmw328F8g5jPlv9D0/X+dcNXkVock2j7bAV/bYeMuuz+QVr+HtGOsahsbIgj+aRh6en41kV6H4JgWPRGlA+aWU5P04p0IKc7MnMcRKhh3KO70OiiiSGJYolCIgwqgcAU+iivWPi276sKKKKACiiigAooooAKKKKACiiigCBrO1dizW0JYnJJjGTSfYLP8A59IP+/Y/wqxRSsiueXcr/YbT/n1g/wC/YpwtLYdLeIf8AFTUUWQc8u5GIIl6RIPooqTGOlFFMTbe4UUUUCCiiuH8V+MPJ36fpkmZPuyzqfu+y+/vUVKkaauzow2GqYmfJBf8Am8V+LxZB7DT3Buekko6R+w9/wCVedEs7FmJZicknqaTknJpwFeTVqyqO7Ps8JhKeFhyw36vuKBUiimgVIorM6WOUU8UgpwpiFr0jwfZ/ZdDWRhh52Mh+nQfy/WvP7G0e+vobZPvSOF+g7mvXYolghSJBhEUKB7CuzCQu3I8HO69oRpLrqPooor0D5oKKKKAK99aJfWU1rJ92RSv0968kuIJLW5kglGJI2KsPcV7HXEeNtK2SJqUS/K2Elx2PY/0rkxVO8eZdD2smxPs6jpS2l+Zx1d54GvVexnsyfnjfeB6g/8A1/51wdWbC+n068S5t2w69uxHoa46NTknc93G4b6xRdNb9D1+iszRtcttYg3RHZMo+eInkf4itOvWjJSV0fF1KcqcnCas0FFFFMgKKKKACiiigAooooAKKKKACiiigAooooAKKKKACiobm6gs4GmuZUijXqznArzzxJ40kv1e007dFbnh5Dwzj29BWVWrGmtTrwmCq4mVoLTq+hb8WeLyxk07TJPl+7LOvf2X/GuFoxTgK8qpUlUd2fZYbC08NDkh/wAOIBTgKBTgKg6BQKkUU0CpAKZLHCnCkFTWttJd3UdvCMySMFAppEtpK7Os8D6bull1GReF/dx/Xuf8+tdvVaws49PsYbWL7sa4z6nuas169KHJBI+IxuIeIrOp06egUUUVocoUUUUAFQ3VtHeWstvMuY5FKkVNRQ1cabTujyLU9Pl0y/ktZRyp+Vv7w7Gqlel+JtEGrWXmRKPtUQyh/vDuteaspVirAhgcEHtXk1qXs5W6H2eAxixNK/2luSW1zNaTpPBI0ciHIYV6HoHiaHVVEE5WK7A+72f3H+Feb0qsyMGUlWByCDyKKVaVN6bDxmCp4qNpaPoz2eiuQ8PeLRNstNRcLJ0SY9G9j7+9dfXpwqRmro+RxGGqYefJUQUUUVZgFFFFAFDW7uax0W7urfb5sUZddwyOK87HxE1r+5aH/tmf8a6/xxfpZ+G5oiw8y5IiUfqf0H615JXBiqsozSiz6XJ8HSq0XKrFPXQ60fEXWf8AnlZ/9+2/+Kp3/CxdZ/54WX/ftv8A4quRxS4rl9vU7nq/2dhf+faOu/4WLrH/ADws/wDvhv8A4ql/4WJq/wDzws/++G/+KrkcUuKft6ncX9nYX+RHXD4iat/z72n/AHw3/wAVS/8ACw9W/wCfe0/75b/GuSxS4o9vU7h/Z2F/kR1n/Cw9W/597T/vlv8AGmTePtYlTai20R/vKhJ/UmuXxS4o9vU7gsvwq15ET3l/d6jL5l3cSTN23HgfQdqr4pwFLism29WdcYqKtFWQ3FLinYpcUDEApwFAFPAoEKBTxSAU6mIK7rwZoxhiOpTrh5BiIHsvc/jXP+HNEbV74FwRaxHMjevtXpyKqIEUAKowAOwrtwtK752eBnGN5Y+wg9Xv/kLRRRXefNhRRRQAUUUUAFFFFABXG+LfDu/dqVmnzdZkA6/7Q/rXZUVFSmpxszow2Jnh6inD/hzxeiuu8T+GDAXv7BMxHmSJR933HtXI15NSm4OzPssNiYYiHPD/AIYK6nw94rez22t+zPb9Fk6lP8RXLUUQnKDvEeIw9OvDkqI9mjkSWNZI2DIwyGByCKdXmOieI7nR22Y822JyYyenuPSuwtvGGi3C/PdiB+6TAqR+PSvSp4iE1roz5XFZZXoy91cy7o3qgvLyCwtJLq5cJFGMsTWPeeM9EtEJF2J27LCN2fx6V594h8TXWvyhSPKtUOUiBzz6k9zSq4iEFo7srB5XWrzXOnGPd/oV/EGtz69qLTyZWFflij/ur/iaysU4ClAry5Nyd2fYU6cacFCCskNApwFOC04LSLuMApwFPC04LQK5GFpdtSBaXbQK4zbS7aftpdtAXGYo21JtpdtMVyPFLtp+KXFADQKcBS4pcUAAq7pemz6reJbQDryzHoo9TTdP0641O7W3tk3Mep7KPU16dpGkQaPZiGIbnPMkhHLGuihRdR3ex5mYY+OGjaOsn/VybT7CDTbJLaBcKvU92PcmrVFFemkkrI+RlJyblLdhRRRTJCiiigAooooAKKKKACiiigArjfEXhLeXvNNT5urwDv7r/hXZUVFSnGaszow2JqYefPB/8E8YZSrFWBBHBB7Ulel634ZttWBljxDdf3wOG+o/rXn9/pt3pk/lXURQ9m7N9DXmVaMqe+x9Zg8fSxK00l2KlMliWVcHr2NPorE7jPeJo2wfzpAtaDKGGCKrtFtPqKVilIhC04LUgSnBaAuRhacFqQLTgtMVxgWl20/FLigLjNtLinYoxQIbilxTqMUANxS4paKAExRilo60AFaOk6NdavcbIFxGPvynov8A9f2rW0TwhPeFZ77dDB1Cfxt/gK7y2tobOBYLeNY416Korro4Zy1lseNjs1hSvClrL8EVtL0q20m1ENuvJ++56sfer1FFegkkrI+YnOU5OUndsKKKKZIUUUUAFFFFABRRRQAUUUUAFFFFABRRRQAVDdWkF5CYbiJZIz2YVNRQ1cabTujh9V8EyJul01969fJc8j6HvXJz281tKYp4njcdVcYNeyVXu7C1v4/LuoElX/aHI+h7VyVMLF6x0PZw2c1Kfu1VzL8Tx+iu4v8AwLE+XsLgof7kvI/OubvfD2qWOTLaOyD+OP5h+lcc6M4bo9yhj8PW+GWvZ6GTtxRinEEHBGDRWR2CYoxS0UAFFFFABRRRQAUUVNb2lzdPtt4JJT/sKTTSuJtJXZDRXS2PgrULjDXLJbJ6E7m/IV1GneFdM08h/LM8o/jl5/IdK3hhpy8jzq+a4elonzPy/wAzh9M8PahqhDRxGOE/8tZOB+HrXcaR4YsdL2yEefcD/lo46fQdq2wMDAortp4eENd2eBiszrV/d2j2QUUUVuecFFFFABRRRQAUUUUAFFFFABRRRQAUUUUAFFFFABRRRQAUUUUAFFFFABRRRQBVudMsbz/j4tIZD6lRn86yLjwZpM2TGksJ/wBh8/zzXQ0VEqcJbo3p4mtT+CTXzONl8BR/8sb9h7PHn+Rqq/gO8H3LyA/7wIrvKKzeGpvodUc1xa+1f5I8/PgXUu1xaf8AfTf/ABNKvgTUP4rm1H0LH+ld/RS+q0y/7YxXdfccRH4ClP8ArL9B/uxk/wBauw+BbFMGa5nk+mFFdVRVLD010MpZpipfb/IybbwzpFqQVs0cjvIS3861EjSJQsaKijsowKdRWijGOyOSdWpU1nJv1CiiiqMwooooAKKKKACiiigAooooAKKKKACiiigD/9k="/>
          <p:cNvSpPr>
            <a:spLocks noChangeAspect="1" noChangeArrowheads="1"/>
          </p:cNvSpPr>
          <p:nvPr/>
        </p:nvSpPr>
        <p:spPr bwMode="auto">
          <a:xfrm>
            <a:off x="165100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 smtClean="0">
              <a:solidFill>
                <a:srgbClr val="FFCC99"/>
              </a:solidFill>
              <a:latin typeface="华文中宋" pitchFamily="2" charset="-122"/>
              <a:ea typeface="华文中宋" pitchFamily="2" charset="-122"/>
            </a:endParaRPr>
          </a:p>
        </p:txBody>
      </p:sp>
      <p:pic>
        <p:nvPicPr>
          <p:cNvPr id="26649" name="Picture 25" descr="C:\Users\dell\Desktop\1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92650" y="1438275"/>
            <a:ext cx="815975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5" descr="C:\Users\dell\Desktop\1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5963" y="1438275"/>
            <a:ext cx="815975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5" descr="C:\Users\dell\Desktop\1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2500" y="1438275"/>
            <a:ext cx="815975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三十二角星 26"/>
          <p:cNvSpPr/>
          <p:nvPr/>
        </p:nvSpPr>
        <p:spPr>
          <a:xfrm>
            <a:off x="1619250" y="2787650"/>
            <a:ext cx="1439863" cy="1214438"/>
          </a:xfrm>
          <a:prstGeom prst="star32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rgbClr val="FF0000"/>
                </a:solidFill>
                <a:latin typeface="宋体"/>
              </a:rPr>
              <a:t>销售</a:t>
            </a:r>
            <a:endParaRPr lang="en-US" altLang="zh-CN" sz="2000" dirty="0">
              <a:solidFill>
                <a:srgbClr val="FF0000"/>
              </a:solidFill>
              <a:latin typeface="宋体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rgbClr val="FF0000"/>
                </a:solidFill>
                <a:latin typeface="宋体"/>
              </a:rPr>
              <a:t>期间</a:t>
            </a:r>
          </a:p>
        </p:txBody>
      </p:sp>
      <p:sp>
        <p:nvSpPr>
          <p:cNvPr id="29717" name="文本占位符 27"/>
          <p:cNvSpPr>
            <a:spLocks noGrp="1"/>
          </p:cNvSpPr>
          <p:nvPr>
            <p:ph type="body" sz="quarter" idx="11"/>
          </p:nvPr>
        </p:nvSpPr>
        <p:spPr bwMode="auto">
          <a:xfrm>
            <a:off x="395288" y="117475"/>
            <a:ext cx="4533900" cy="3190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收入确认</a:t>
            </a:r>
          </a:p>
        </p:txBody>
      </p:sp>
      <p:pic>
        <p:nvPicPr>
          <p:cNvPr id="29718" name="Picture 2" descr="C:\Users\dell\Desktop\女人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288" y="1608138"/>
            <a:ext cx="1944687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19" name="TextBox 15"/>
          <p:cNvSpPr txBox="1">
            <a:spLocks noChangeArrowheads="1"/>
          </p:cNvSpPr>
          <p:nvPr/>
        </p:nvSpPr>
        <p:spPr bwMode="auto">
          <a:xfrm>
            <a:off x="3419475" y="2346325"/>
            <a:ext cx="3857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smtClean="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rPr>
              <a:t>   1</a:t>
            </a:r>
            <a:r>
              <a:rPr lang="zh-CN" altLang="en-US" sz="1800" smtClean="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rPr>
              <a:t>月</a:t>
            </a:r>
            <a:r>
              <a:rPr lang="en-US" altLang="zh-CN" sz="1800" smtClean="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rPr>
              <a:t>            2</a:t>
            </a:r>
            <a:r>
              <a:rPr lang="zh-CN" altLang="en-US" sz="1800" smtClean="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rPr>
              <a:t>月</a:t>
            </a:r>
            <a:r>
              <a:rPr lang="en-US" altLang="zh-CN" sz="1800" smtClean="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rPr>
              <a:t>           3</a:t>
            </a:r>
            <a:r>
              <a:rPr lang="zh-CN" altLang="en-US" sz="1800" smtClean="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rPr>
              <a:t>月</a:t>
            </a:r>
            <a:r>
              <a:rPr lang="en-US" altLang="zh-CN" sz="1800" smtClean="0">
                <a:solidFill>
                  <a:srgbClr val="FFCC99"/>
                </a:solidFill>
                <a:latin typeface="华文中宋" pitchFamily="2" charset="-122"/>
                <a:ea typeface="华文中宋" pitchFamily="2" charset="-122"/>
              </a:rPr>
              <a:t>       </a:t>
            </a:r>
            <a:endParaRPr lang="zh-CN" altLang="en-US" sz="1800" smtClean="0">
              <a:solidFill>
                <a:srgbClr val="FFCC99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6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26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utoUpdateAnimBg="0"/>
      <p:bldP spid="24" grpId="0" autoUpdateAnimBg="0"/>
      <p:bldP spid="30735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矩形 17"/>
          <p:cNvSpPr>
            <a:spLocks noChangeArrowheads="1"/>
          </p:cNvSpPr>
          <p:nvPr/>
        </p:nvSpPr>
        <p:spPr bwMode="auto">
          <a:xfrm>
            <a:off x="977900" y="1093788"/>
            <a:ext cx="22987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收付实现制</a:t>
            </a:r>
            <a:endParaRPr lang="en-US" altLang="zh-CN" sz="200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23" name="矩形 20"/>
          <p:cNvSpPr>
            <a:spLocks noChangeArrowheads="1"/>
          </p:cNvSpPr>
          <p:nvPr/>
        </p:nvSpPr>
        <p:spPr bwMode="auto">
          <a:xfrm>
            <a:off x="5940425" y="1093788"/>
            <a:ext cx="2232025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权责发生制</a:t>
            </a:r>
            <a:endParaRPr lang="en-US" altLang="zh-CN" sz="200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3"/>
          <p:cNvGrpSpPr>
            <a:grpSpLocks/>
          </p:cNvGrpSpPr>
          <p:nvPr/>
        </p:nvGrpSpPr>
        <p:grpSpPr bwMode="auto">
          <a:xfrm>
            <a:off x="3884613" y="1865313"/>
            <a:ext cx="1341437" cy="1289050"/>
            <a:chOff x="2957480" y="1602173"/>
            <a:chExt cx="733237" cy="704850"/>
          </a:xfrm>
        </p:grpSpPr>
        <p:grpSp>
          <p:nvGrpSpPr>
            <p:cNvPr id="3" name="组合 9"/>
            <p:cNvGrpSpPr>
              <a:grpSpLocks/>
            </p:cNvGrpSpPr>
            <p:nvPr/>
          </p:nvGrpSpPr>
          <p:grpSpPr bwMode="auto">
            <a:xfrm>
              <a:off x="2957480" y="1602173"/>
              <a:ext cx="704850" cy="704850"/>
              <a:chOff x="2957480" y="1720925"/>
              <a:chExt cx="704850" cy="704850"/>
            </a:xfrm>
          </p:grpSpPr>
          <p:sp>
            <p:nvSpPr>
              <p:cNvPr id="29" name="矩形 28"/>
              <p:cNvSpPr/>
              <p:nvPr/>
            </p:nvSpPr>
            <p:spPr>
              <a:xfrm rot="2714157">
                <a:off x="2957356" y="1721049"/>
                <a:ext cx="704850" cy="704602"/>
              </a:xfrm>
              <a:prstGeom prst="rect">
                <a:avLst/>
              </a:prstGeom>
              <a:solidFill>
                <a:srgbClr val="C4A7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 rot="2714157">
                <a:off x="3008570" y="1772245"/>
                <a:ext cx="602421" cy="602209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0733" name="内容占位符 1"/>
            <p:cNvSpPr txBox="1">
              <a:spLocks/>
            </p:cNvSpPr>
            <p:nvPr/>
          </p:nvSpPr>
          <p:spPr bwMode="auto">
            <a:xfrm>
              <a:off x="3057699" y="1738081"/>
              <a:ext cx="633018" cy="399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区别</a:t>
              </a:r>
            </a:p>
          </p:txBody>
        </p:sp>
      </p:grpSp>
      <p:sp>
        <p:nvSpPr>
          <p:cNvPr id="39942" name="TextBox 1"/>
          <p:cNvSpPr txBox="1">
            <a:spLocks noChangeArrowheads="1"/>
          </p:cNvSpPr>
          <p:nvPr/>
        </p:nvSpPr>
        <p:spPr bwMode="auto">
          <a:xfrm>
            <a:off x="1187450" y="2068513"/>
            <a:ext cx="2430463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收入：收钱期间</a:t>
            </a:r>
          </a:p>
        </p:txBody>
      </p:sp>
      <p:sp>
        <p:nvSpPr>
          <p:cNvPr id="39943" name="TextBox 13"/>
          <p:cNvSpPr txBox="1">
            <a:spLocks noChangeArrowheads="1"/>
          </p:cNvSpPr>
          <p:nvPr/>
        </p:nvSpPr>
        <p:spPr bwMode="auto">
          <a:xfrm>
            <a:off x="1187450" y="3005138"/>
            <a:ext cx="2232025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费用：付钱期间</a:t>
            </a:r>
          </a:p>
        </p:txBody>
      </p:sp>
      <p:sp>
        <p:nvSpPr>
          <p:cNvPr id="39944" name="TextBox 14"/>
          <p:cNvSpPr txBox="1">
            <a:spLocks noChangeArrowheads="1"/>
          </p:cNvSpPr>
          <p:nvPr/>
        </p:nvSpPr>
        <p:spPr bwMode="auto">
          <a:xfrm>
            <a:off x="6084888" y="2066925"/>
            <a:ext cx="223202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收入：销售期间</a:t>
            </a:r>
          </a:p>
        </p:txBody>
      </p:sp>
      <p:sp>
        <p:nvSpPr>
          <p:cNvPr id="39945" name="TextBox 15"/>
          <p:cNvSpPr txBox="1">
            <a:spLocks noChangeArrowheads="1"/>
          </p:cNvSpPr>
          <p:nvPr/>
        </p:nvSpPr>
        <p:spPr bwMode="auto">
          <a:xfrm>
            <a:off x="6084888" y="3076575"/>
            <a:ext cx="223202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费用：受益期间</a:t>
            </a:r>
          </a:p>
        </p:txBody>
      </p:sp>
      <p:sp>
        <p:nvSpPr>
          <p:cNvPr id="30729" name="文本占位符 33"/>
          <p:cNvSpPr>
            <a:spLocks noGrp="1"/>
          </p:cNvSpPr>
          <p:nvPr>
            <p:ph type="body" sz="quarter" idx="11"/>
          </p:nvPr>
        </p:nvSpPr>
        <p:spPr bwMode="auto">
          <a:xfrm>
            <a:off x="395288" y="117475"/>
            <a:ext cx="4533900" cy="3190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>
                <a:solidFill>
                  <a:srgbClr val="FFFF00"/>
                </a:solidFill>
              </a:rPr>
              <a:t>总  结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6588125" y="3795713"/>
            <a:ext cx="903288" cy="523875"/>
          </a:xfrm>
          <a:prstGeom prst="rect">
            <a:avLst/>
          </a:prstGeom>
          <a:noFill/>
          <a:ln w="9525">
            <a:noFill/>
            <a:prstDash val="lg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企业</a:t>
            </a:r>
            <a:endParaRPr lang="zh-CN" altLang="en-US" sz="2800" smtClean="0">
              <a:solidFill>
                <a:srgbClr val="FFCC99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116013" y="3756025"/>
            <a:ext cx="1979612" cy="523875"/>
          </a:xfrm>
          <a:prstGeom prst="rect">
            <a:avLst/>
          </a:prstGeom>
          <a:noFill/>
          <a:ln w="9525">
            <a:noFill/>
            <a:prstDash val="lg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政府、事业</a:t>
            </a:r>
            <a:endParaRPr lang="zh-CN" altLang="en-US" sz="2800" smtClean="0">
              <a:solidFill>
                <a:srgbClr val="FFCC99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/>
      <p:bldP spid="39943" grpId="0"/>
      <p:bldP spid="39944" grpId="0"/>
      <p:bldP spid="39945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图片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8863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直角三角形 9"/>
          <p:cNvSpPr/>
          <p:nvPr/>
        </p:nvSpPr>
        <p:spPr>
          <a:xfrm rot="16200000">
            <a:off x="4991100" y="990601"/>
            <a:ext cx="4300537" cy="4005262"/>
          </a:xfrm>
          <a:prstGeom prst="rtTriangle">
            <a:avLst/>
          </a:prstGeom>
          <a:solidFill>
            <a:srgbClr val="8597A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013">
              <a:solidFill>
                <a:srgbClr val="FFFFFF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 rot="10800000">
            <a:off x="3792538" y="0"/>
            <a:ext cx="1830387" cy="1014413"/>
          </a:xfrm>
          <a:prstGeom prst="triangle">
            <a:avLst/>
          </a:prstGeom>
          <a:solidFill>
            <a:srgbClr val="8597A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13" dirty="0">
                <a:solidFill>
                  <a:srgbClr val="FFFFFF"/>
                </a:solidFill>
              </a:rPr>
              <a:t>  </a:t>
            </a:r>
            <a:endParaRPr lang="zh-CN" altLang="en-US" sz="1013" dirty="0">
              <a:solidFill>
                <a:srgbClr val="FFFFFF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72000" y="2994025"/>
            <a:ext cx="3190875" cy="9223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5400" b="1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5400" b="1" dirty="0">
              <a:solidFill>
                <a:srgbClr val="FFFFF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967538" y="3989388"/>
            <a:ext cx="6381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rgbClr val="FFCC99"/>
            </a:solidFill>
            <a:effectLst/>
            <a:latin typeface="华文中宋" pitchFamily="2" charset="-122"/>
            <a:ea typeface="华文中宋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rgbClr val="FFCC99"/>
            </a:solidFill>
            <a:effectLst/>
            <a:latin typeface="华文中宋" pitchFamily="2" charset="-122"/>
            <a:ea typeface="华文中宋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347</Words>
  <Application>Microsoft Office PowerPoint</Application>
  <PresentationFormat>全屏显示(16:9)</PresentationFormat>
  <Paragraphs>63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dufe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于晨</cp:lastModifiedBy>
  <cp:revision>44</cp:revision>
  <dcterms:modified xsi:type="dcterms:W3CDTF">2018-08-17T02:52:03Z</dcterms:modified>
</cp:coreProperties>
</file>