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4af3d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4af3d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4af3db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4af3db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b4af3db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b4af3db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4af3db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4af3db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4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Kraft, </a:t>
            </a:r>
            <a:r>
              <a:rPr lang="en"/>
              <a:t>Joshua</a:t>
            </a:r>
            <a:r>
              <a:rPr lang="en"/>
              <a:t> Arrevillaga, </a:t>
            </a:r>
            <a:r>
              <a:rPr lang="en"/>
              <a:t>Michael</a:t>
            </a:r>
            <a:r>
              <a:rPr lang="en"/>
              <a:t> Barany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Objective:</a:t>
            </a:r>
            <a:r>
              <a:rPr lang="en" sz="1100">
                <a:solidFill>
                  <a:schemeClr val="dk1"/>
                </a:solidFill>
              </a:rPr>
              <a:t> Develop a system for ESP32 nodes to dynamically elect a leader, forward messages via hybrid Infrared (IR) and UDP communication, and ensure reliable data propagation.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Features: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Leader Election:</a:t>
            </a:r>
            <a:r>
              <a:rPr lang="en" sz="1100">
                <a:solidFill>
                  <a:schemeClr val="dk1"/>
                </a:solidFill>
              </a:rPr>
              <a:t> Bully Algorithm for dynamic leader selection.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Hybrid Communication:</a:t>
            </a:r>
            <a:r>
              <a:rPr lang="en" sz="1100">
                <a:solidFill>
                  <a:schemeClr val="dk1"/>
                </a:solidFill>
              </a:rPr>
              <a:t> Infrared for local messaging, UDP for inter-node and server communication.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State Management:</a:t>
            </a:r>
            <a:r>
              <a:rPr lang="en" sz="1100">
                <a:solidFill>
                  <a:schemeClr val="dk1"/>
                </a:solidFill>
              </a:rPr>
              <a:t> Tracks states (Uncertain, Leader, Follower) and ensures fault tolerance.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Hardware Setup: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ESP32 boards with IR transmitter, receiver, Wi-Fi module, LEDs, and a button.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Central server for message aggregation.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r>
              <a:rPr lang="en" sz="1100">
                <a:solidFill>
                  <a:schemeClr val="dk1"/>
                </a:solidFill>
              </a:rPr>
              <a:t> A robust system demonstrating seamless hybrid communication, efficient leader election, and fault recovery.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622">
                <a:solidFill>
                  <a:schemeClr val="dk1"/>
                </a:solidFill>
              </a:rPr>
              <a:t>Workflow:</a:t>
            </a:r>
            <a:endParaRPr b="1"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Startup: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Each ESP32 initializes its ID and state as "Uncertain."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Broadcasts an election message via UDP to other nodes.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Leader Election (Bully Algorithm):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Nodes with higher IDs respond with an "Election" message.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Node with the highest ID declares itself as the leader and sends a "Victory" message to all nodes.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All other nodes transition to the "Follower" state.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Message Flow: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Infrared (IR) messages are validated using checksums and forwarded to the leader via UDP.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Leader aggregates and forwards messages to the central server using a fixed IP and port.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Fault Recovery: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Leader sends periodic heartbeats via UDP.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Followers monitor heartbeats; on timeout, a new election is triggered.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Confirmation Mechanism: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Nodes send confirmation back to the sender upon processing received IR messages.</a:t>
            </a:r>
            <a:endParaRPr sz="6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622">
                <a:solidFill>
                  <a:schemeClr val="dk1"/>
                </a:solidFill>
              </a:rPr>
              <a:t>Control Flow:</a:t>
            </a:r>
            <a:endParaRPr b="1"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23"/>
              <a:buChar char="●"/>
            </a:pPr>
            <a:r>
              <a:rPr b="1" lang="en" sz="622">
                <a:solidFill>
                  <a:schemeClr val="dk1"/>
                </a:solidFill>
              </a:rPr>
              <a:t>State Transitions: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b="1" lang="en" sz="622">
                <a:solidFill>
                  <a:schemeClr val="dk1"/>
                </a:solidFill>
              </a:rPr>
              <a:t>Uncertain → Leader:</a:t>
            </a:r>
            <a:r>
              <a:rPr lang="en" sz="622">
                <a:solidFill>
                  <a:schemeClr val="dk1"/>
                </a:solidFill>
              </a:rPr>
              <a:t> On winning the election.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b="1" lang="en" sz="622">
                <a:solidFill>
                  <a:schemeClr val="dk1"/>
                </a:solidFill>
              </a:rPr>
              <a:t>Uncertain → Follower:</a:t>
            </a:r>
            <a:r>
              <a:rPr lang="en" sz="622">
                <a:solidFill>
                  <a:schemeClr val="dk1"/>
                </a:solidFill>
              </a:rPr>
              <a:t> On receiving a higher-ID node's "Victory" message.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b="1" lang="en" sz="622">
                <a:solidFill>
                  <a:schemeClr val="dk1"/>
                </a:solidFill>
              </a:rPr>
              <a:t>Follower → Uncertain:</a:t>
            </a:r>
            <a:r>
              <a:rPr lang="en" sz="622">
                <a:solidFill>
                  <a:schemeClr val="dk1"/>
                </a:solidFill>
              </a:rPr>
              <a:t> On heartbeat timeout.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●"/>
            </a:pPr>
            <a:r>
              <a:rPr b="1" lang="en" sz="622">
                <a:solidFill>
                  <a:schemeClr val="dk1"/>
                </a:solidFill>
              </a:rPr>
              <a:t>Communication Flow: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IR → Local Message Validation → UDP Forwarding → Leader Aggregation → Server Delivery.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t/>
            </a:r>
            <a:endParaRPr sz="6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622">
                <a:solidFill>
                  <a:schemeClr val="dk1"/>
                </a:solidFill>
              </a:rPr>
              <a:t>Data Flow Diagram:</a:t>
            </a:r>
            <a:endParaRPr b="1"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Infrared: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Button press → Generate message → Send via UART (IR TX).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Receive via UART (IR RX) → Validate checksum → Forward.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en" sz="622">
                <a:solidFill>
                  <a:schemeClr val="dk1"/>
                </a:solidFill>
              </a:rPr>
              <a:t>UDP:</a:t>
            </a:r>
            <a:endParaRPr b="1"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Validated messages → Socket communication → Leader/Server.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en" sz="622">
                <a:solidFill>
                  <a:schemeClr val="dk1"/>
                </a:solidFill>
              </a:rPr>
              <a:t>Heartbeats and election messages → Broadcast to all nodes.</a:t>
            </a:r>
            <a:endParaRPr sz="7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used for fobs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953" y="576086"/>
            <a:ext cx="4743849" cy="23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should plan out our quest timeline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 the skills done </a:t>
            </a:r>
            <a:r>
              <a:rPr lang="en"/>
              <a:t>early so the quest won’t be as tedious to do later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 for help when we need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