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>
        <p:scale>
          <a:sx n="99" d="100"/>
          <a:sy n="99" d="100"/>
        </p:scale>
        <p:origin x="129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9190-1EBA-42DF-EEEE-2C9E0075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 4: Secure E-Votes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F0E8B-F6A9-8A0F-A48B-0FE4B7DC2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Joshua Arrevillaga, Michael Barany, Samuel Kraft</a:t>
            </a:r>
          </a:p>
        </p:txBody>
      </p:sp>
    </p:spTree>
    <p:extLst>
      <p:ext uri="{BB962C8B-B14F-4D97-AF65-F5344CB8AC3E}">
        <p14:creationId xmlns:p14="http://schemas.microsoft.com/office/powerpoint/2010/main" val="190510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D750-7FA9-07B9-4DC3-108A5B71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173D-7088-8279-E344-C38A9AC2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E-Voting with NFC and IR Communication: Implement a voting system where you cast a vote using fobs, they communicate via IR and NFC</a:t>
            </a:r>
          </a:p>
          <a:p>
            <a:r>
              <a:rPr lang="en-US" dirty="0"/>
              <a:t>Distributed Network with Leader Election: Develop a system of identical fobs via WI-FI. Elect a leader in case the current one fails</a:t>
            </a:r>
          </a:p>
          <a:p>
            <a:r>
              <a:rPr lang="en-US" dirty="0"/>
              <a:t>Real time vote logging and confirmation: Setup a central database using TingoDB to log each votes metadata, {id, color, time-stamp}. Confirmation message is sent back to the fobs</a:t>
            </a:r>
          </a:p>
          <a:p>
            <a:r>
              <a:rPr lang="en-US" dirty="0"/>
              <a:t>Web interface for polling results: Create a UI that displays real time votes and allows for database management, i.e. resetting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5046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F92B-E6AB-55B4-5A8B-AED98842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Circuit Diagrams</a:t>
            </a:r>
          </a:p>
        </p:txBody>
      </p:sp>
      <p:pic>
        <p:nvPicPr>
          <p:cNvPr id="7" name="Picture 6" descr="A circuit board with different colored wires&#10;&#10;Description automatically generated">
            <a:extLst>
              <a:ext uri="{FF2B5EF4-FFF2-40B4-BE49-F238E27FC236}">
                <a16:creationId xmlns:a16="http://schemas.microsoft.com/office/drawing/2014/main" id="{9F7639CF-7D59-9264-37EA-F43AB7F8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" y="1385083"/>
            <a:ext cx="3430863" cy="1706854"/>
          </a:xfrm>
          <a:prstGeom prst="rect">
            <a:avLst/>
          </a:prstGeom>
        </p:spPr>
      </p:pic>
      <p:pic>
        <p:nvPicPr>
          <p:cNvPr id="11" name="Picture 10" descr="A diagram of a diagram of a pinouts&#10;&#10;Description automatically generated">
            <a:extLst>
              <a:ext uri="{FF2B5EF4-FFF2-40B4-BE49-F238E27FC236}">
                <a16:creationId xmlns:a16="http://schemas.microsoft.com/office/drawing/2014/main" id="{D38EFEED-FC32-6D49-0DC0-2B39C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07" y="1166949"/>
            <a:ext cx="3429000" cy="2143125"/>
          </a:xfrm>
          <a:prstGeom prst="rect">
            <a:avLst/>
          </a:prstGeom>
        </p:spPr>
      </p:pic>
      <p:pic>
        <p:nvPicPr>
          <p:cNvPr id="9" name="Picture 8" descr="A diagram of a circuit board&#10;&#10;Description automatically generated">
            <a:extLst>
              <a:ext uri="{FF2B5EF4-FFF2-40B4-BE49-F238E27FC236}">
                <a16:creationId xmlns:a16="http://schemas.microsoft.com/office/drawing/2014/main" id="{EC83248E-131C-34C3-8E60-9B131306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90" y="1147679"/>
            <a:ext cx="3408850" cy="21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8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9B86-F3FF-88B9-EDB4-B7E29746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Logic (</a:t>
            </a:r>
            <a:r>
              <a:rPr lang="en-US" dirty="0" err="1"/>
              <a:t>Fobs.c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diagram of a voting process&#10;&#10;Description automatically generated">
            <a:extLst>
              <a:ext uri="{FF2B5EF4-FFF2-40B4-BE49-F238E27FC236}">
                <a16:creationId xmlns:a16="http://schemas.microsoft.com/office/drawing/2014/main" id="{55D5EB3B-D649-BBEC-B5B1-882C8C06F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24" y="2654915"/>
            <a:ext cx="5269867" cy="2158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A8F89-A5E0-6614-6A18-86119FCFA369}"/>
              </a:ext>
            </a:extLst>
          </p:cNvPr>
          <p:cNvSpPr txBox="1"/>
          <p:nvPr/>
        </p:nvSpPr>
        <p:spPr>
          <a:xfrm>
            <a:off x="5988676" y="2305319"/>
            <a:ext cx="587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Machines for Role Management:</a:t>
            </a:r>
            <a:r>
              <a:rPr lang="en-US" dirty="0"/>
              <a:t> Implements state machines to manage fob's roles—uncertain, leader, or follower. Uses a leader election algorithm and heartbeat messages to select and monitor Coordinator, ensuring operation even if Coordinator fails.</a:t>
            </a:r>
          </a:p>
          <a:p>
            <a:r>
              <a:rPr lang="en-US" b="1" dirty="0"/>
              <a:t>IR Communication for Vote Transmission:</a:t>
            </a:r>
            <a:r>
              <a:rPr lang="en-US" dirty="0"/>
              <a:t> Utilizes IR communication to simulate NFC, allowing secure vote transmission when button is pressed. Includes checksum verification for data integrity before forwarding votes to Coordinator over Wi-Fi.</a:t>
            </a:r>
          </a:p>
          <a:p>
            <a:r>
              <a:rPr lang="en-US" b="1" dirty="0"/>
              <a:t>User Interaction with LEDs and Button Input:</a:t>
            </a:r>
            <a:r>
              <a:rPr lang="en-US" dirty="0"/>
              <a:t> Provides user interface through a button to initiate voting and LEDs to indicate the device's state—Red for uncertain, Blue for leader, and Green for follower—offering real-time feedback and diagnostics.</a:t>
            </a:r>
          </a:p>
        </p:txBody>
      </p:sp>
    </p:spTree>
    <p:extLst>
      <p:ext uri="{BB962C8B-B14F-4D97-AF65-F5344CB8AC3E}">
        <p14:creationId xmlns:p14="http://schemas.microsoft.com/office/powerpoint/2010/main" val="351674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6416-672D-8D05-A8D6-62A6B4FD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Logic (</a:t>
            </a:r>
            <a:r>
              <a:rPr lang="en-US" dirty="0" err="1"/>
              <a:t>server.js</a:t>
            </a:r>
            <a:r>
              <a:rPr lang="en-US" dirty="0"/>
              <a:t>/</a:t>
            </a:r>
            <a:r>
              <a:rPr lang="en-US" dirty="0" err="1"/>
              <a:t>main.js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D349-9ABA-5E70-21AF-07588B9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2655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/>
              <a:t>Main.js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UDP Server Receiving and Storing Votes in a Database:</a:t>
            </a:r>
            <a:r>
              <a:rPr lang="en-US" sz="1200" dirty="0"/>
              <a:t> Implements a UDP server that listens for incoming vote data from ESP32 devices, parses the messages to extract voter IDs and votes, and stores them in a </a:t>
            </a:r>
            <a:r>
              <a:rPr lang="en-US" sz="1200" dirty="0" err="1"/>
              <a:t>Tingodb</a:t>
            </a:r>
            <a:r>
              <a:rPr lang="en-US" sz="1200" dirty="0"/>
              <a:t> database for persistent storage and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Provides API Endpoints for Vote Data Retrieval and Reset:</a:t>
            </a:r>
            <a:r>
              <a:rPr lang="en-US" sz="1200" dirty="0"/>
              <a:t> Sets up Express routes (/</a:t>
            </a:r>
            <a:r>
              <a:rPr lang="en-US" sz="1200" dirty="0" err="1"/>
              <a:t>api</a:t>
            </a:r>
            <a:r>
              <a:rPr lang="en-US" sz="1200" dirty="0"/>
              <a:t>/votes and /</a:t>
            </a:r>
            <a:r>
              <a:rPr lang="en-US" sz="1200" dirty="0" err="1"/>
              <a:t>api</a:t>
            </a:r>
            <a:r>
              <a:rPr lang="en-US" sz="1200" dirty="0"/>
              <a:t>/reset) to allow the front-end to fetch current vote counts and reset the database, enabling dynamic interaction and management of vote data through the web interface.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8A18E-4B85-1E7E-0F75-0F9A92C102D6}"/>
              </a:ext>
            </a:extLst>
          </p:cNvPr>
          <p:cNvSpPr txBox="1"/>
          <p:nvPr/>
        </p:nvSpPr>
        <p:spPr>
          <a:xfrm>
            <a:off x="6096000" y="2638045"/>
            <a:ext cx="3864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Server.js</a:t>
            </a:r>
            <a:endParaRPr lang="en-US" sz="1200" b="1" dirty="0"/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Express Server Serving Static Files with </a:t>
            </a:r>
            <a:r>
              <a:rPr lang="en-US" sz="1200" b="1" dirty="0" err="1"/>
              <a:t>Socket.IO</a:t>
            </a:r>
            <a:r>
              <a:rPr lang="en-US" sz="1200" b="1" dirty="0"/>
              <a:t> Integration:</a:t>
            </a:r>
            <a:r>
              <a:rPr lang="en-US" sz="1200" dirty="0"/>
              <a:t> Establishes an Express server to serve the front-end application and uses </a:t>
            </a:r>
            <a:r>
              <a:rPr lang="en-US" sz="1200" dirty="0" err="1"/>
              <a:t>Socket.IO</a:t>
            </a:r>
            <a:r>
              <a:rPr lang="en-US" sz="1200" dirty="0"/>
              <a:t> for real-time communication, enabling the server to push updates to connected clients.</a:t>
            </a:r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Emits Current Vote Counts to Connected Clients:</a:t>
            </a:r>
            <a:r>
              <a:rPr lang="en-US" sz="1200" dirty="0"/>
              <a:t> On client connections, sends the current </a:t>
            </a:r>
            <a:r>
              <a:rPr lang="en-US" sz="1200" dirty="0" err="1"/>
              <a:t>voteCounts</a:t>
            </a:r>
            <a:r>
              <a:rPr lang="en-US" sz="1200" dirty="0"/>
              <a:t> to the clients via </a:t>
            </a:r>
            <a:r>
              <a:rPr lang="en-US" sz="1200" dirty="0" err="1"/>
              <a:t>Socket.IO</a:t>
            </a:r>
            <a:r>
              <a:rPr lang="en-US" sz="1200" dirty="0"/>
              <a:t>, ensuring that users receive up-to-date voting information upon accessing the web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016C-C21D-7051-A4E6-B7A6C325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Ui/Database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B3D655-2956-AE87-66E1-74410902D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380" y="640080"/>
            <a:ext cx="3914189" cy="25442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56798B-D80D-EEF5-8BBA-60B4CED5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CD3E-8731-5E1F-78A7-0BFDD3D8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20EB-05E8-21A7-BD30-A2E5EC27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our timeline better with respects to other class workloads</a:t>
            </a:r>
          </a:p>
          <a:p>
            <a:r>
              <a:rPr lang="en-US" dirty="0"/>
              <a:t>Use our resources better,  asking professor and TAs for help when needed and properly go over documentation</a:t>
            </a:r>
          </a:p>
          <a:p>
            <a:r>
              <a:rPr lang="en-US" dirty="0"/>
              <a:t>Finish skills on time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112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</TotalTime>
  <Words>485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Quest 4: Secure E-Votes</vt:lpstr>
      <vt:lpstr>Project Description</vt:lpstr>
      <vt:lpstr>Circuit Diagrams</vt:lpstr>
      <vt:lpstr>Code Logic (Fobs.c)</vt:lpstr>
      <vt:lpstr>Code Logic (server.js/main.js)</vt:lpstr>
      <vt:lpstr>Ui/Database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Arrevillaga, Joshua</dc:creator>
  <cp:lastModifiedBy>Arrevillaga, Joshua</cp:lastModifiedBy>
  <cp:revision>1</cp:revision>
  <dcterms:created xsi:type="dcterms:W3CDTF">2024-12-05T07:37:09Z</dcterms:created>
  <dcterms:modified xsi:type="dcterms:W3CDTF">2024-12-05T08:22:50Z</dcterms:modified>
</cp:coreProperties>
</file>