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292" r:id="rId5"/>
    <p:sldId id="1305" r:id="rId6"/>
    <p:sldId id="352" r:id="rId7"/>
    <p:sldId id="1300" r:id="rId8"/>
    <p:sldId id="1284" r:id="rId9"/>
    <p:sldId id="1285" r:id="rId10"/>
    <p:sldId id="1286" r:id="rId11"/>
    <p:sldId id="1288" r:id="rId12"/>
    <p:sldId id="1249" r:id="rId13"/>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643" y="211"/>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1">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87" r:id="rId8"/>
    <p:sldLayoutId id="214748370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latha.s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:30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Sri </a:t>
            </a:r>
            <a:r>
              <a:rPr lang="en-US" sz="1100" dirty="0" err="1" smtClean="0">
                <a:solidFill>
                  <a:schemeClr val="tx1"/>
                </a:solidFill>
              </a:rPr>
              <a:t>ramanujar</a:t>
            </a:r>
            <a:r>
              <a:rPr lang="en-US" sz="1100" dirty="0" smtClean="0">
                <a:solidFill>
                  <a:schemeClr val="tx1"/>
                </a:solidFill>
              </a:rPr>
              <a:t>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899022" cy="378354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600" b="1" dirty="0" smtClean="0">
                <a:solidFill>
                  <a:srgbClr val="213163"/>
                </a:solidFill>
              </a:rPr>
              <a:t>Abstract :</a:t>
            </a: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VIBE:</a:t>
            </a:r>
            <a:br>
              <a:rPr lang="en-IN" sz="1600" b="1" dirty="0" smtClean="0">
                <a:solidFill>
                  <a:srgbClr val="213163"/>
                </a:solidFill>
              </a:rPr>
            </a:br>
            <a:r>
              <a:rPr lang="en-IN" sz="1600" b="1" dirty="0" smtClean="0">
                <a:solidFill>
                  <a:srgbClr val="213163"/>
                </a:solidFill>
              </a:rPr>
              <a:t>                </a:t>
            </a:r>
            <a:r>
              <a:rPr lang="en-IN" sz="2000" b="1" dirty="0" smtClean="0">
                <a:solidFill>
                  <a:srgbClr val="213163"/>
                </a:solidFill>
              </a:rPr>
              <a:t>The primary purpose of this music website is to play music available in the database of the </a:t>
            </a:r>
            <a:r>
              <a:rPr lang="en-IN" sz="2000" b="1" dirty="0" err="1" smtClean="0">
                <a:solidFill>
                  <a:srgbClr val="213163"/>
                </a:solidFill>
              </a:rPr>
              <a:t>service,comosse</a:t>
            </a:r>
            <a:r>
              <a:rPr lang="en-IN" sz="2000" b="1" dirty="0" smtClean="0">
                <a:solidFill>
                  <a:srgbClr val="213163"/>
                </a:solidFill>
              </a:rPr>
              <a:t> custom playlist and suggest similar song.</a:t>
            </a:r>
            <a:br>
              <a:rPr lang="en-IN" sz="2000" b="1" dirty="0" smtClean="0">
                <a:solidFill>
                  <a:srgbClr val="213163"/>
                </a:solidFill>
              </a:rPr>
            </a:br>
            <a:r>
              <a:rPr lang="en-IN" sz="2000" b="1" dirty="0" smtClean="0">
                <a:solidFill>
                  <a:srgbClr val="213163"/>
                </a:solidFill>
              </a:rPr>
              <a:t/>
            </a:r>
            <a:br>
              <a:rPr lang="en-IN" sz="2000" b="1" dirty="0" smtClean="0">
                <a:solidFill>
                  <a:srgbClr val="213163"/>
                </a:solidFill>
              </a:rPr>
            </a:br>
            <a:r>
              <a:rPr lang="en-IN" sz="2000" b="1" dirty="0" smtClean="0">
                <a:solidFill>
                  <a:srgbClr val="213163"/>
                </a:solidFill>
              </a:rPr>
              <a:t/>
            </a:r>
            <a:br>
              <a:rPr lang="en-IN" sz="2000" b="1" dirty="0" smtClean="0">
                <a:solidFill>
                  <a:srgbClr val="213163"/>
                </a:solidFill>
              </a:rPr>
            </a:br>
            <a:r>
              <a:rPr lang="en-IN" sz="2000" b="1" dirty="0" smtClean="0">
                <a:solidFill>
                  <a:srgbClr val="213163"/>
                </a:solidFill>
              </a:rPr>
              <a:t>               </a:t>
            </a:r>
            <a:r>
              <a:rPr lang="en-IN" sz="2000" b="1" dirty="0" smtClean="0">
                <a:solidFill>
                  <a:srgbClr val="213163"/>
                </a:solidFill>
              </a:rPr>
              <a:t>And with the support of different home page it make the user interface more interactive and easier by suggesting different genres of music like </a:t>
            </a:r>
            <a:r>
              <a:rPr lang="en-IN" sz="2000" b="1" dirty="0" err="1" smtClean="0">
                <a:solidFill>
                  <a:srgbClr val="213163"/>
                </a:solidFill>
              </a:rPr>
              <a:t>sad,love,lofi</a:t>
            </a:r>
            <a:r>
              <a:rPr lang="en-IN" sz="2000" b="1" dirty="0" smtClean="0">
                <a:solidFill>
                  <a:srgbClr val="213163"/>
                </a:solidFill>
              </a:rPr>
              <a:t> pop song </a:t>
            </a:r>
            <a:r>
              <a:rPr lang="en-IN" sz="2000" b="1" dirty="0" err="1" smtClean="0">
                <a:solidFill>
                  <a:srgbClr val="213163"/>
                </a:solidFill>
              </a:rPr>
              <a:t>etc</a:t>
            </a:r>
            <a:r>
              <a:rPr lang="en-IN" sz="2000" b="1" dirty="0" smtClean="0">
                <a:solidFill>
                  <a:srgbClr val="213163"/>
                </a:solidFill>
              </a:rPr>
              <a:t> and also by providing </a:t>
            </a:r>
            <a:r>
              <a:rPr lang="en-IN" sz="2000" b="1" dirty="0" err="1" smtClean="0">
                <a:solidFill>
                  <a:srgbClr val="213163"/>
                </a:solidFill>
              </a:rPr>
              <a:t>precreated</a:t>
            </a:r>
            <a:r>
              <a:rPr lang="en-IN" sz="2000" b="1" dirty="0" smtClean="0">
                <a:solidFill>
                  <a:srgbClr val="213163"/>
                </a:solidFill>
              </a:rPr>
              <a:t> playlist according to the user mood</a:t>
            </a:r>
            <a:endParaRPr lang="en-IN" sz="20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 y="510363"/>
            <a:ext cx="9144000" cy="399784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600" b="1" dirty="0">
                <a:solidFill>
                  <a:srgbClr val="213163"/>
                </a:solidFill>
              </a:rPr>
              <a:t>Problem </a:t>
            </a:r>
            <a:r>
              <a:rPr lang="en-IN" sz="3600" b="1" dirty="0" smtClean="0">
                <a:solidFill>
                  <a:srgbClr val="213163"/>
                </a:solidFill>
              </a:rPr>
              <a:t>Statement :</a:t>
            </a:r>
            <a:br>
              <a:rPr lang="en-IN" sz="3600" b="1" dirty="0" smtClean="0">
                <a:solidFill>
                  <a:srgbClr val="213163"/>
                </a:solidFill>
              </a:rPr>
            </a:br>
            <a:r>
              <a:rPr lang="en-IN" sz="2400" b="1" dirty="0">
                <a:solidFill>
                  <a:srgbClr val="213163"/>
                </a:solidFill>
              </a:rPr>
              <a:t> </a:t>
            </a:r>
            <a:r>
              <a:rPr lang="en-IN" sz="2400" b="1" dirty="0" smtClean="0">
                <a:solidFill>
                  <a:srgbClr val="213163"/>
                </a:solidFill>
              </a:rPr>
              <a:t>          storage: as now it an era of online streaming many face problem with number of song you can store u in your device proportionate with device storage.</a:t>
            </a:r>
            <a:br>
              <a:rPr lang="en-IN" sz="2400" b="1" dirty="0" smtClean="0">
                <a:solidFill>
                  <a:srgbClr val="213163"/>
                </a:solidFill>
              </a:rPr>
            </a:br>
            <a:r>
              <a:rPr lang="en-IN" sz="2400" b="1" dirty="0">
                <a:solidFill>
                  <a:srgbClr val="213163"/>
                </a:solidFill>
              </a:rPr>
              <a:t> </a:t>
            </a:r>
            <a:r>
              <a:rPr lang="en-IN" sz="2400" b="1" dirty="0" smtClean="0">
                <a:solidFill>
                  <a:srgbClr val="213163"/>
                </a:solidFill>
              </a:rPr>
              <a:t>      Bugs/errors: no matter how many tests and reports are executed for any websites we find various number of unwanted bugs and errors.</a:t>
            </a:r>
            <a:br>
              <a:rPr lang="en-IN" sz="2400" b="1" dirty="0" smtClean="0">
                <a:solidFill>
                  <a:srgbClr val="213163"/>
                </a:solidFill>
              </a:rPr>
            </a:br>
            <a:r>
              <a:rPr lang="en-IN" sz="2400" b="1" dirty="0">
                <a:solidFill>
                  <a:srgbClr val="213163"/>
                </a:solidFill>
              </a:rPr>
              <a:t> </a:t>
            </a:r>
            <a:r>
              <a:rPr lang="en-IN" sz="2400" b="1" dirty="0" smtClean="0">
                <a:solidFill>
                  <a:srgbClr val="213163"/>
                </a:solidFill>
              </a:rPr>
              <a:t>     User interface: the user interface is a  key role for deciding a website for music for user.</a:t>
            </a:r>
            <a:endParaRPr lang="en-IN" sz="24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520995"/>
            <a:ext cx="8917275" cy="390214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dirty="0" smtClean="0">
                <a:solidFill>
                  <a:srgbClr val="213264"/>
                </a:solidFill>
              </a:rPr>
              <a:t>EXISTING SYSTEM</a:t>
            </a:r>
            <a:br>
              <a:rPr lang="en-IN" sz="2800" dirty="0" smtClean="0">
                <a:solidFill>
                  <a:srgbClr val="213264"/>
                </a:solidFill>
              </a:rPr>
            </a:br>
            <a:r>
              <a:rPr lang="en-IN" sz="2800" dirty="0" smtClean="0">
                <a:solidFill>
                  <a:srgbClr val="213264"/>
                </a:solidFill>
              </a:rPr>
              <a:t>  </a:t>
            </a:r>
            <a:r>
              <a:rPr lang="en-IN" sz="2400" dirty="0" smtClean="0">
                <a:solidFill>
                  <a:srgbClr val="213264"/>
                </a:solidFill>
              </a:rPr>
              <a:t>music  website server up many objectives and goals for increasing the number of user and making the </a:t>
            </a:r>
            <a:r>
              <a:rPr lang="en-IN" sz="2400" dirty="0" err="1" smtClean="0">
                <a:solidFill>
                  <a:srgbClr val="213264"/>
                </a:solidFill>
              </a:rPr>
              <a:t>develoer</a:t>
            </a:r>
            <a:r>
              <a:rPr lang="en-IN" sz="2400" dirty="0" smtClean="0">
                <a:solidFill>
                  <a:srgbClr val="213264"/>
                </a:solidFill>
              </a:rPr>
              <a:t> more aware about the problems facing and fixing them to improve</a:t>
            </a:r>
            <a:br>
              <a:rPr lang="en-IN" sz="2400" dirty="0" smtClean="0">
                <a:solidFill>
                  <a:srgbClr val="213264"/>
                </a:solidFill>
              </a:rPr>
            </a:br>
            <a:r>
              <a:rPr lang="en-IN" sz="2400" dirty="0">
                <a:solidFill>
                  <a:srgbClr val="213264"/>
                </a:solidFill>
              </a:rPr>
              <a:t> </a:t>
            </a:r>
            <a:r>
              <a:rPr lang="en-IN" sz="2400" dirty="0" smtClean="0">
                <a:solidFill>
                  <a:srgbClr val="213264"/>
                </a:solidFill>
              </a:rPr>
              <a:t>   All the mainstream music website at present aims to provide high quality of music for user irrespective of which device they are using</a:t>
            </a:r>
            <a:br>
              <a:rPr lang="en-IN" sz="2400" dirty="0" smtClean="0">
                <a:solidFill>
                  <a:srgbClr val="213264"/>
                </a:solidFill>
              </a:rPr>
            </a:br>
            <a:r>
              <a:rPr lang="en-IN" sz="2400" dirty="0">
                <a:solidFill>
                  <a:srgbClr val="213264"/>
                </a:solidFill>
              </a:rPr>
              <a:t> </a:t>
            </a:r>
            <a:r>
              <a:rPr lang="en-IN" sz="2400" dirty="0" smtClean="0">
                <a:solidFill>
                  <a:srgbClr val="213264"/>
                </a:solidFill>
              </a:rPr>
              <a:t>   Having good user and creator relationship leads to increase in number of user and enhance </a:t>
            </a:r>
            <a:r>
              <a:rPr lang="en-IN" sz="2400" dirty="0" err="1" smtClean="0">
                <a:solidFill>
                  <a:srgbClr val="213264"/>
                </a:solidFill>
              </a:rPr>
              <a:t>collboration</a:t>
            </a:r>
            <a:r>
              <a:rPr lang="en-IN" sz="2400" dirty="0" smtClean="0">
                <a:solidFill>
                  <a:srgbClr val="213264"/>
                </a:solidFill>
              </a:rPr>
              <a:t> with different platform where the application can be brought under</a:t>
            </a:r>
            <a:endParaRPr lang="en-IN" sz="2400" dirty="0">
              <a:solidFill>
                <a:srgbClr val="213264"/>
              </a:solidFill>
            </a:endParaRPr>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 y="682130"/>
            <a:ext cx="9005467" cy="419211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Proposed </a:t>
            </a:r>
            <a:r>
              <a:rPr lang="en-IN" sz="2800" b="1" dirty="0" smtClean="0">
                <a:solidFill>
                  <a:srgbClr val="213163"/>
                </a:solidFill>
              </a:rPr>
              <a:t>Solution :</a:t>
            </a:r>
            <a:br>
              <a:rPr lang="en-IN" sz="2800" b="1" dirty="0" smtClean="0">
                <a:solidFill>
                  <a:srgbClr val="213163"/>
                </a:solidFill>
              </a:rPr>
            </a:br>
            <a:r>
              <a:rPr lang="en-IN" sz="2800" b="1" dirty="0">
                <a:solidFill>
                  <a:srgbClr val="213163"/>
                </a:solidFill>
              </a:rPr>
              <a:t> </a:t>
            </a:r>
            <a:r>
              <a:rPr lang="en-IN" sz="2000" b="1" dirty="0" smtClean="0">
                <a:solidFill>
                  <a:srgbClr val="213163"/>
                </a:solidFill>
              </a:rPr>
              <a:t>Adding up API- in future we plan to add API system so that we can receive music input from various website like </a:t>
            </a:r>
            <a:r>
              <a:rPr lang="en-IN" sz="2000" b="1" dirty="0" err="1" smtClean="0">
                <a:solidFill>
                  <a:srgbClr val="213163"/>
                </a:solidFill>
              </a:rPr>
              <a:t>youtube</a:t>
            </a:r>
            <a:r>
              <a:rPr lang="en-IN" sz="2000" b="1" dirty="0" smtClean="0">
                <a:solidFill>
                  <a:srgbClr val="213163"/>
                </a:solidFill>
              </a:rPr>
              <a:t>, </a:t>
            </a:r>
            <a:r>
              <a:rPr lang="en-IN" sz="2000" b="1" dirty="0" err="1" smtClean="0">
                <a:solidFill>
                  <a:srgbClr val="213163"/>
                </a:solidFill>
              </a:rPr>
              <a:t>music,soptify</a:t>
            </a:r>
            <a:r>
              <a:rPr lang="en-IN" sz="2800" b="1" dirty="0" smtClean="0">
                <a:solidFill>
                  <a:srgbClr val="213163"/>
                </a:solidFill>
              </a:rPr>
              <a:t>.</a:t>
            </a:r>
            <a:br>
              <a:rPr lang="en-IN" sz="2800" b="1" dirty="0" smtClean="0">
                <a:solidFill>
                  <a:srgbClr val="213163"/>
                </a:solidFill>
              </a:rPr>
            </a:br>
            <a:r>
              <a:rPr lang="en-IN" sz="2800" b="1" dirty="0">
                <a:solidFill>
                  <a:srgbClr val="213163"/>
                </a:solidFill>
              </a:rPr>
              <a:t/>
            </a:r>
            <a:br>
              <a:rPr lang="en-IN" sz="2800" b="1" dirty="0">
                <a:solidFill>
                  <a:srgbClr val="213163"/>
                </a:solidFill>
              </a:rPr>
            </a:br>
            <a:r>
              <a:rPr lang="en-IN" sz="2000" b="1" dirty="0" smtClean="0">
                <a:solidFill>
                  <a:srgbClr val="213163"/>
                </a:solidFill>
              </a:rPr>
              <a:t>    Chat bot- adding u of chat bot to the system makes the system more interactive for the user and generates music suggestions.</a:t>
            </a:r>
            <a:br>
              <a:rPr lang="en-IN" sz="2000" b="1" dirty="0" smtClean="0">
                <a:solidFill>
                  <a:srgbClr val="213163"/>
                </a:solidFill>
              </a:rPr>
            </a:br>
            <a:r>
              <a:rPr lang="en-IN" sz="2000" b="1" dirty="0">
                <a:solidFill>
                  <a:srgbClr val="213163"/>
                </a:solidFill>
              </a:rPr>
              <a:t/>
            </a:r>
            <a:br>
              <a:rPr lang="en-IN" sz="2000" b="1" dirty="0">
                <a:solidFill>
                  <a:srgbClr val="213163"/>
                </a:solidFill>
              </a:rPr>
            </a:br>
            <a:r>
              <a:rPr lang="en-IN" sz="2000" b="1" dirty="0" smtClean="0">
                <a:solidFill>
                  <a:srgbClr val="213163"/>
                </a:solidFill>
              </a:rPr>
              <a:t>      </a:t>
            </a:r>
            <a:r>
              <a:rPr lang="en-IN" sz="2000" b="1" dirty="0" err="1" smtClean="0">
                <a:solidFill>
                  <a:srgbClr val="213163"/>
                </a:solidFill>
              </a:rPr>
              <a:t>Musiv</a:t>
            </a:r>
            <a:r>
              <a:rPr lang="en-IN" sz="2000" b="1" dirty="0" smtClean="0">
                <a:solidFill>
                  <a:srgbClr val="213163"/>
                </a:solidFill>
              </a:rPr>
              <a:t> for premium user for our website we would like to  propose music which come along the latest music</a:t>
            </a:r>
            <a:br>
              <a:rPr lang="en-IN" sz="2000" b="1" dirty="0" smtClean="0">
                <a:solidFill>
                  <a:srgbClr val="213163"/>
                </a:solidFill>
              </a:rPr>
            </a:br>
            <a:r>
              <a:rPr lang="en-IN" sz="2800" b="1" dirty="0" smtClean="0">
                <a:solidFill>
                  <a:srgbClr val="213163"/>
                </a:solidFill>
              </a:rPr>
              <a:t>    </a:t>
            </a:r>
            <a:br>
              <a:rPr lang="en-IN" sz="2800" b="1" dirty="0" smtClean="0">
                <a:solidFill>
                  <a:srgbClr val="213163"/>
                </a:solidFill>
              </a:rPr>
            </a:br>
            <a:r>
              <a:rPr lang="en-IN" sz="2800" b="1" dirty="0">
                <a:solidFill>
                  <a:srgbClr val="213163"/>
                </a:solidFill>
              </a:rPr>
              <a:t/>
            </a:r>
            <a:br>
              <a:rPr lang="en-IN" sz="2800" b="1" dirty="0">
                <a:solidFill>
                  <a:srgbClr val="213163"/>
                </a:solidFill>
              </a:rPr>
            </a:br>
            <a:endParaRPr lang="en-IN" sz="2800" dirty="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2763"/>
            <a:ext cx="8920288" cy="44507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smtClean="0">
                <a:solidFill>
                  <a:srgbClr val="213163"/>
                </a:solidFill>
              </a:rPr>
              <a:t>Conclusion</a:t>
            </a:r>
            <a:br>
              <a:rPr lang="en-IN" sz="3200" b="1" dirty="0" smtClean="0">
                <a:solidFill>
                  <a:srgbClr val="213163"/>
                </a:solidFill>
              </a:rPr>
            </a:br>
            <a:r>
              <a:rPr lang="en-IN" sz="2800" b="1">
                <a:solidFill>
                  <a:srgbClr val="213163"/>
                </a:solidFill>
              </a:rPr>
              <a:t> </a:t>
            </a:r>
            <a:r>
              <a:rPr lang="en-IN" sz="2800" b="1" smtClean="0">
                <a:solidFill>
                  <a:srgbClr val="213163"/>
                </a:solidFill>
              </a:rPr>
              <a:t> </a:t>
            </a:r>
            <a:br>
              <a:rPr lang="en-IN" sz="2800" b="1" smtClean="0">
                <a:solidFill>
                  <a:srgbClr val="213163"/>
                </a:solidFill>
              </a:rPr>
            </a:br>
            <a:r>
              <a:rPr lang="en-IN" sz="2800" b="1" smtClean="0">
                <a:solidFill>
                  <a:srgbClr val="213163"/>
                </a:solidFill>
              </a:rPr>
              <a:t> </a:t>
            </a:r>
            <a:r>
              <a:rPr lang="en-IN" sz="2800" b="1" dirty="0" smtClean="0">
                <a:solidFill>
                  <a:srgbClr val="213163"/>
                </a:solidFill>
              </a:rPr>
              <a:t>we would be needing more resources to make it a full fledge website using API</a:t>
            </a:r>
            <a:br>
              <a:rPr lang="en-IN" sz="2800" b="1" dirty="0" smtClean="0">
                <a:solidFill>
                  <a:srgbClr val="213163"/>
                </a:solidFill>
              </a:rPr>
            </a:br>
            <a:r>
              <a:rPr lang="en-IN" sz="2800" b="1" dirty="0" smtClean="0">
                <a:solidFill>
                  <a:srgbClr val="213163"/>
                </a:solidFill>
              </a:rPr>
              <a:t>to take music from different music and </a:t>
            </a:r>
            <a:r>
              <a:rPr lang="en-IN" sz="2800" b="1" dirty="0" err="1" smtClean="0">
                <a:solidFill>
                  <a:srgbClr val="213163"/>
                </a:solidFill>
              </a:rPr>
              <a:t>spotifyand</a:t>
            </a:r>
            <a:r>
              <a:rPr lang="en-IN" sz="2800" b="1" dirty="0" smtClean="0">
                <a:solidFill>
                  <a:srgbClr val="213163"/>
                </a:solidFill>
              </a:rPr>
              <a:t> </a:t>
            </a:r>
            <a:r>
              <a:rPr lang="en-IN" sz="2800" b="1" dirty="0" err="1" smtClean="0">
                <a:solidFill>
                  <a:srgbClr val="213163"/>
                </a:solidFill>
              </a:rPr>
              <a:t>udate</a:t>
            </a:r>
            <a:r>
              <a:rPr lang="en-IN" sz="2800" b="1" dirty="0">
                <a:solidFill>
                  <a:srgbClr val="213163"/>
                </a:solidFill>
              </a:rPr>
              <a:t> </a:t>
            </a:r>
            <a:r>
              <a:rPr lang="en-IN" sz="2800" b="1" dirty="0" smtClean="0">
                <a:solidFill>
                  <a:srgbClr val="213163"/>
                </a:solidFill>
              </a:rPr>
              <a:t>with a chart bot in future</a:t>
            </a:r>
            <a:r>
              <a:rPr lang="en-IN" sz="3200" b="1" dirty="0" smtClean="0">
                <a:solidFill>
                  <a:srgbClr val="213163"/>
                </a:solidFill>
              </a:rPr>
              <a:t>.</a:t>
            </a:r>
            <a:endParaRPr lang="en-IN" sz="32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156</TotalTime>
  <Words>77</Words>
  <Application>Microsoft Office PowerPoint</Application>
  <PresentationFormat>On-screen Show (16:9)</PresentationFormat>
  <Paragraphs>29</Paragraphs>
  <Slides>9</Slides>
  <Notes>9</Notes>
  <HiddenSlides>0</HiddenSlides>
  <MMClips>0</MMClips>
  <ScaleCrop>false</ScaleCrop>
  <HeadingPairs>
    <vt:vector size="6" baseType="variant">
      <vt:variant>
        <vt:lpstr>Theme</vt:lpstr>
      </vt:variant>
      <vt:variant>
        <vt:i4>1</vt:i4>
      </vt:variant>
      <vt:variant>
        <vt:lpstr>Slide Titles</vt:lpstr>
      </vt:variant>
      <vt:variant>
        <vt:i4>9</vt:i4>
      </vt:variant>
      <vt:variant>
        <vt:lpstr>Custom Shows</vt:lpstr>
      </vt:variant>
      <vt:variant>
        <vt:i4>1</vt:i4>
      </vt:variant>
    </vt:vector>
  </HeadingPairs>
  <TitlesOfParts>
    <vt:vector size="11" baseType="lpstr">
      <vt:lpstr>Simple Light</vt:lpstr>
      <vt:lpstr>PowerPoint Presentation</vt:lpstr>
      <vt:lpstr>PowerPoint Presentation</vt:lpstr>
      <vt:lpstr>Abstract : VIBE:                 The primary purpose of this music website is to play music available in the database of the service,comosse custom playlist and suggest similar song.                  And with the support of different home page it make the user interface more interactive and easier by suggesting different genres of music like sad,love,lofi pop song etc and also by providing precreated playlist according to the user mood</vt:lpstr>
      <vt:lpstr>Problem Statement :            storage: as now it an era of online streaming many face problem with number of song you can store u in your device proportionate with device storage.        Bugs/errors: no matter how many tests and reports are executed for any websites we find various number of unwanted bugs and errors.       User interface: the user interface is a  key role for deciding a website for music for user.</vt:lpstr>
      <vt:lpstr>EXISTING SYSTEM   music  website server up many objectives and goals for increasing the number of user and making the develoer more aware about the problems facing and fixing them to improve     All the mainstream music website at present aims to provide high quality of music for user irrespective of which device they are using     Having good user and creator relationship leads to increase in number of user and enhance collboration with different platform where the application can be brought under</vt:lpstr>
      <vt:lpstr>Proposed Solution :  Adding up API- in future we plan to add API system so that we can receive music input from various website like youtube, music,soptify.      Chat bot- adding u of chat bot to the system makes the system more interactive for the user and generates music suggestions.        Musiv for premium user for our website we would like to  propose music which come along the latest music       </vt:lpstr>
      <vt:lpstr>Technology Used</vt:lpstr>
      <vt:lpstr>Conclusion     we would be needing more resources to make it a full fledge website using API to take music from different music and spotifyand udate with a chart bot in future.</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10</cp:revision>
  <dcterms:modified xsi:type="dcterms:W3CDTF">2024-04-08T15:10:54Z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