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60" r:id="rId3"/>
    <p:sldId id="268" r:id="rId4"/>
    <p:sldId id="271" r:id="rId5"/>
    <p:sldId id="275" r:id="rId6"/>
    <p:sldId id="273" r:id="rId7"/>
    <p:sldId id="276" r:id="rId8"/>
    <p:sldId id="274" r:id="rId9"/>
    <p:sldId id="277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8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9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7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4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blog/python-lambda-functions-tutoria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BDB9-1E62-1DBE-035D-3EA8FD338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128" y="553293"/>
            <a:ext cx="10495904" cy="110895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Introduce to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3B68E-33D6-B1AC-E719-E0CF16755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3" y="5775323"/>
            <a:ext cx="3988237" cy="7372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Presented by  Patel Niyati</a:t>
            </a:r>
          </a:p>
        </p:txBody>
      </p:sp>
    </p:spTree>
    <p:extLst>
      <p:ext uri="{BB962C8B-B14F-4D97-AF65-F5344CB8AC3E}">
        <p14:creationId xmlns:p14="http://schemas.microsoft.com/office/powerpoint/2010/main" val="287945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DEA2-BEC8-379B-1709-134B8B82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79" y="345440"/>
            <a:ext cx="10010239" cy="162306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		</a:t>
            </a:r>
            <a:r>
              <a:rPr lang="en-IN" sz="9600" dirty="0">
                <a:solidFill>
                  <a:schemeClr val="bg1"/>
                </a:solidFill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415913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BF4BDF-C43E-4AD4-B812-CD822A58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104B33-C1B7-49E9-A8D4-AED32DA9B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1F5F1-12D7-4519-8D3E-D2CF8552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D8EC52-C452-4454-A91B-A19D1D5A8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E9A6D6-4FFD-4143-B0EC-05211F7A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824BC4-94BC-40AA-B7FF-11CB38C6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0369AD-B896-4CC9-AA9E-CA61F5B87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647EBC-2CEC-4660-8D08-22F5AD064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F3CE81-B9B7-46B0-8E5A-65460C0F7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14ED9C-D145-473F-BB91-C9A43B1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086895-0270-447A-9B1B-A40D270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5082E4-F159-4A22-AE61-3A0C94A2E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A7C90D-29BE-48E0-88AF-3EC123A54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58CCA-0E9E-4752-A98A-82BD1D307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69DE5F-529F-46B6-9D58-7E5A840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392097-6E03-4179-9EF8-44ADBA733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77B745-0324-4A98-AAE5-AA176486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EAC628-41AA-4478-9CE6-893440E4A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74D1B5-16CB-41FF-9BE9-49F69B77F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3CD1D1-5195-4559-8326-995B654F9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6A9264-31DD-4A7D-8BBB-B06D9A5C8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C140B-45E1-40ED-9492-BB8888FBF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6A33C-42C9-4673-9F6B-63C78D72C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298026-BFEC-467A-B8B0-99B29E231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56CF30-C899-4722-98E6-1933ACCD7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814CDCF-976B-4558-BD71-1A71045FF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2AB455-3D6D-43F1-83D4-9EFBE0C0C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8E6B21-A25D-4DC2-9F4D-C877A5879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DB934B-67A5-478D-A05E-6548A15A6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29ACD0-CEFF-4798-98E0-6DDE495C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5DD7F-48D4-447E-A01F-2ED5F5E7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EA65D4-5E70-42D9-821D-BE65F296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91078" y="722903"/>
            <a:ext cx="6374807" cy="2176541"/>
          </a:xfrm>
        </p:spPr>
        <p:txBody>
          <a:bodyPr anchor="t">
            <a:normAutofit/>
          </a:bodyPr>
          <a:lstStyle/>
          <a:p>
            <a:r>
              <a:rPr lang="en-US"/>
              <a:t>Python </a:t>
            </a:r>
            <a:endParaRPr lang="en-US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79B2BF2-EECE-4832-BA56-FAD5C5EA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798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 choose it field. 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I have choose it field because </a:t>
            </a:r>
            <a:r>
              <a:rPr lang="en-US" dirty="0">
                <a:solidFill>
                  <a:schemeClr val="bg1"/>
                </a:solidFill>
              </a:rPr>
              <a:t>Python’s high demand,  strong community support, an abundance of libraries and frameworks  and strong job growth are just a few of the reasons.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Python is the top preferred language for data science and research.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Python can be used for tasks, such as web development, data analysis, machine learning, game development, GUI application,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72898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89498" y="661482"/>
            <a:ext cx="4791653" cy="1510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Learning in growth</a:t>
            </a:r>
            <a:r>
              <a:rPr lang="en-US" dirty="0"/>
              <a:t>  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13430" y="2431917"/>
            <a:ext cx="5067721" cy="4173164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</a:pPr>
            <a:r>
              <a:rPr lang="en-US" sz="1900" dirty="0">
                <a:solidFill>
                  <a:schemeClr val="bg1"/>
                </a:solidFill>
              </a:rPr>
              <a:t>Python’s popularity in data science and machine learning is probably the main driver of its fast growth. </a:t>
            </a:r>
          </a:p>
          <a:p>
            <a:pPr lvl="0">
              <a:lnSpc>
                <a:spcPct val="100000"/>
              </a:lnSpc>
            </a:pPr>
            <a:r>
              <a:rPr lang="en-US" sz="1900" dirty="0">
                <a:solidFill>
                  <a:schemeClr val="bg1"/>
                </a:solidFill>
              </a:rPr>
              <a:t>The benefits of Python for building Machine Learning systems and the major tools and frameworks typically used to solve Machine Learning problems.</a:t>
            </a:r>
          </a:p>
          <a:p>
            <a:pPr lvl="0">
              <a:lnSpc>
                <a:spcPct val="100000"/>
              </a:lnSpc>
            </a:pPr>
            <a:r>
              <a:rPr lang="en-US" sz="1900" dirty="0">
                <a:solidFill>
                  <a:schemeClr val="bg1"/>
                </a:solidFill>
              </a:rPr>
              <a:t>EX:  1)</a:t>
            </a:r>
            <a:r>
              <a:rPr lang="en-IN" sz="2100" b="0" i="0" dirty="0">
                <a:solidFill>
                  <a:schemeClr val="bg1"/>
                </a:solidFill>
                <a:effectLst/>
                <a:latin typeface="Google Sans"/>
              </a:rPr>
              <a:t>Django:  </a:t>
            </a:r>
            <a:r>
              <a:rPr lang="en-US" sz="2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Django is a free and open-source, Python-based web framework that runs on a web server. It follows the model–template–views architectural pattern.</a:t>
            </a:r>
          </a:p>
          <a:p>
            <a:pPr lvl="0">
              <a:lnSpc>
                <a:spcPct val="100000"/>
              </a:lnSpc>
            </a:pP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en-IN" sz="2100" b="0" i="0" dirty="0">
                <a:solidFill>
                  <a:schemeClr val="bg1"/>
                </a:solidFill>
                <a:effectLst/>
                <a:latin typeface="Google Sans"/>
              </a:rPr>
              <a:t>Flask</a:t>
            </a:r>
          </a:p>
          <a:p>
            <a:pPr lvl="0">
              <a:lnSpc>
                <a:spcPct val="100000"/>
              </a:lnSpc>
            </a:pPr>
            <a:r>
              <a:rPr lang="en-IN" sz="1900" dirty="0">
                <a:solidFill>
                  <a:schemeClr val="bg1"/>
                </a:solidFill>
                <a:latin typeface="Google Sans"/>
              </a:rPr>
              <a:t>3)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IN" sz="2100" b="0" i="0" dirty="0" err="1">
                <a:solidFill>
                  <a:schemeClr val="bg1"/>
                </a:solidFill>
                <a:effectLst/>
                <a:latin typeface="Google Sans"/>
              </a:rPr>
              <a:t>CherryPy</a:t>
            </a:r>
            <a:endParaRPr lang="en-US" sz="21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28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4CB102-683A-35A1-EEBD-8921CBF1A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886" y="2366371"/>
            <a:ext cx="10495904" cy="3995518"/>
          </a:xfrm>
        </p:spPr>
        <p:txBody>
          <a:bodyPr>
            <a:normAutofit/>
          </a:bodyPr>
          <a:lstStyle/>
          <a:p>
            <a:pPr algn="l"/>
            <a:r>
              <a:rPr lang="en-US" sz="3000" b="1" i="0" dirty="0">
                <a:solidFill>
                  <a:schemeClr val="bg1"/>
                </a:solidFill>
                <a:effectLst/>
                <a:latin typeface="Google Sans"/>
              </a:rPr>
              <a:t>Top Uses of Python in the Real World</a:t>
            </a:r>
            <a:endParaRPr lang="en-US" sz="30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  <a:latin typeface="Google Sans"/>
              </a:rPr>
              <a:t> Web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  <a:latin typeface="Google Sans"/>
              </a:rPr>
              <a:t> Data Science.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  <a:latin typeface="Google Sans"/>
              </a:rPr>
              <a:t> Artificial Intelligence and Machine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  <a:latin typeface="Google Sans"/>
              </a:rPr>
              <a:t> Game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  <a:latin typeface="Google Sans"/>
              </a:rPr>
              <a:t> Software Development.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49BDF-34A8-AD1B-EDA2-0E099F3F6915}"/>
              </a:ext>
            </a:extLst>
          </p:cNvPr>
          <p:cNvSpPr txBox="1"/>
          <p:nvPr/>
        </p:nvSpPr>
        <p:spPr>
          <a:xfrm>
            <a:off x="821987" y="753032"/>
            <a:ext cx="611869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i="0" dirty="0">
                <a:solidFill>
                  <a:schemeClr val="bg1"/>
                </a:solidFill>
                <a:effectLst/>
                <a:latin typeface="Google Sans"/>
              </a:rPr>
              <a:t>Where is Python used in daily life?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5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62E93-9359-BE2C-1F86-F574CC174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5857206" cy="1361536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History of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DFD1E6-6660-9082-46A6-900EB84FF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2468881"/>
            <a:ext cx="10495904" cy="3266756"/>
          </a:xfrm>
        </p:spPr>
        <p:txBody>
          <a:bodyPr>
            <a:normAutofit/>
          </a:bodyPr>
          <a:lstStyle/>
          <a:p>
            <a:r>
              <a:rPr lang="en-IN" sz="4400" b="1" i="0" dirty="0">
                <a:solidFill>
                  <a:schemeClr val="bg1"/>
                </a:solidFill>
                <a:effectLst/>
                <a:latin typeface="var(--font-family-heading-lesson-markdown)"/>
              </a:rPr>
              <a:t>Python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Droid Serif"/>
              </a:rPr>
              <a:t>Python 1 launched in 1994 with new features for functional programming, including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Droid Seri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lambda</a:t>
            </a:r>
            <a:r>
              <a:rPr lang="en-US" b="0" i="0" dirty="0">
                <a:solidFill>
                  <a:schemeClr val="bg1"/>
                </a:solidFill>
                <a:effectLst/>
                <a:latin typeface="Droid Serif"/>
              </a:rPr>
              <a:t>, map, filter and reduce.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Droid Serif"/>
              </a:rPr>
              <a:t> It also included features from 0.9 Python, including classes with inheritance, exception handling, functions, and the core data types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Menlo"/>
              </a:rPr>
              <a:t>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Droid Serif"/>
              </a:rPr>
              <a:t>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Menlo"/>
              </a:rPr>
              <a:t>dict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Droid Serif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Menlo"/>
              </a:rPr>
              <a:t>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Droid Serif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8DE26DD-9CA2-A161-011D-519FC85C6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8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AD12-C00A-6CB4-4893-1DA19ECBF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var(--font-family-heading-lesson-markdown)"/>
              </a:rPr>
              <a:t>Python 2</a:t>
            </a:r>
            <a:br>
              <a:rPr lang="en-IN" b="1" i="0" dirty="0">
                <a:solidFill>
                  <a:schemeClr val="bg1"/>
                </a:solidFill>
                <a:effectLst/>
                <a:latin typeface="var(--font-family-heading-lesson-markdown)"/>
              </a:rPr>
            </a:b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EAA6C-8A94-9E37-6A18-C5D07B393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28801"/>
            <a:ext cx="10495904" cy="39068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Droid Serif"/>
              </a:rPr>
              <a:t>Python 2 launched in 2000 with big changes to source code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Droid Serif"/>
              </a:rPr>
              <a:t>It introduced many desired features like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Droid Serif"/>
              </a:rPr>
              <a:t>unicode</a:t>
            </a:r>
            <a:r>
              <a:rPr lang="en-US" b="0" i="0" dirty="0">
                <a:solidFill>
                  <a:schemeClr val="bg1"/>
                </a:solidFill>
                <a:effectLst/>
                <a:latin typeface="Droid Serif"/>
              </a:rPr>
              <a:t> support, list comprehension, and garbage collection.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2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AA09-95A6-DB99-C078-83AF3F0AA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i="0" dirty="0">
                <a:solidFill>
                  <a:schemeClr val="bg1"/>
                </a:solidFill>
                <a:effectLst/>
                <a:latin typeface="var(--font-family-heading-lesson-markdown)"/>
              </a:rPr>
              <a:t>Python</a:t>
            </a:r>
            <a:r>
              <a:rPr lang="en-IN" sz="4800" b="1" i="0" dirty="0">
                <a:effectLst/>
                <a:latin typeface="var(--font-family-heading-lesson-markdown)"/>
              </a:rPr>
              <a:t> </a:t>
            </a:r>
            <a:r>
              <a:rPr lang="en-IN" sz="4800" b="1" i="0" dirty="0">
                <a:solidFill>
                  <a:schemeClr val="bg1"/>
                </a:solidFill>
                <a:effectLst/>
                <a:latin typeface="var(--font-family-heading-lesson-markdown)"/>
              </a:rPr>
              <a:t>3</a:t>
            </a:r>
            <a:br>
              <a:rPr lang="en-IN" sz="4800" b="1" i="0" dirty="0">
                <a:effectLst/>
                <a:latin typeface="var(--font-family-heading-lesson-markdown)"/>
              </a:rPr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A628D-0F8D-57CC-9E53-2428D2F4C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2479041"/>
            <a:ext cx="10495904" cy="325659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Droid Serif"/>
              </a:rPr>
              <a:t>Python 3.0 is the </a:t>
            </a:r>
            <a:r>
              <a:rPr lang="en-US" b="1" i="0" dirty="0">
                <a:solidFill>
                  <a:schemeClr val="bg1"/>
                </a:solidFill>
                <a:effectLst/>
                <a:latin typeface="Droid Serif"/>
              </a:rPr>
              <a:t>biggest change</a:t>
            </a:r>
            <a:r>
              <a:rPr lang="en-US" b="0" i="0" dirty="0">
                <a:solidFill>
                  <a:schemeClr val="bg1"/>
                </a:solidFill>
                <a:effectLst/>
                <a:latin typeface="Droid Serif"/>
              </a:rPr>
              <a:t> the language has undergone.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Droid Serif"/>
              </a:rPr>
              <a:t> The main mission of the update was to remove fundamental design flaws with the language by deleting duplicate modules and constructs.</a:t>
            </a:r>
            <a:endParaRPr lang="en-US" dirty="0">
              <a:solidFill>
                <a:schemeClr val="bg1"/>
              </a:solidFill>
              <a:latin typeface="Droid 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Droid Serif"/>
              </a:rPr>
              <a:t>This update introduced improved error messages. Several error messages now come with helpful suggestions.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Droid Serif"/>
              </a:rPr>
              <a:t>This update also optimized garbage collection and object traversal, leading to better overall memory management.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4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69D3-78DC-DB6F-9B70-B86CA18C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var(--font-family-heading-lesson-markdown)"/>
              </a:rPr>
              <a:t>What’s the future of Python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1D79-3EFF-835E-E08B-F00F90A3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Droid Serif"/>
              </a:rPr>
              <a:t>In 2019, Python was declared as the fastest-growing programming language in the world, and it now has one of the </a:t>
            </a:r>
            <a:r>
              <a:rPr lang="en-US" b="1" i="0" dirty="0">
                <a:solidFill>
                  <a:schemeClr val="bg1"/>
                </a:solidFill>
                <a:effectLst/>
                <a:latin typeface="Droid Serif"/>
              </a:rPr>
              <a:t>largest programming communities</a:t>
            </a:r>
            <a:r>
              <a:rPr lang="en-US" b="0" i="0" dirty="0">
                <a:solidFill>
                  <a:schemeClr val="bg1"/>
                </a:solidFill>
                <a:effectLst/>
                <a:latin typeface="Droid Serif"/>
              </a:rPr>
              <a:t>. This growth is expected to continue following the 2020 lockdowns, which spiked a surge in AI, automation technologies, and data science tracking.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Droid Serif"/>
              </a:rPr>
              <a:t>This naturally leads many to invest heavily in data science predictive analytics, even in </a:t>
            </a:r>
            <a:r>
              <a:rPr lang="en-US" b="1" i="0" dirty="0">
                <a:solidFill>
                  <a:schemeClr val="bg1"/>
                </a:solidFill>
                <a:effectLst/>
                <a:latin typeface="var(--font-family-body-lesson-markdown,&quot;Droid Serif&quot;)"/>
              </a:rPr>
              <a:t>non-tech sectors</a:t>
            </a:r>
            <a:r>
              <a:rPr lang="en-US" b="0" i="0" dirty="0">
                <a:solidFill>
                  <a:schemeClr val="bg1"/>
                </a:solidFill>
                <a:effectLst/>
                <a:latin typeface="Droid Serif"/>
              </a:rPr>
              <a:t> like tourism, real estate, health care, and more.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In 2024, Python stands as a versatile, powerful, and accessible programming language that opens numerous doors in the tech industry. </a:t>
            </a:r>
            <a:endParaRPr lang="en-US" b="0" i="0" dirty="0">
              <a:solidFill>
                <a:schemeClr val="bg1"/>
              </a:solidFill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71720537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412424"/>
      </a:dk2>
      <a:lt2>
        <a:srgbClr val="E2E3E8"/>
      </a:lt2>
      <a:accent1>
        <a:srgbClr val="A8A17F"/>
      </a:accent1>
      <a:accent2>
        <a:srgbClr val="BA987F"/>
      </a:accent2>
      <a:accent3>
        <a:srgbClr val="C49393"/>
      </a:accent3>
      <a:accent4>
        <a:srgbClr val="BA7F97"/>
      </a:accent4>
      <a:accent5>
        <a:srgbClr val="C390BA"/>
      </a:accent5>
      <a:accent6>
        <a:srgbClr val="AC7FBA"/>
      </a:accent6>
      <a:hlink>
        <a:srgbClr val="6974AE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243</TotalTime>
  <Words>484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</vt:lpstr>
      <vt:lpstr>Droid Serif</vt:lpstr>
      <vt:lpstr>Google Sans</vt:lpstr>
      <vt:lpstr>Grandview</vt:lpstr>
      <vt:lpstr>Menlo</vt:lpstr>
      <vt:lpstr>var(--font-family-body-lesson-markdown,"Droid Serif")</vt:lpstr>
      <vt:lpstr>var(--font-family-heading-lesson-markdown)</vt:lpstr>
      <vt:lpstr>Wingdings</vt:lpstr>
      <vt:lpstr>CosineVTI</vt:lpstr>
      <vt:lpstr>Introduce to Python Course</vt:lpstr>
      <vt:lpstr>Python </vt:lpstr>
      <vt:lpstr>Why  choose it field. </vt:lpstr>
      <vt:lpstr>Learning in growth  </vt:lpstr>
      <vt:lpstr>PowerPoint Presentation</vt:lpstr>
      <vt:lpstr>History of Python</vt:lpstr>
      <vt:lpstr>Python 2  </vt:lpstr>
      <vt:lpstr>Python 3 </vt:lpstr>
      <vt:lpstr>What’s the future of Python</vt:lpstr>
      <vt:lpstr>  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Niyati Patel</dc:creator>
  <cp:lastModifiedBy>Trushang Patel</cp:lastModifiedBy>
  <cp:revision>33</cp:revision>
  <dcterms:created xsi:type="dcterms:W3CDTF">2024-02-12T01:36:35Z</dcterms:created>
  <dcterms:modified xsi:type="dcterms:W3CDTF">2024-02-15T05:02:58Z</dcterms:modified>
</cp:coreProperties>
</file>