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7"/>
  </p:notesMasterIdLst>
  <p:handoutMasterIdLst>
    <p:handoutMasterId r:id="rId38"/>
  </p:handoutMasterIdLst>
  <p:sldIdLst>
    <p:sldId id="257" r:id="rId5"/>
    <p:sldId id="389" r:id="rId6"/>
    <p:sldId id="268" r:id="rId7"/>
    <p:sldId id="384" r:id="rId8"/>
    <p:sldId id="317" r:id="rId9"/>
    <p:sldId id="277" r:id="rId10"/>
    <p:sldId id="278" r:id="rId11"/>
    <p:sldId id="279" r:id="rId12"/>
    <p:sldId id="392" r:id="rId13"/>
    <p:sldId id="393" r:id="rId14"/>
    <p:sldId id="394" r:id="rId15"/>
    <p:sldId id="395" r:id="rId16"/>
    <p:sldId id="396" r:id="rId17"/>
    <p:sldId id="397" r:id="rId18"/>
    <p:sldId id="398" r:id="rId19"/>
    <p:sldId id="267" r:id="rId20"/>
    <p:sldId id="399" r:id="rId21"/>
    <p:sldId id="269" r:id="rId22"/>
    <p:sldId id="400" r:id="rId23"/>
    <p:sldId id="271" r:id="rId24"/>
    <p:sldId id="401" r:id="rId25"/>
    <p:sldId id="402" r:id="rId26"/>
    <p:sldId id="403" r:id="rId27"/>
    <p:sldId id="404" r:id="rId28"/>
    <p:sldId id="405" r:id="rId29"/>
    <p:sldId id="406" r:id="rId30"/>
    <p:sldId id="407" r:id="rId31"/>
    <p:sldId id="408" r:id="rId32"/>
    <p:sldId id="409" r:id="rId33"/>
    <p:sldId id="321" r:id="rId34"/>
    <p:sldId id="266" r:id="rId35"/>
    <p:sldId id="3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8DA"/>
    <a:srgbClr val="37335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725" autoAdjust="0"/>
  </p:normalViewPr>
  <p:slideViewPr>
    <p:cSldViewPr snapToGrid="0">
      <p:cViewPr varScale="1">
        <p:scale>
          <a:sx n="68" d="100"/>
          <a:sy n="68" d="100"/>
        </p:scale>
        <p:origin x="48" y="7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8/8/2022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8/8/2022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30</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hart/smart art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3"/>
            <a:ext cx="10966451" cy="572029"/>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1 line chart/smart art heading – sentence case</a:t>
            </a:r>
          </a:p>
        </p:txBody>
      </p:sp>
      <p:sp>
        <p:nvSpPr>
          <p:cNvPr id="8" name="Text Placeholder 12"/>
          <p:cNvSpPr>
            <a:spLocks noGrp="1"/>
          </p:cNvSpPr>
          <p:nvPr>
            <p:ph type="body" sz="quarter" idx="11" hasCustomPrompt="1"/>
          </p:nvPr>
        </p:nvSpPr>
        <p:spPr>
          <a:xfrm>
            <a:off x="874185" y="5169561"/>
            <a:ext cx="10498667" cy="736600"/>
          </a:xfrm>
          <a:prstGeom prst="rect">
            <a:avLst/>
          </a:prstGeom>
        </p:spPr>
        <p:txBody>
          <a:bodyPr lIns="0" tIns="0" rIns="0" bIns="0"/>
          <a:lstStyle>
            <a:lvl1pPr>
              <a:defRPr sz="180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r>
              <a:rPr lang="en-US" dirty="0" err="1"/>
              <a:t>Sed</a:t>
            </a:r>
            <a:r>
              <a:rPr lang="en-US" dirty="0"/>
              <a:t> a </a:t>
            </a:r>
            <a:r>
              <a:rPr lang="en-US" dirty="0" err="1"/>
              <a:t>cursus</a:t>
            </a:r>
            <a:r>
              <a:rPr lang="en-US" dirty="0"/>
              <a:t> magna, </a:t>
            </a:r>
            <a:r>
              <a:rPr lang="en-US" dirty="0" err="1"/>
              <a:t>vel</a:t>
            </a:r>
            <a:r>
              <a:rPr lang="en-US" dirty="0"/>
              <a:t> </a:t>
            </a:r>
            <a:r>
              <a:rPr lang="en-US" dirty="0" err="1"/>
              <a:t>sagittis</a:t>
            </a:r>
            <a:r>
              <a:rPr lang="en-US" dirty="0"/>
              <a:t> </a:t>
            </a:r>
            <a:r>
              <a:rPr lang="en-US" dirty="0" err="1"/>
              <a:t>urna</a:t>
            </a:r>
            <a:r>
              <a:rPr lang="en-US" dirty="0"/>
              <a:t>. </a:t>
            </a:r>
            <a:r>
              <a:rPr lang="en-US" dirty="0" err="1"/>
              <a:t>Proin</a:t>
            </a:r>
            <a:r>
              <a:rPr lang="en-US" dirty="0"/>
              <a:t> </a:t>
            </a:r>
            <a:r>
              <a:rPr lang="en-US" dirty="0" err="1"/>
              <a:t>vestibulum</a:t>
            </a:r>
            <a:r>
              <a:rPr lang="en-US" dirty="0"/>
              <a:t> </a:t>
            </a:r>
            <a:r>
              <a:rPr lang="en-US" dirty="0" err="1"/>
              <a:t>risus</a:t>
            </a:r>
            <a:r>
              <a:rPr lang="en-US" dirty="0"/>
              <a:t>. </a:t>
            </a:r>
          </a:p>
        </p:txBody>
      </p:sp>
      <p:sp>
        <p:nvSpPr>
          <p:cNvPr id="11" name="Content Placeholder 10"/>
          <p:cNvSpPr>
            <a:spLocks noGrp="1"/>
          </p:cNvSpPr>
          <p:nvPr>
            <p:ph sz="quarter" idx="12"/>
          </p:nvPr>
        </p:nvSpPr>
        <p:spPr>
          <a:xfrm>
            <a:off x="874184" y="1350629"/>
            <a:ext cx="10498667" cy="3556932"/>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6" name="Rectangle 5"/>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616370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 id="2147483735" r:id="rId17"/>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ommons.wikimedia.org/wiki/File:Georgian_College_logo.svg" TargetMode="Externa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5.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9.png"/><Relationship Id="rId1" Type="http://schemas.openxmlformats.org/officeDocument/2006/relationships/slideLayout" Target="../slideLayouts/slideLayout15.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jpg"/></Relationships>
</file>

<file path=ppt/slides/_rels/slide3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kaggle.com/datasets/bravehart101/sample-supermarket-dataset"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607105" y="1195754"/>
            <a:ext cx="4739639" cy="1115279"/>
          </a:xfrm>
        </p:spPr>
        <p:txBody>
          <a:bodyPr anchor="b" anchorCtr="0">
            <a:normAutofit/>
          </a:bodyPr>
          <a:lstStyle/>
          <a:p>
            <a:r>
              <a:rPr lang="en-US" sz="3600" dirty="0"/>
              <a:t>BDAT 1011-</a:t>
            </a:r>
            <a:br>
              <a:rPr lang="en-US" sz="3600" dirty="0"/>
            </a:br>
            <a:r>
              <a:rPr lang="en-US" sz="3600" dirty="0"/>
              <a:t>Data Analytics Project</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57850" y="3069937"/>
            <a:ext cx="3565524" cy="1731963"/>
          </a:xfrm>
        </p:spPr>
        <p:txBody>
          <a:bodyPr>
            <a:normAutofit fontScale="92500"/>
          </a:bodyPr>
          <a:lstStyle/>
          <a:p>
            <a:pPr algn="ctr"/>
            <a:r>
              <a:rPr lang="en-US" sz="3200" dirty="0"/>
              <a:t>Predictive Analysis For Sales and Inventory Management</a:t>
            </a:r>
          </a:p>
        </p:txBody>
      </p:sp>
      <p:pic>
        <p:nvPicPr>
          <p:cNvPr id="5" name="Picture 4" descr="Logo&#10;&#10;Description automatically generated">
            <a:extLst>
              <a:ext uri="{FF2B5EF4-FFF2-40B4-BE49-F238E27FC236}">
                <a16:creationId xmlns:a16="http://schemas.microsoft.com/office/drawing/2014/main" id="{45AD0654-F808-7F65-80B8-13A27E8F3296}"/>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24851" y="6227992"/>
            <a:ext cx="2168183" cy="528495"/>
          </a:xfrm>
          <a:prstGeom prst="rect">
            <a:avLst/>
          </a:prstGeom>
        </p:spPr>
      </p:pic>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1" name="Freeform: Shape 25">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2" name="Oval 27">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3" name="Oval 29">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4" name="Group 31">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5" name="Freeform: Shape 32">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Freeform: Shape 33">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 name="Oval 34">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8" name="Oval 35">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9" name="Rectangle 3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3" y="594678"/>
            <a:ext cx="10675155" cy="556137"/>
          </a:xfrm>
        </p:spPr>
        <p:txBody>
          <a:bodyPr vert="horz" wrap="square" lIns="0" tIns="0" rIns="0" bIns="0" rtlCol="0" anchor="b" anchorCtr="0">
            <a:normAutofit fontScale="90000"/>
          </a:bodyPr>
          <a:lstStyle/>
          <a:p>
            <a:pPr>
              <a:lnSpc>
                <a:spcPct val="100000"/>
              </a:lnSpc>
            </a:pPr>
            <a:r>
              <a:rPr lang="en-US" dirty="0"/>
              <a:t>Furniture goods sales per month</a:t>
            </a:r>
          </a:p>
        </p:txBody>
      </p:sp>
      <p:sp>
        <p:nvSpPr>
          <p:cNvPr id="70" name="Oval 39">
            <a:extLst>
              <a:ext uri="{FF2B5EF4-FFF2-40B4-BE49-F238E27FC236}">
                <a16:creationId xmlns:a16="http://schemas.microsoft.com/office/drawing/2014/main" id="{BEBFBB3C-FA07-4A06-A8D8-D690F92A2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000" y="501282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10</a:t>
            </a:fld>
            <a:endParaRPr lang="en-US">
              <a:solidFill>
                <a:schemeClr val="tx1">
                  <a:alpha val="80000"/>
                </a:schemeClr>
              </a:solidFill>
            </a:endParaRPr>
          </a:p>
        </p:txBody>
      </p:sp>
      <p:pic>
        <p:nvPicPr>
          <p:cNvPr id="3" name="Picture 2">
            <a:extLst>
              <a:ext uri="{FF2B5EF4-FFF2-40B4-BE49-F238E27FC236}">
                <a16:creationId xmlns:a16="http://schemas.microsoft.com/office/drawing/2014/main" id="{B1DE6ADF-EC64-7050-4DDC-8DE9C9154E17}"/>
              </a:ext>
            </a:extLst>
          </p:cNvPr>
          <p:cNvPicPr>
            <a:picLocks noChangeAspect="1"/>
          </p:cNvPicPr>
          <p:nvPr/>
        </p:nvPicPr>
        <p:blipFill>
          <a:blip r:embed="rId2"/>
          <a:stretch>
            <a:fillRect/>
          </a:stretch>
        </p:blipFill>
        <p:spPr>
          <a:xfrm>
            <a:off x="441509" y="1286074"/>
            <a:ext cx="11051795" cy="4837533"/>
          </a:xfrm>
          <a:prstGeom prst="rect">
            <a:avLst/>
          </a:prstGeom>
        </p:spPr>
      </p:pic>
    </p:spTree>
    <p:extLst>
      <p:ext uri="{BB962C8B-B14F-4D97-AF65-F5344CB8AC3E}">
        <p14:creationId xmlns:p14="http://schemas.microsoft.com/office/powerpoint/2010/main" val="3034966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1" name="Freeform: Shape 25">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2" name="Oval 27">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3" name="Oval 29">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4" name="Group 31">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5" name="Freeform: Shape 32">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Freeform: Shape 33">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 name="Oval 34">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8" name="Oval 35">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9" name="Rectangle 3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3" y="594678"/>
            <a:ext cx="10675155" cy="556137"/>
          </a:xfrm>
        </p:spPr>
        <p:txBody>
          <a:bodyPr vert="horz" wrap="square" lIns="0" tIns="0" rIns="0" bIns="0" rtlCol="0" anchor="b" anchorCtr="0">
            <a:normAutofit fontScale="90000"/>
          </a:bodyPr>
          <a:lstStyle/>
          <a:p>
            <a:pPr>
              <a:lnSpc>
                <a:spcPct val="100000"/>
              </a:lnSpc>
            </a:pPr>
            <a:r>
              <a:rPr lang="en-US" dirty="0"/>
              <a:t>Office Supply goods sales per month</a:t>
            </a:r>
          </a:p>
        </p:txBody>
      </p:sp>
      <p:sp>
        <p:nvSpPr>
          <p:cNvPr id="70" name="Oval 39">
            <a:extLst>
              <a:ext uri="{FF2B5EF4-FFF2-40B4-BE49-F238E27FC236}">
                <a16:creationId xmlns:a16="http://schemas.microsoft.com/office/drawing/2014/main" id="{BEBFBB3C-FA07-4A06-A8D8-D690F92A2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000" y="501282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11</a:t>
            </a:fld>
            <a:endParaRPr lang="en-US">
              <a:solidFill>
                <a:schemeClr val="tx1">
                  <a:alpha val="80000"/>
                </a:schemeClr>
              </a:solidFill>
            </a:endParaRPr>
          </a:p>
        </p:txBody>
      </p:sp>
      <p:pic>
        <p:nvPicPr>
          <p:cNvPr id="4" name="slide4" descr="Sheet 2 (2)">
            <a:extLst>
              <a:ext uri="{FF2B5EF4-FFF2-40B4-BE49-F238E27FC236}">
                <a16:creationId xmlns:a16="http://schemas.microsoft.com/office/drawing/2014/main" id="{085FAFDD-EAF3-637E-C710-2FF5ADCAEB33}"/>
              </a:ext>
            </a:extLst>
          </p:cNvPr>
          <p:cNvPicPr>
            <a:picLocks noChangeAspect="1"/>
          </p:cNvPicPr>
          <p:nvPr/>
        </p:nvPicPr>
        <p:blipFill rotWithShape="1">
          <a:blip r:embed="rId2">
            <a:extLst>
              <a:ext uri="{28A0092B-C50C-407E-A947-70E740481C1C}">
                <a14:useLocalDpi xmlns:a14="http://schemas.microsoft.com/office/drawing/2010/main" val="0"/>
              </a:ext>
            </a:extLst>
          </a:blip>
          <a:srcRect t="6472" b="5530"/>
          <a:stretch/>
        </p:blipFill>
        <p:spPr>
          <a:xfrm>
            <a:off x="693487" y="1417876"/>
            <a:ext cx="11174425" cy="4526160"/>
          </a:xfrm>
          <a:prstGeom prst="rect">
            <a:avLst/>
          </a:prstGeom>
        </p:spPr>
      </p:pic>
    </p:spTree>
    <p:extLst>
      <p:ext uri="{BB962C8B-B14F-4D97-AF65-F5344CB8AC3E}">
        <p14:creationId xmlns:p14="http://schemas.microsoft.com/office/powerpoint/2010/main" val="2573310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1" name="Freeform: Shape 25">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2" name="Oval 27">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3" name="Oval 29">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4" name="Group 31">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5" name="Freeform: Shape 32">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Freeform: Shape 33">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 name="Oval 34">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8" name="Oval 35">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9" name="Rectangle 3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3" y="340312"/>
            <a:ext cx="10675155" cy="556137"/>
          </a:xfrm>
        </p:spPr>
        <p:txBody>
          <a:bodyPr vert="horz" wrap="square" lIns="0" tIns="0" rIns="0" bIns="0" rtlCol="0" anchor="b" anchorCtr="0">
            <a:normAutofit fontScale="90000"/>
          </a:bodyPr>
          <a:lstStyle/>
          <a:p>
            <a:pPr>
              <a:lnSpc>
                <a:spcPct val="100000"/>
              </a:lnSpc>
            </a:pPr>
            <a:r>
              <a:rPr lang="en-US" dirty="0"/>
              <a:t>Technology goods sales per month</a:t>
            </a:r>
          </a:p>
        </p:txBody>
      </p:sp>
      <p:sp>
        <p:nvSpPr>
          <p:cNvPr id="70" name="Oval 39">
            <a:extLst>
              <a:ext uri="{FF2B5EF4-FFF2-40B4-BE49-F238E27FC236}">
                <a16:creationId xmlns:a16="http://schemas.microsoft.com/office/drawing/2014/main" id="{BEBFBB3C-FA07-4A06-A8D8-D690F92A2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000" y="501282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12</a:t>
            </a:fld>
            <a:endParaRPr lang="en-US">
              <a:solidFill>
                <a:schemeClr val="tx1">
                  <a:alpha val="80000"/>
                </a:schemeClr>
              </a:solidFill>
            </a:endParaRPr>
          </a:p>
        </p:txBody>
      </p:sp>
      <p:pic>
        <p:nvPicPr>
          <p:cNvPr id="2" name="slide5" descr="Sheet 2 (3)">
            <a:extLst>
              <a:ext uri="{FF2B5EF4-FFF2-40B4-BE49-F238E27FC236}">
                <a16:creationId xmlns:a16="http://schemas.microsoft.com/office/drawing/2014/main" id="{0CD725A6-94FA-2CC6-E5B4-A82B830169B9}"/>
              </a:ext>
            </a:extLst>
          </p:cNvPr>
          <p:cNvPicPr>
            <a:picLocks noChangeAspect="1"/>
          </p:cNvPicPr>
          <p:nvPr/>
        </p:nvPicPr>
        <p:blipFill rotWithShape="1">
          <a:blip r:embed="rId2">
            <a:extLst>
              <a:ext uri="{28A0092B-C50C-407E-A947-70E740481C1C}">
                <a14:useLocalDpi xmlns:a14="http://schemas.microsoft.com/office/drawing/2010/main" val="0"/>
              </a:ext>
            </a:extLst>
          </a:blip>
          <a:srcRect t="6055" b="6167"/>
          <a:stretch/>
        </p:blipFill>
        <p:spPr>
          <a:xfrm>
            <a:off x="666173" y="1407649"/>
            <a:ext cx="10974964" cy="4514849"/>
          </a:xfrm>
          <a:prstGeom prst="rect">
            <a:avLst/>
          </a:prstGeom>
        </p:spPr>
      </p:pic>
    </p:spTree>
    <p:extLst>
      <p:ext uri="{BB962C8B-B14F-4D97-AF65-F5344CB8AC3E}">
        <p14:creationId xmlns:p14="http://schemas.microsoft.com/office/powerpoint/2010/main" val="2688858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1" name="Freeform: Shape 25">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2" name="Oval 27">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3" name="Oval 29">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4" name="Group 31">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5" name="Freeform: Shape 32">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Freeform: Shape 33">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 name="Oval 34">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8" name="Oval 35">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9" name="Rectangle 3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3" y="340312"/>
            <a:ext cx="10675155" cy="556137"/>
          </a:xfrm>
        </p:spPr>
        <p:txBody>
          <a:bodyPr vert="horz" wrap="square" lIns="0" tIns="0" rIns="0" bIns="0" rtlCol="0" anchor="b" anchorCtr="0">
            <a:normAutofit fontScale="90000"/>
          </a:bodyPr>
          <a:lstStyle/>
          <a:p>
            <a:pPr>
              <a:lnSpc>
                <a:spcPct val="100000"/>
              </a:lnSpc>
            </a:pPr>
            <a:r>
              <a:rPr lang="en-US" dirty="0"/>
              <a:t>Sales Per Product</a:t>
            </a:r>
          </a:p>
        </p:txBody>
      </p:sp>
      <p:sp>
        <p:nvSpPr>
          <p:cNvPr id="70" name="Oval 39">
            <a:extLst>
              <a:ext uri="{FF2B5EF4-FFF2-40B4-BE49-F238E27FC236}">
                <a16:creationId xmlns:a16="http://schemas.microsoft.com/office/drawing/2014/main" id="{BEBFBB3C-FA07-4A06-A8D8-D690F92A2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000" y="501282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13</a:t>
            </a:fld>
            <a:endParaRPr lang="en-US">
              <a:solidFill>
                <a:schemeClr val="tx1">
                  <a:alpha val="80000"/>
                </a:schemeClr>
              </a:solidFill>
            </a:endParaRPr>
          </a:p>
        </p:txBody>
      </p:sp>
      <p:pic>
        <p:nvPicPr>
          <p:cNvPr id="4" name="Picture 3">
            <a:extLst>
              <a:ext uri="{FF2B5EF4-FFF2-40B4-BE49-F238E27FC236}">
                <a16:creationId xmlns:a16="http://schemas.microsoft.com/office/drawing/2014/main" id="{073D157A-779F-7EC2-46AE-25F80321376E}"/>
              </a:ext>
            </a:extLst>
          </p:cNvPr>
          <p:cNvPicPr>
            <a:picLocks noChangeAspect="1"/>
          </p:cNvPicPr>
          <p:nvPr/>
        </p:nvPicPr>
        <p:blipFill>
          <a:blip r:embed="rId2"/>
          <a:stretch>
            <a:fillRect/>
          </a:stretch>
        </p:blipFill>
        <p:spPr>
          <a:xfrm>
            <a:off x="5310825" y="643680"/>
            <a:ext cx="2375847" cy="5445629"/>
          </a:xfrm>
          <a:prstGeom prst="rect">
            <a:avLst/>
          </a:prstGeom>
        </p:spPr>
      </p:pic>
    </p:spTree>
    <p:extLst>
      <p:ext uri="{BB962C8B-B14F-4D97-AF65-F5344CB8AC3E}">
        <p14:creationId xmlns:p14="http://schemas.microsoft.com/office/powerpoint/2010/main" val="1769419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1" name="Freeform: Shape 25">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2" name="Oval 27">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3" name="Oval 29">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4" name="Group 31">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5" name="Freeform: Shape 32">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Freeform: Shape 33">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 name="Oval 34">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8" name="Oval 35">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9" name="Rectangle 3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3" y="340312"/>
            <a:ext cx="10675155" cy="556137"/>
          </a:xfrm>
        </p:spPr>
        <p:txBody>
          <a:bodyPr vert="horz" wrap="square" lIns="0" tIns="0" rIns="0" bIns="0" rtlCol="0" anchor="b" anchorCtr="0">
            <a:normAutofit fontScale="90000"/>
          </a:bodyPr>
          <a:lstStyle/>
          <a:p>
            <a:pPr>
              <a:lnSpc>
                <a:spcPct val="100000"/>
              </a:lnSpc>
            </a:pPr>
            <a:r>
              <a:rPr lang="en-US" dirty="0"/>
              <a:t>Sales Per Sub-Category</a:t>
            </a:r>
          </a:p>
        </p:txBody>
      </p:sp>
      <p:sp>
        <p:nvSpPr>
          <p:cNvPr id="70" name="Oval 39">
            <a:extLst>
              <a:ext uri="{FF2B5EF4-FFF2-40B4-BE49-F238E27FC236}">
                <a16:creationId xmlns:a16="http://schemas.microsoft.com/office/drawing/2014/main" id="{BEBFBB3C-FA07-4A06-A8D8-D690F92A2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000" y="501282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14</a:t>
            </a:fld>
            <a:endParaRPr lang="en-US">
              <a:solidFill>
                <a:schemeClr val="tx1">
                  <a:alpha val="80000"/>
                </a:schemeClr>
              </a:solidFill>
            </a:endParaRPr>
          </a:p>
        </p:txBody>
      </p:sp>
      <p:pic>
        <p:nvPicPr>
          <p:cNvPr id="3" name="Picture 2">
            <a:extLst>
              <a:ext uri="{FF2B5EF4-FFF2-40B4-BE49-F238E27FC236}">
                <a16:creationId xmlns:a16="http://schemas.microsoft.com/office/drawing/2014/main" id="{12CFE8C0-F15C-3680-F1B9-DC3A18E4CC8E}"/>
              </a:ext>
            </a:extLst>
          </p:cNvPr>
          <p:cNvPicPr>
            <a:picLocks noChangeAspect="1"/>
          </p:cNvPicPr>
          <p:nvPr/>
        </p:nvPicPr>
        <p:blipFill>
          <a:blip r:embed="rId2"/>
          <a:stretch>
            <a:fillRect/>
          </a:stretch>
        </p:blipFill>
        <p:spPr>
          <a:xfrm>
            <a:off x="1054138" y="1184526"/>
            <a:ext cx="8796418" cy="5196339"/>
          </a:xfrm>
          <a:prstGeom prst="rect">
            <a:avLst/>
          </a:prstGeom>
        </p:spPr>
      </p:pic>
    </p:spTree>
    <p:extLst>
      <p:ext uri="{BB962C8B-B14F-4D97-AF65-F5344CB8AC3E}">
        <p14:creationId xmlns:p14="http://schemas.microsoft.com/office/powerpoint/2010/main" val="2852020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1" name="Freeform: Shape 25">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2" name="Oval 27">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3" name="Oval 29">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4" name="Group 31">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5" name="Freeform: Shape 32">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Freeform: Shape 33">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 name="Oval 34">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8" name="Oval 35">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9" name="Rectangle 3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06967" y="43168"/>
            <a:ext cx="10675155" cy="556137"/>
          </a:xfrm>
        </p:spPr>
        <p:txBody>
          <a:bodyPr vert="horz" wrap="square" lIns="0" tIns="0" rIns="0" bIns="0" rtlCol="0" anchor="b" anchorCtr="0">
            <a:normAutofit fontScale="90000"/>
          </a:bodyPr>
          <a:lstStyle/>
          <a:p>
            <a:pPr>
              <a:lnSpc>
                <a:spcPct val="100000"/>
              </a:lnSpc>
            </a:pPr>
            <a:r>
              <a:rPr lang="en-US" dirty="0"/>
              <a:t>Dashboard</a:t>
            </a:r>
          </a:p>
        </p:txBody>
      </p:sp>
      <p:sp>
        <p:nvSpPr>
          <p:cNvPr id="70" name="Oval 39">
            <a:extLst>
              <a:ext uri="{FF2B5EF4-FFF2-40B4-BE49-F238E27FC236}">
                <a16:creationId xmlns:a16="http://schemas.microsoft.com/office/drawing/2014/main" id="{BEBFBB3C-FA07-4A06-A8D8-D690F92A2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000" y="501282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15</a:t>
            </a:fld>
            <a:endParaRPr lang="en-US">
              <a:solidFill>
                <a:schemeClr val="tx1">
                  <a:alpha val="80000"/>
                </a:schemeClr>
              </a:solidFill>
            </a:endParaRPr>
          </a:p>
        </p:txBody>
      </p:sp>
      <p:pic>
        <p:nvPicPr>
          <p:cNvPr id="2" name="slide8" descr="Dashboard 1">
            <a:extLst>
              <a:ext uri="{FF2B5EF4-FFF2-40B4-BE49-F238E27FC236}">
                <a16:creationId xmlns:a16="http://schemas.microsoft.com/office/drawing/2014/main" id="{9D435250-021B-2A56-DAD2-634EFAFEF4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842" y="681044"/>
            <a:ext cx="9895403" cy="6053778"/>
          </a:xfrm>
          <a:prstGeom prst="rect">
            <a:avLst/>
          </a:prstGeom>
        </p:spPr>
      </p:pic>
    </p:spTree>
    <p:extLst>
      <p:ext uri="{BB962C8B-B14F-4D97-AF65-F5344CB8AC3E}">
        <p14:creationId xmlns:p14="http://schemas.microsoft.com/office/powerpoint/2010/main" val="2645379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680909" y="295132"/>
            <a:ext cx="830461" cy="138323"/>
          </a:xfrm>
          <a:prstGeom prst="rect">
            <a:avLst/>
          </a:prstGeom>
        </p:spPr>
        <p:txBody>
          <a:bodyPr vert="horz" wrap="square" lIns="0" tIns="8334" rIns="0" bIns="0" rtlCol="0">
            <a:spAutoFit/>
          </a:bodyPr>
          <a:lstStyle/>
          <a:p>
            <a:pPr>
              <a:spcBef>
                <a:spcPts val="66"/>
              </a:spcBef>
            </a:pPr>
            <a:r>
              <a:rPr sz="844" spc="-9" dirty="0">
                <a:solidFill>
                  <a:srgbClr val="FFFFFF"/>
                </a:solidFill>
                <a:latin typeface="Segoe UI"/>
                <a:cs typeface="Segoe UI"/>
              </a:rPr>
              <a:t>Power</a:t>
            </a:r>
            <a:r>
              <a:rPr sz="844" spc="-42" dirty="0">
                <a:solidFill>
                  <a:srgbClr val="FFFFFF"/>
                </a:solidFill>
                <a:latin typeface="Segoe UI"/>
                <a:cs typeface="Segoe UI"/>
              </a:rPr>
              <a:t> </a:t>
            </a:r>
            <a:r>
              <a:rPr sz="844" dirty="0">
                <a:solidFill>
                  <a:srgbClr val="FFFFFF"/>
                </a:solidFill>
                <a:latin typeface="Segoe UI"/>
                <a:cs typeface="Segoe UI"/>
              </a:rPr>
              <a:t>BI</a:t>
            </a:r>
            <a:r>
              <a:rPr sz="844" spc="-38" dirty="0">
                <a:solidFill>
                  <a:srgbClr val="FFFFFF"/>
                </a:solidFill>
                <a:latin typeface="Segoe UI"/>
                <a:cs typeface="Segoe UI"/>
              </a:rPr>
              <a:t> </a:t>
            </a:r>
            <a:r>
              <a:rPr sz="844" dirty="0">
                <a:solidFill>
                  <a:srgbClr val="FFFFFF"/>
                </a:solidFill>
                <a:latin typeface="Segoe UI"/>
                <a:cs typeface="Segoe UI"/>
              </a:rPr>
              <a:t>Desktop</a:t>
            </a:r>
            <a:endParaRPr sz="844">
              <a:latin typeface="Segoe UI"/>
              <a:cs typeface="Segoe UI"/>
            </a:endParaRPr>
          </a:p>
        </p:txBody>
      </p:sp>
      <p:grpSp>
        <p:nvGrpSpPr>
          <p:cNvPr id="3" name="object 3"/>
          <p:cNvGrpSpPr/>
          <p:nvPr/>
        </p:nvGrpSpPr>
        <p:grpSpPr>
          <a:xfrm>
            <a:off x="381000" y="214313"/>
            <a:ext cx="11430000" cy="6429375"/>
            <a:chOff x="228600" y="228600"/>
            <a:chExt cx="12192000" cy="6858000"/>
          </a:xfrm>
        </p:grpSpPr>
        <p:sp>
          <p:nvSpPr>
            <p:cNvPr id="4" name="object 4"/>
            <p:cNvSpPr/>
            <p:nvPr/>
          </p:nvSpPr>
          <p:spPr>
            <a:xfrm>
              <a:off x="228600" y="228600"/>
              <a:ext cx="12192000" cy="6858000"/>
            </a:xfrm>
            <a:custGeom>
              <a:avLst/>
              <a:gdLst/>
              <a:ahLst/>
              <a:cxnLst/>
              <a:rect l="l" t="t" r="r" b="b"/>
              <a:pathLst>
                <a:path w="12192000" h="6858000">
                  <a:moveTo>
                    <a:pt x="12192000" y="6858000"/>
                  </a:moveTo>
                  <a:lnTo>
                    <a:pt x="0" y="6858000"/>
                  </a:lnTo>
                  <a:lnTo>
                    <a:pt x="0" y="0"/>
                  </a:lnTo>
                  <a:lnTo>
                    <a:pt x="12192000" y="0"/>
                  </a:lnTo>
                  <a:lnTo>
                    <a:pt x="12192000" y="6858000"/>
                  </a:lnTo>
                  <a:close/>
                </a:path>
              </a:pathLst>
            </a:custGeom>
            <a:solidFill>
              <a:srgbClr val="FFFFFF"/>
            </a:solidFill>
          </p:spPr>
          <p:txBody>
            <a:bodyPr wrap="square" lIns="0" tIns="0" rIns="0" bIns="0" rtlCol="0"/>
            <a:lstStyle/>
            <a:p>
              <a:endParaRPr sz="1688"/>
            </a:p>
          </p:txBody>
        </p:sp>
        <p:sp>
          <p:nvSpPr>
            <p:cNvPr id="5" name="object 5"/>
            <p:cNvSpPr/>
            <p:nvPr/>
          </p:nvSpPr>
          <p:spPr>
            <a:xfrm>
              <a:off x="999477" y="6038888"/>
              <a:ext cx="4010025" cy="9525"/>
            </a:xfrm>
            <a:custGeom>
              <a:avLst/>
              <a:gdLst/>
              <a:ahLst/>
              <a:cxnLst/>
              <a:rect l="l" t="t" r="r" b="b"/>
              <a:pathLst>
                <a:path w="4010025" h="9525">
                  <a:moveTo>
                    <a:pt x="9512" y="0"/>
                  </a:moveTo>
                  <a:lnTo>
                    <a:pt x="0" y="0"/>
                  </a:lnTo>
                  <a:lnTo>
                    <a:pt x="0" y="9525"/>
                  </a:lnTo>
                  <a:lnTo>
                    <a:pt x="9512" y="9525"/>
                  </a:lnTo>
                  <a:lnTo>
                    <a:pt x="9512" y="0"/>
                  </a:lnTo>
                  <a:close/>
                </a:path>
                <a:path w="4010025" h="9525">
                  <a:moveTo>
                    <a:pt x="66662" y="0"/>
                  </a:moveTo>
                  <a:lnTo>
                    <a:pt x="57137" y="0"/>
                  </a:lnTo>
                  <a:lnTo>
                    <a:pt x="57137" y="9525"/>
                  </a:lnTo>
                  <a:lnTo>
                    <a:pt x="66662" y="9525"/>
                  </a:lnTo>
                  <a:lnTo>
                    <a:pt x="66662" y="0"/>
                  </a:lnTo>
                  <a:close/>
                </a:path>
                <a:path w="4010025" h="9525">
                  <a:moveTo>
                    <a:pt x="123812" y="0"/>
                  </a:moveTo>
                  <a:lnTo>
                    <a:pt x="114287" y="0"/>
                  </a:lnTo>
                  <a:lnTo>
                    <a:pt x="114287" y="9525"/>
                  </a:lnTo>
                  <a:lnTo>
                    <a:pt x="123812" y="9525"/>
                  </a:lnTo>
                  <a:lnTo>
                    <a:pt x="123812" y="0"/>
                  </a:lnTo>
                  <a:close/>
                </a:path>
                <a:path w="4010025" h="9525">
                  <a:moveTo>
                    <a:pt x="180962" y="0"/>
                  </a:moveTo>
                  <a:lnTo>
                    <a:pt x="171437" y="0"/>
                  </a:lnTo>
                  <a:lnTo>
                    <a:pt x="171437" y="9525"/>
                  </a:lnTo>
                  <a:lnTo>
                    <a:pt x="180962" y="9525"/>
                  </a:lnTo>
                  <a:lnTo>
                    <a:pt x="180962" y="0"/>
                  </a:lnTo>
                  <a:close/>
                </a:path>
                <a:path w="4010025" h="9525">
                  <a:moveTo>
                    <a:pt x="238112" y="0"/>
                  </a:moveTo>
                  <a:lnTo>
                    <a:pt x="228587" y="0"/>
                  </a:lnTo>
                  <a:lnTo>
                    <a:pt x="228587" y="9525"/>
                  </a:lnTo>
                  <a:lnTo>
                    <a:pt x="238112" y="9525"/>
                  </a:lnTo>
                  <a:lnTo>
                    <a:pt x="238112" y="0"/>
                  </a:lnTo>
                  <a:close/>
                </a:path>
                <a:path w="4010025" h="9525">
                  <a:moveTo>
                    <a:pt x="295249" y="0"/>
                  </a:moveTo>
                  <a:lnTo>
                    <a:pt x="285724" y="0"/>
                  </a:lnTo>
                  <a:lnTo>
                    <a:pt x="285724" y="9525"/>
                  </a:lnTo>
                  <a:lnTo>
                    <a:pt x="295249" y="9525"/>
                  </a:lnTo>
                  <a:lnTo>
                    <a:pt x="295249" y="0"/>
                  </a:lnTo>
                  <a:close/>
                </a:path>
                <a:path w="4010025" h="9525">
                  <a:moveTo>
                    <a:pt x="352399" y="0"/>
                  </a:moveTo>
                  <a:lnTo>
                    <a:pt x="342874" y="0"/>
                  </a:lnTo>
                  <a:lnTo>
                    <a:pt x="342874" y="9525"/>
                  </a:lnTo>
                  <a:lnTo>
                    <a:pt x="352399" y="9525"/>
                  </a:lnTo>
                  <a:lnTo>
                    <a:pt x="352399" y="0"/>
                  </a:lnTo>
                  <a:close/>
                </a:path>
                <a:path w="4010025" h="9525">
                  <a:moveTo>
                    <a:pt x="409549" y="0"/>
                  </a:moveTo>
                  <a:lnTo>
                    <a:pt x="400024" y="0"/>
                  </a:lnTo>
                  <a:lnTo>
                    <a:pt x="400024" y="9525"/>
                  </a:lnTo>
                  <a:lnTo>
                    <a:pt x="409549" y="9525"/>
                  </a:lnTo>
                  <a:lnTo>
                    <a:pt x="409549" y="0"/>
                  </a:lnTo>
                  <a:close/>
                </a:path>
                <a:path w="4010025" h="9525">
                  <a:moveTo>
                    <a:pt x="466699" y="0"/>
                  </a:moveTo>
                  <a:lnTo>
                    <a:pt x="457174" y="0"/>
                  </a:lnTo>
                  <a:lnTo>
                    <a:pt x="457174" y="9525"/>
                  </a:lnTo>
                  <a:lnTo>
                    <a:pt x="466699" y="9525"/>
                  </a:lnTo>
                  <a:lnTo>
                    <a:pt x="466699" y="0"/>
                  </a:lnTo>
                  <a:close/>
                </a:path>
                <a:path w="4010025" h="9525">
                  <a:moveTo>
                    <a:pt x="523836" y="0"/>
                  </a:moveTo>
                  <a:lnTo>
                    <a:pt x="514324" y="0"/>
                  </a:lnTo>
                  <a:lnTo>
                    <a:pt x="514324" y="9525"/>
                  </a:lnTo>
                  <a:lnTo>
                    <a:pt x="523836" y="9525"/>
                  </a:lnTo>
                  <a:lnTo>
                    <a:pt x="523836" y="0"/>
                  </a:lnTo>
                  <a:close/>
                </a:path>
                <a:path w="4010025" h="9525">
                  <a:moveTo>
                    <a:pt x="580986" y="0"/>
                  </a:moveTo>
                  <a:lnTo>
                    <a:pt x="571461" y="0"/>
                  </a:lnTo>
                  <a:lnTo>
                    <a:pt x="571461" y="9525"/>
                  </a:lnTo>
                  <a:lnTo>
                    <a:pt x="580986" y="9525"/>
                  </a:lnTo>
                  <a:lnTo>
                    <a:pt x="580986" y="0"/>
                  </a:lnTo>
                  <a:close/>
                </a:path>
                <a:path w="4010025" h="9525">
                  <a:moveTo>
                    <a:pt x="638136" y="0"/>
                  </a:moveTo>
                  <a:lnTo>
                    <a:pt x="628611" y="0"/>
                  </a:lnTo>
                  <a:lnTo>
                    <a:pt x="628611" y="9525"/>
                  </a:lnTo>
                  <a:lnTo>
                    <a:pt x="638136" y="9525"/>
                  </a:lnTo>
                  <a:lnTo>
                    <a:pt x="638136" y="0"/>
                  </a:lnTo>
                  <a:close/>
                </a:path>
                <a:path w="4010025" h="9525">
                  <a:moveTo>
                    <a:pt x="695286" y="0"/>
                  </a:moveTo>
                  <a:lnTo>
                    <a:pt x="685761" y="0"/>
                  </a:lnTo>
                  <a:lnTo>
                    <a:pt x="685761" y="9525"/>
                  </a:lnTo>
                  <a:lnTo>
                    <a:pt x="695286" y="9525"/>
                  </a:lnTo>
                  <a:lnTo>
                    <a:pt x="695286" y="0"/>
                  </a:lnTo>
                  <a:close/>
                </a:path>
                <a:path w="4010025" h="9525">
                  <a:moveTo>
                    <a:pt x="752436" y="0"/>
                  </a:moveTo>
                  <a:lnTo>
                    <a:pt x="742911" y="0"/>
                  </a:lnTo>
                  <a:lnTo>
                    <a:pt x="742911" y="9525"/>
                  </a:lnTo>
                  <a:lnTo>
                    <a:pt x="752436" y="9525"/>
                  </a:lnTo>
                  <a:lnTo>
                    <a:pt x="752436" y="0"/>
                  </a:lnTo>
                  <a:close/>
                </a:path>
                <a:path w="4010025" h="9525">
                  <a:moveTo>
                    <a:pt x="809574" y="0"/>
                  </a:moveTo>
                  <a:lnTo>
                    <a:pt x="800049" y="0"/>
                  </a:lnTo>
                  <a:lnTo>
                    <a:pt x="800049" y="9525"/>
                  </a:lnTo>
                  <a:lnTo>
                    <a:pt x="809574" y="9525"/>
                  </a:lnTo>
                  <a:lnTo>
                    <a:pt x="809574" y="0"/>
                  </a:lnTo>
                  <a:close/>
                </a:path>
                <a:path w="4010025" h="9525">
                  <a:moveTo>
                    <a:pt x="866724" y="0"/>
                  </a:moveTo>
                  <a:lnTo>
                    <a:pt x="857199" y="0"/>
                  </a:lnTo>
                  <a:lnTo>
                    <a:pt x="857199" y="9525"/>
                  </a:lnTo>
                  <a:lnTo>
                    <a:pt x="866724" y="9525"/>
                  </a:lnTo>
                  <a:lnTo>
                    <a:pt x="866724" y="0"/>
                  </a:lnTo>
                  <a:close/>
                </a:path>
                <a:path w="4010025" h="9525">
                  <a:moveTo>
                    <a:pt x="923874" y="0"/>
                  </a:moveTo>
                  <a:lnTo>
                    <a:pt x="914349" y="0"/>
                  </a:lnTo>
                  <a:lnTo>
                    <a:pt x="914349" y="9525"/>
                  </a:lnTo>
                  <a:lnTo>
                    <a:pt x="923874" y="9525"/>
                  </a:lnTo>
                  <a:lnTo>
                    <a:pt x="923874" y="0"/>
                  </a:lnTo>
                  <a:close/>
                </a:path>
                <a:path w="4010025" h="9525">
                  <a:moveTo>
                    <a:pt x="981024" y="0"/>
                  </a:moveTo>
                  <a:lnTo>
                    <a:pt x="971499" y="0"/>
                  </a:lnTo>
                  <a:lnTo>
                    <a:pt x="971499" y="9525"/>
                  </a:lnTo>
                  <a:lnTo>
                    <a:pt x="981024" y="9525"/>
                  </a:lnTo>
                  <a:lnTo>
                    <a:pt x="981024" y="0"/>
                  </a:lnTo>
                  <a:close/>
                </a:path>
                <a:path w="4010025" h="9525">
                  <a:moveTo>
                    <a:pt x="1038161" y="0"/>
                  </a:moveTo>
                  <a:lnTo>
                    <a:pt x="1028649" y="0"/>
                  </a:lnTo>
                  <a:lnTo>
                    <a:pt x="1028649" y="9525"/>
                  </a:lnTo>
                  <a:lnTo>
                    <a:pt x="1038161" y="9525"/>
                  </a:lnTo>
                  <a:lnTo>
                    <a:pt x="1038161" y="0"/>
                  </a:lnTo>
                  <a:close/>
                </a:path>
                <a:path w="4010025" h="9525">
                  <a:moveTo>
                    <a:pt x="1095311" y="0"/>
                  </a:moveTo>
                  <a:lnTo>
                    <a:pt x="1085786" y="0"/>
                  </a:lnTo>
                  <a:lnTo>
                    <a:pt x="1085786" y="9525"/>
                  </a:lnTo>
                  <a:lnTo>
                    <a:pt x="1095311" y="9525"/>
                  </a:lnTo>
                  <a:lnTo>
                    <a:pt x="1095311" y="0"/>
                  </a:lnTo>
                  <a:close/>
                </a:path>
                <a:path w="4010025" h="9525">
                  <a:moveTo>
                    <a:pt x="1152461" y="0"/>
                  </a:moveTo>
                  <a:lnTo>
                    <a:pt x="1142936" y="0"/>
                  </a:lnTo>
                  <a:lnTo>
                    <a:pt x="1142936" y="9525"/>
                  </a:lnTo>
                  <a:lnTo>
                    <a:pt x="1152461" y="9525"/>
                  </a:lnTo>
                  <a:lnTo>
                    <a:pt x="1152461" y="0"/>
                  </a:lnTo>
                  <a:close/>
                </a:path>
                <a:path w="4010025" h="9525">
                  <a:moveTo>
                    <a:pt x="1209611" y="0"/>
                  </a:moveTo>
                  <a:lnTo>
                    <a:pt x="1200086" y="0"/>
                  </a:lnTo>
                  <a:lnTo>
                    <a:pt x="1200086" y="9525"/>
                  </a:lnTo>
                  <a:lnTo>
                    <a:pt x="1209611" y="9525"/>
                  </a:lnTo>
                  <a:lnTo>
                    <a:pt x="1209611" y="0"/>
                  </a:lnTo>
                  <a:close/>
                </a:path>
                <a:path w="4010025" h="9525">
                  <a:moveTo>
                    <a:pt x="1266761" y="0"/>
                  </a:moveTo>
                  <a:lnTo>
                    <a:pt x="1257236" y="0"/>
                  </a:lnTo>
                  <a:lnTo>
                    <a:pt x="1257236" y="9525"/>
                  </a:lnTo>
                  <a:lnTo>
                    <a:pt x="1266761" y="9525"/>
                  </a:lnTo>
                  <a:lnTo>
                    <a:pt x="1266761" y="0"/>
                  </a:lnTo>
                  <a:close/>
                </a:path>
                <a:path w="4010025" h="9525">
                  <a:moveTo>
                    <a:pt x="1323898" y="0"/>
                  </a:moveTo>
                  <a:lnTo>
                    <a:pt x="1314373" y="0"/>
                  </a:lnTo>
                  <a:lnTo>
                    <a:pt x="1314373" y="9525"/>
                  </a:lnTo>
                  <a:lnTo>
                    <a:pt x="1323898" y="9525"/>
                  </a:lnTo>
                  <a:lnTo>
                    <a:pt x="1323898" y="0"/>
                  </a:lnTo>
                  <a:close/>
                </a:path>
                <a:path w="4010025" h="9525">
                  <a:moveTo>
                    <a:pt x="1381048" y="0"/>
                  </a:moveTo>
                  <a:lnTo>
                    <a:pt x="1371523" y="0"/>
                  </a:lnTo>
                  <a:lnTo>
                    <a:pt x="1371523" y="9525"/>
                  </a:lnTo>
                  <a:lnTo>
                    <a:pt x="1381048" y="9525"/>
                  </a:lnTo>
                  <a:lnTo>
                    <a:pt x="1381048" y="0"/>
                  </a:lnTo>
                  <a:close/>
                </a:path>
                <a:path w="4010025" h="9525">
                  <a:moveTo>
                    <a:pt x="1438198" y="0"/>
                  </a:moveTo>
                  <a:lnTo>
                    <a:pt x="1428673" y="0"/>
                  </a:lnTo>
                  <a:lnTo>
                    <a:pt x="1428673" y="9525"/>
                  </a:lnTo>
                  <a:lnTo>
                    <a:pt x="1438198" y="9525"/>
                  </a:lnTo>
                  <a:lnTo>
                    <a:pt x="1438198" y="0"/>
                  </a:lnTo>
                  <a:close/>
                </a:path>
                <a:path w="4010025" h="9525">
                  <a:moveTo>
                    <a:pt x="1495348" y="0"/>
                  </a:moveTo>
                  <a:lnTo>
                    <a:pt x="1485823" y="0"/>
                  </a:lnTo>
                  <a:lnTo>
                    <a:pt x="1485823" y="9525"/>
                  </a:lnTo>
                  <a:lnTo>
                    <a:pt x="1495348" y="9525"/>
                  </a:lnTo>
                  <a:lnTo>
                    <a:pt x="1495348" y="0"/>
                  </a:lnTo>
                  <a:close/>
                </a:path>
                <a:path w="4010025" h="9525">
                  <a:moveTo>
                    <a:pt x="1552486" y="0"/>
                  </a:moveTo>
                  <a:lnTo>
                    <a:pt x="1542973" y="0"/>
                  </a:lnTo>
                  <a:lnTo>
                    <a:pt x="1542973" y="9525"/>
                  </a:lnTo>
                  <a:lnTo>
                    <a:pt x="1552486" y="9525"/>
                  </a:lnTo>
                  <a:lnTo>
                    <a:pt x="1552486" y="0"/>
                  </a:lnTo>
                  <a:close/>
                </a:path>
                <a:path w="4010025" h="9525">
                  <a:moveTo>
                    <a:pt x="1609636" y="0"/>
                  </a:moveTo>
                  <a:lnTo>
                    <a:pt x="1600111" y="0"/>
                  </a:lnTo>
                  <a:lnTo>
                    <a:pt x="1600111" y="9525"/>
                  </a:lnTo>
                  <a:lnTo>
                    <a:pt x="1609636" y="9525"/>
                  </a:lnTo>
                  <a:lnTo>
                    <a:pt x="1609636" y="0"/>
                  </a:lnTo>
                  <a:close/>
                </a:path>
                <a:path w="4010025" h="9525">
                  <a:moveTo>
                    <a:pt x="1666786" y="0"/>
                  </a:moveTo>
                  <a:lnTo>
                    <a:pt x="1657261" y="0"/>
                  </a:lnTo>
                  <a:lnTo>
                    <a:pt x="1657261" y="9525"/>
                  </a:lnTo>
                  <a:lnTo>
                    <a:pt x="1666786" y="9525"/>
                  </a:lnTo>
                  <a:lnTo>
                    <a:pt x="1666786" y="0"/>
                  </a:lnTo>
                  <a:close/>
                </a:path>
                <a:path w="4010025" h="9525">
                  <a:moveTo>
                    <a:pt x="1723936" y="0"/>
                  </a:moveTo>
                  <a:lnTo>
                    <a:pt x="1714411" y="0"/>
                  </a:lnTo>
                  <a:lnTo>
                    <a:pt x="1714411" y="9525"/>
                  </a:lnTo>
                  <a:lnTo>
                    <a:pt x="1723936" y="9525"/>
                  </a:lnTo>
                  <a:lnTo>
                    <a:pt x="1723936" y="0"/>
                  </a:lnTo>
                  <a:close/>
                </a:path>
                <a:path w="4010025" h="9525">
                  <a:moveTo>
                    <a:pt x="1781086" y="0"/>
                  </a:moveTo>
                  <a:lnTo>
                    <a:pt x="1771561" y="0"/>
                  </a:lnTo>
                  <a:lnTo>
                    <a:pt x="1771561" y="9525"/>
                  </a:lnTo>
                  <a:lnTo>
                    <a:pt x="1781086" y="9525"/>
                  </a:lnTo>
                  <a:lnTo>
                    <a:pt x="1781086" y="0"/>
                  </a:lnTo>
                  <a:close/>
                </a:path>
                <a:path w="4010025" h="9525">
                  <a:moveTo>
                    <a:pt x="1838223" y="0"/>
                  </a:moveTo>
                  <a:lnTo>
                    <a:pt x="1828698" y="0"/>
                  </a:lnTo>
                  <a:lnTo>
                    <a:pt x="1828698" y="9525"/>
                  </a:lnTo>
                  <a:lnTo>
                    <a:pt x="1838223" y="9525"/>
                  </a:lnTo>
                  <a:lnTo>
                    <a:pt x="1838223" y="0"/>
                  </a:lnTo>
                  <a:close/>
                </a:path>
                <a:path w="4010025" h="9525">
                  <a:moveTo>
                    <a:pt x="1895373" y="0"/>
                  </a:moveTo>
                  <a:lnTo>
                    <a:pt x="1885848" y="0"/>
                  </a:lnTo>
                  <a:lnTo>
                    <a:pt x="1885848" y="9525"/>
                  </a:lnTo>
                  <a:lnTo>
                    <a:pt x="1895373" y="9525"/>
                  </a:lnTo>
                  <a:lnTo>
                    <a:pt x="1895373" y="0"/>
                  </a:lnTo>
                  <a:close/>
                </a:path>
                <a:path w="4010025" h="9525">
                  <a:moveTo>
                    <a:pt x="1952523" y="0"/>
                  </a:moveTo>
                  <a:lnTo>
                    <a:pt x="1942998" y="0"/>
                  </a:lnTo>
                  <a:lnTo>
                    <a:pt x="1942998" y="9525"/>
                  </a:lnTo>
                  <a:lnTo>
                    <a:pt x="1952523" y="9525"/>
                  </a:lnTo>
                  <a:lnTo>
                    <a:pt x="1952523" y="0"/>
                  </a:lnTo>
                  <a:close/>
                </a:path>
                <a:path w="4010025" h="9525">
                  <a:moveTo>
                    <a:pt x="2009673" y="0"/>
                  </a:moveTo>
                  <a:lnTo>
                    <a:pt x="2000148" y="0"/>
                  </a:lnTo>
                  <a:lnTo>
                    <a:pt x="2000148" y="9525"/>
                  </a:lnTo>
                  <a:lnTo>
                    <a:pt x="2009673" y="9525"/>
                  </a:lnTo>
                  <a:lnTo>
                    <a:pt x="2009673" y="0"/>
                  </a:lnTo>
                  <a:close/>
                </a:path>
                <a:path w="4010025" h="9525">
                  <a:moveTo>
                    <a:pt x="2066810" y="0"/>
                  </a:moveTo>
                  <a:lnTo>
                    <a:pt x="2057285" y="0"/>
                  </a:lnTo>
                  <a:lnTo>
                    <a:pt x="2057285" y="9525"/>
                  </a:lnTo>
                  <a:lnTo>
                    <a:pt x="2066810" y="9525"/>
                  </a:lnTo>
                  <a:lnTo>
                    <a:pt x="2066810" y="0"/>
                  </a:lnTo>
                  <a:close/>
                </a:path>
                <a:path w="4010025" h="9525">
                  <a:moveTo>
                    <a:pt x="2123960" y="0"/>
                  </a:moveTo>
                  <a:lnTo>
                    <a:pt x="2114435" y="0"/>
                  </a:lnTo>
                  <a:lnTo>
                    <a:pt x="2114435" y="9525"/>
                  </a:lnTo>
                  <a:lnTo>
                    <a:pt x="2123960" y="9525"/>
                  </a:lnTo>
                  <a:lnTo>
                    <a:pt x="2123960" y="0"/>
                  </a:lnTo>
                  <a:close/>
                </a:path>
                <a:path w="4010025" h="9525">
                  <a:moveTo>
                    <a:pt x="2181110" y="0"/>
                  </a:moveTo>
                  <a:lnTo>
                    <a:pt x="2171585" y="0"/>
                  </a:lnTo>
                  <a:lnTo>
                    <a:pt x="2171585" y="9525"/>
                  </a:lnTo>
                  <a:lnTo>
                    <a:pt x="2181110" y="9525"/>
                  </a:lnTo>
                  <a:lnTo>
                    <a:pt x="2181110" y="0"/>
                  </a:lnTo>
                  <a:close/>
                </a:path>
                <a:path w="4010025" h="9525">
                  <a:moveTo>
                    <a:pt x="2238260" y="0"/>
                  </a:moveTo>
                  <a:lnTo>
                    <a:pt x="2228735" y="0"/>
                  </a:lnTo>
                  <a:lnTo>
                    <a:pt x="2228735" y="9525"/>
                  </a:lnTo>
                  <a:lnTo>
                    <a:pt x="2238260" y="9525"/>
                  </a:lnTo>
                  <a:lnTo>
                    <a:pt x="2238260" y="0"/>
                  </a:lnTo>
                  <a:close/>
                </a:path>
                <a:path w="4010025" h="9525">
                  <a:moveTo>
                    <a:pt x="2295410" y="0"/>
                  </a:moveTo>
                  <a:lnTo>
                    <a:pt x="2285885" y="0"/>
                  </a:lnTo>
                  <a:lnTo>
                    <a:pt x="2285885" y="9525"/>
                  </a:lnTo>
                  <a:lnTo>
                    <a:pt x="2295410" y="9525"/>
                  </a:lnTo>
                  <a:lnTo>
                    <a:pt x="2295410" y="0"/>
                  </a:lnTo>
                  <a:close/>
                </a:path>
                <a:path w="4010025" h="9525">
                  <a:moveTo>
                    <a:pt x="2352548" y="0"/>
                  </a:moveTo>
                  <a:lnTo>
                    <a:pt x="2343023" y="0"/>
                  </a:lnTo>
                  <a:lnTo>
                    <a:pt x="2343023" y="9525"/>
                  </a:lnTo>
                  <a:lnTo>
                    <a:pt x="2352548" y="9525"/>
                  </a:lnTo>
                  <a:lnTo>
                    <a:pt x="2352548" y="0"/>
                  </a:lnTo>
                  <a:close/>
                </a:path>
                <a:path w="4010025" h="9525">
                  <a:moveTo>
                    <a:pt x="2409698" y="0"/>
                  </a:moveTo>
                  <a:lnTo>
                    <a:pt x="2400173" y="0"/>
                  </a:lnTo>
                  <a:lnTo>
                    <a:pt x="2400173" y="9525"/>
                  </a:lnTo>
                  <a:lnTo>
                    <a:pt x="2409698" y="9525"/>
                  </a:lnTo>
                  <a:lnTo>
                    <a:pt x="2409698" y="0"/>
                  </a:lnTo>
                  <a:close/>
                </a:path>
                <a:path w="4010025" h="9525">
                  <a:moveTo>
                    <a:pt x="2466848" y="0"/>
                  </a:moveTo>
                  <a:lnTo>
                    <a:pt x="2457323" y="0"/>
                  </a:lnTo>
                  <a:lnTo>
                    <a:pt x="2457323" y="9525"/>
                  </a:lnTo>
                  <a:lnTo>
                    <a:pt x="2466848" y="9525"/>
                  </a:lnTo>
                  <a:lnTo>
                    <a:pt x="2466848" y="0"/>
                  </a:lnTo>
                  <a:close/>
                </a:path>
                <a:path w="4010025" h="9525">
                  <a:moveTo>
                    <a:pt x="2523998" y="0"/>
                  </a:moveTo>
                  <a:lnTo>
                    <a:pt x="2514473" y="0"/>
                  </a:lnTo>
                  <a:lnTo>
                    <a:pt x="2514473" y="9525"/>
                  </a:lnTo>
                  <a:lnTo>
                    <a:pt x="2523998" y="9525"/>
                  </a:lnTo>
                  <a:lnTo>
                    <a:pt x="2523998" y="0"/>
                  </a:lnTo>
                  <a:close/>
                </a:path>
                <a:path w="4010025" h="9525">
                  <a:moveTo>
                    <a:pt x="2581135" y="0"/>
                  </a:moveTo>
                  <a:lnTo>
                    <a:pt x="2571610" y="0"/>
                  </a:lnTo>
                  <a:lnTo>
                    <a:pt x="2571610" y="9525"/>
                  </a:lnTo>
                  <a:lnTo>
                    <a:pt x="2581135" y="9525"/>
                  </a:lnTo>
                  <a:lnTo>
                    <a:pt x="2581135" y="0"/>
                  </a:lnTo>
                  <a:close/>
                </a:path>
                <a:path w="4010025" h="9525">
                  <a:moveTo>
                    <a:pt x="2638285" y="0"/>
                  </a:moveTo>
                  <a:lnTo>
                    <a:pt x="2628760" y="0"/>
                  </a:lnTo>
                  <a:lnTo>
                    <a:pt x="2628760" y="9525"/>
                  </a:lnTo>
                  <a:lnTo>
                    <a:pt x="2638285" y="9525"/>
                  </a:lnTo>
                  <a:lnTo>
                    <a:pt x="2638285" y="0"/>
                  </a:lnTo>
                  <a:close/>
                </a:path>
                <a:path w="4010025" h="9525">
                  <a:moveTo>
                    <a:pt x="2695435" y="0"/>
                  </a:moveTo>
                  <a:lnTo>
                    <a:pt x="2685910" y="0"/>
                  </a:lnTo>
                  <a:lnTo>
                    <a:pt x="2685910" y="9525"/>
                  </a:lnTo>
                  <a:lnTo>
                    <a:pt x="2695435" y="9525"/>
                  </a:lnTo>
                  <a:lnTo>
                    <a:pt x="2695435" y="0"/>
                  </a:lnTo>
                  <a:close/>
                </a:path>
                <a:path w="4010025" h="9525">
                  <a:moveTo>
                    <a:pt x="2752585" y="0"/>
                  </a:moveTo>
                  <a:lnTo>
                    <a:pt x="2743060" y="0"/>
                  </a:lnTo>
                  <a:lnTo>
                    <a:pt x="2743060" y="9525"/>
                  </a:lnTo>
                  <a:lnTo>
                    <a:pt x="2752585" y="9525"/>
                  </a:lnTo>
                  <a:lnTo>
                    <a:pt x="2752585" y="0"/>
                  </a:lnTo>
                  <a:close/>
                </a:path>
                <a:path w="4010025" h="9525">
                  <a:moveTo>
                    <a:pt x="2809735" y="0"/>
                  </a:moveTo>
                  <a:lnTo>
                    <a:pt x="2800210" y="0"/>
                  </a:lnTo>
                  <a:lnTo>
                    <a:pt x="2800210" y="9525"/>
                  </a:lnTo>
                  <a:lnTo>
                    <a:pt x="2809735" y="9525"/>
                  </a:lnTo>
                  <a:lnTo>
                    <a:pt x="2809735" y="0"/>
                  </a:lnTo>
                  <a:close/>
                </a:path>
                <a:path w="4010025" h="9525">
                  <a:moveTo>
                    <a:pt x="2866872" y="0"/>
                  </a:moveTo>
                  <a:lnTo>
                    <a:pt x="2857347" y="0"/>
                  </a:lnTo>
                  <a:lnTo>
                    <a:pt x="2857347" y="9525"/>
                  </a:lnTo>
                  <a:lnTo>
                    <a:pt x="2866872" y="9525"/>
                  </a:lnTo>
                  <a:lnTo>
                    <a:pt x="2866872" y="0"/>
                  </a:lnTo>
                  <a:close/>
                </a:path>
                <a:path w="4010025" h="9525">
                  <a:moveTo>
                    <a:pt x="2924022" y="0"/>
                  </a:moveTo>
                  <a:lnTo>
                    <a:pt x="2914497" y="0"/>
                  </a:lnTo>
                  <a:lnTo>
                    <a:pt x="2914497" y="9525"/>
                  </a:lnTo>
                  <a:lnTo>
                    <a:pt x="2924022" y="9525"/>
                  </a:lnTo>
                  <a:lnTo>
                    <a:pt x="2924022" y="0"/>
                  </a:lnTo>
                  <a:close/>
                </a:path>
                <a:path w="4010025" h="9525">
                  <a:moveTo>
                    <a:pt x="2981172" y="0"/>
                  </a:moveTo>
                  <a:lnTo>
                    <a:pt x="2971647" y="0"/>
                  </a:lnTo>
                  <a:lnTo>
                    <a:pt x="2971647" y="9525"/>
                  </a:lnTo>
                  <a:lnTo>
                    <a:pt x="2981172" y="9525"/>
                  </a:lnTo>
                  <a:lnTo>
                    <a:pt x="2981172" y="0"/>
                  </a:lnTo>
                  <a:close/>
                </a:path>
                <a:path w="4010025" h="9525">
                  <a:moveTo>
                    <a:pt x="3038322" y="0"/>
                  </a:moveTo>
                  <a:lnTo>
                    <a:pt x="3028797" y="0"/>
                  </a:lnTo>
                  <a:lnTo>
                    <a:pt x="3028797" y="9525"/>
                  </a:lnTo>
                  <a:lnTo>
                    <a:pt x="3038322" y="9525"/>
                  </a:lnTo>
                  <a:lnTo>
                    <a:pt x="3038322" y="0"/>
                  </a:lnTo>
                  <a:close/>
                </a:path>
                <a:path w="4010025" h="9525">
                  <a:moveTo>
                    <a:pt x="3095460" y="0"/>
                  </a:moveTo>
                  <a:lnTo>
                    <a:pt x="3085935" y="0"/>
                  </a:lnTo>
                  <a:lnTo>
                    <a:pt x="3085935" y="9525"/>
                  </a:lnTo>
                  <a:lnTo>
                    <a:pt x="3095460" y="9525"/>
                  </a:lnTo>
                  <a:lnTo>
                    <a:pt x="3095460" y="0"/>
                  </a:lnTo>
                  <a:close/>
                </a:path>
                <a:path w="4010025" h="9525">
                  <a:moveTo>
                    <a:pt x="3152610" y="0"/>
                  </a:moveTo>
                  <a:lnTo>
                    <a:pt x="3143085" y="0"/>
                  </a:lnTo>
                  <a:lnTo>
                    <a:pt x="3143085" y="9525"/>
                  </a:lnTo>
                  <a:lnTo>
                    <a:pt x="3152610" y="9525"/>
                  </a:lnTo>
                  <a:lnTo>
                    <a:pt x="3152610" y="0"/>
                  </a:lnTo>
                  <a:close/>
                </a:path>
                <a:path w="4010025" h="9525">
                  <a:moveTo>
                    <a:pt x="3209760" y="0"/>
                  </a:moveTo>
                  <a:lnTo>
                    <a:pt x="3200235" y="0"/>
                  </a:lnTo>
                  <a:lnTo>
                    <a:pt x="3200235" y="9525"/>
                  </a:lnTo>
                  <a:lnTo>
                    <a:pt x="3209760" y="9525"/>
                  </a:lnTo>
                  <a:lnTo>
                    <a:pt x="3209760" y="0"/>
                  </a:lnTo>
                  <a:close/>
                </a:path>
                <a:path w="4010025" h="9525">
                  <a:moveTo>
                    <a:pt x="3266910" y="0"/>
                  </a:moveTo>
                  <a:lnTo>
                    <a:pt x="3257385" y="0"/>
                  </a:lnTo>
                  <a:lnTo>
                    <a:pt x="3257385" y="9525"/>
                  </a:lnTo>
                  <a:lnTo>
                    <a:pt x="3266910" y="9525"/>
                  </a:lnTo>
                  <a:lnTo>
                    <a:pt x="3266910" y="0"/>
                  </a:lnTo>
                  <a:close/>
                </a:path>
                <a:path w="4010025" h="9525">
                  <a:moveTo>
                    <a:pt x="3324060" y="0"/>
                  </a:moveTo>
                  <a:lnTo>
                    <a:pt x="3314535" y="0"/>
                  </a:lnTo>
                  <a:lnTo>
                    <a:pt x="3314535" y="9525"/>
                  </a:lnTo>
                  <a:lnTo>
                    <a:pt x="3324060" y="9525"/>
                  </a:lnTo>
                  <a:lnTo>
                    <a:pt x="3324060" y="0"/>
                  </a:lnTo>
                  <a:close/>
                </a:path>
                <a:path w="4010025" h="9525">
                  <a:moveTo>
                    <a:pt x="3381197" y="0"/>
                  </a:moveTo>
                  <a:lnTo>
                    <a:pt x="3371672" y="0"/>
                  </a:lnTo>
                  <a:lnTo>
                    <a:pt x="3371672" y="9525"/>
                  </a:lnTo>
                  <a:lnTo>
                    <a:pt x="3381197" y="9525"/>
                  </a:lnTo>
                  <a:lnTo>
                    <a:pt x="3381197" y="0"/>
                  </a:lnTo>
                  <a:close/>
                </a:path>
                <a:path w="4010025" h="9525">
                  <a:moveTo>
                    <a:pt x="3438347" y="0"/>
                  </a:moveTo>
                  <a:lnTo>
                    <a:pt x="3428822" y="0"/>
                  </a:lnTo>
                  <a:lnTo>
                    <a:pt x="3428822" y="9525"/>
                  </a:lnTo>
                  <a:lnTo>
                    <a:pt x="3438347" y="9525"/>
                  </a:lnTo>
                  <a:lnTo>
                    <a:pt x="3438347" y="0"/>
                  </a:lnTo>
                  <a:close/>
                </a:path>
                <a:path w="4010025" h="9525">
                  <a:moveTo>
                    <a:pt x="3495497" y="0"/>
                  </a:moveTo>
                  <a:lnTo>
                    <a:pt x="3485972" y="0"/>
                  </a:lnTo>
                  <a:lnTo>
                    <a:pt x="3485972" y="9525"/>
                  </a:lnTo>
                  <a:lnTo>
                    <a:pt x="3495497" y="9525"/>
                  </a:lnTo>
                  <a:lnTo>
                    <a:pt x="3495497" y="0"/>
                  </a:lnTo>
                  <a:close/>
                </a:path>
                <a:path w="4010025" h="9525">
                  <a:moveTo>
                    <a:pt x="3552647" y="0"/>
                  </a:moveTo>
                  <a:lnTo>
                    <a:pt x="3543122" y="0"/>
                  </a:lnTo>
                  <a:lnTo>
                    <a:pt x="3543122" y="9525"/>
                  </a:lnTo>
                  <a:lnTo>
                    <a:pt x="3552647" y="9525"/>
                  </a:lnTo>
                  <a:lnTo>
                    <a:pt x="3552647" y="0"/>
                  </a:lnTo>
                  <a:close/>
                </a:path>
                <a:path w="4010025" h="9525">
                  <a:moveTo>
                    <a:pt x="3609784" y="0"/>
                  </a:moveTo>
                  <a:lnTo>
                    <a:pt x="3600259" y="0"/>
                  </a:lnTo>
                  <a:lnTo>
                    <a:pt x="3600259" y="9525"/>
                  </a:lnTo>
                  <a:lnTo>
                    <a:pt x="3609784" y="9525"/>
                  </a:lnTo>
                  <a:lnTo>
                    <a:pt x="3609784" y="0"/>
                  </a:lnTo>
                  <a:close/>
                </a:path>
                <a:path w="4010025" h="9525">
                  <a:moveTo>
                    <a:pt x="3666934" y="0"/>
                  </a:moveTo>
                  <a:lnTo>
                    <a:pt x="3657409" y="0"/>
                  </a:lnTo>
                  <a:lnTo>
                    <a:pt x="3657409" y="9525"/>
                  </a:lnTo>
                  <a:lnTo>
                    <a:pt x="3666934" y="9525"/>
                  </a:lnTo>
                  <a:lnTo>
                    <a:pt x="3666934" y="0"/>
                  </a:lnTo>
                  <a:close/>
                </a:path>
                <a:path w="4010025" h="9525">
                  <a:moveTo>
                    <a:pt x="3724084" y="0"/>
                  </a:moveTo>
                  <a:lnTo>
                    <a:pt x="3714559" y="0"/>
                  </a:lnTo>
                  <a:lnTo>
                    <a:pt x="3714559" y="9525"/>
                  </a:lnTo>
                  <a:lnTo>
                    <a:pt x="3724084" y="9525"/>
                  </a:lnTo>
                  <a:lnTo>
                    <a:pt x="3724084" y="0"/>
                  </a:lnTo>
                  <a:close/>
                </a:path>
                <a:path w="4010025" h="9525">
                  <a:moveTo>
                    <a:pt x="3781234" y="0"/>
                  </a:moveTo>
                  <a:lnTo>
                    <a:pt x="3771709" y="0"/>
                  </a:lnTo>
                  <a:lnTo>
                    <a:pt x="3771709" y="9525"/>
                  </a:lnTo>
                  <a:lnTo>
                    <a:pt x="3781234" y="9525"/>
                  </a:lnTo>
                  <a:lnTo>
                    <a:pt x="3781234" y="0"/>
                  </a:lnTo>
                  <a:close/>
                </a:path>
                <a:path w="4010025" h="9525">
                  <a:moveTo>
                    <a:pt x="3838384" y="0"/>
                  </a:moveTo>
                  <a:lnTo>
                    <a:pt x="3828859" y="0"/>
                  </a:lnTo>
                  <a:lnTo>
                    <a:pt x="3828859" y="9525"/>
                  </a:lnTo>
                  <a:lnTo>
                    <a:pt x="3838384" y="9525"/>
                  </a:lnTo>
                  <a:lnTo>
                    <a:pt x="3838384" y="0"/>
                  </a:lnTo>
                  <a:close/>
                </a:path>
                <a:path w="4010025" h="9525">
                  <a:moveTo>
                    <a:pt x="3895521" y="0"/>
                  </a:moveTo>
                  <a:lnTo>
                    <a:pt x="3885996" y="0"/>
                  </a:lnTo>
                  <a:lnTo>
                    <a:pt x="3885996" y="9525"/>
                  </a:lnTo>
                  <a:lnTo>
                    <a:pt x="3895521" y="9525"/>
                  </a:lnTo>
                  <a:lnTo>
                    <a:pt x="3895521" y="0"/>
                  </a:lnTo>
                  <a:close/>
                </a:path>
                <a:path w="4010025" h="9525">
                  <a:moveTo>
                    <a:pt x="3952671" y="0"/>
                  </a:moveTo>
                  <a:lnTo>
                    <a:pt x="3943146" y="0"/>
                  </a:lnTo>
                  <a:lnTo>
                    <a:pt x="3943146" y="9525"/>
                  </a:lnTo>
                  <a:lnTo>
                    <a:pt x="3952671" y="9525"/>
                  </a:lnTo>
                  <a:lnTo>
                    <a:pt x="3952671" y="0"/>
                  </a:lnTo>
                  <a:close/>
                </a:path>
                <a:path w="4010025" h="9525">
                  <a:moveTo>
                    <a:pt x="4009821" y="0"/>
                  </a:moveTo>
                  <a:lnTo>
                    <a:pt x="4000296" y="0"/>
                  </a:lnTo>
                  <a:lnTo>
                    <a:pt x="4000296" y="9525"/>
                  </a:lnTo>
                  <a:lnTo>
                    <a:pt x="4009821" y="9525"/>
                  </a:lnTo>
                  <a:lnTo>
                    <a:pt x="4009821" y="0"/>
                  </a:lnTo>
                  <a:close/>
                </a:path>
              </a:pathLst>
            </a:custGeom>
            <a:solidFill>
              <a:srgbClr val="C7C6C3"/>
            </a:solidFill>
          </p:spPr>
          <p:txBody>
            <a:bodyPr wrap="square" lIns="0" tIns="0" rIns="0" bIns="0" rtlCol="0"/>
            <a:lstStyle/>
            <a:p>
              <a:endParaRPr sz="1688"/>
            </a:p>
          </p:txBody>
        </p:sp>
        <p:sp>
          <p:nvSpPr>
            <p:cNvPr id="6" name="object 6"/>
            <p:cNvSpPr/>
            <p:nvPr/>
          </p:nvSpPr>
          <p:spPr>
            <a:xfrm>
              <a:off x="4999774" y="6038888"/>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12" y="0"/>
                  </a:moveTo>
                  <a:lnTo>
                    <a:pt x="114287" y="0"/>
                  </a:lnTo>
                  <a:lnTo>
                    <a:pt x="114287" y="9525"/>
                  </a:lnTo>
                  <a:lnTo>
                    <a:pt x="123812" y="9525"/>
                  </a:lnTo>
                  <a:lnTo>
                    <a:pt x="123812" y="0"/>
                  </a:lnTo>
                  <a:close/>
                </a:path>
                <a:path w="4010025" h="9525">
                  <a:moveTo>
                    <a:pt x="180962" y="0"/>
                  </a:moveTo>
                  <a:lnTo>
                    <a:pt x="171437" y="0"/>
                  </a:lnTo>
                  <a:lnTo>
                    <a:pt x="171437" y="9525"/>
                  </a:lnTo>
                  <a:lnTo>
                    <a:pt x="180962" y="9525"/>
                  </a:lnTo>
                  <a:lnTo>
                    <a:pt x="180962" y="0"/>
                  </a:lnTo>
                  <a:close/>
                </a:path>
                <a:path w="4010025" h="9525">
                  <a:moveTo>
                    <a:pt x="238112" y="0"/>
                  </a:moveTo>
                  <a:lnTo>
                    <a:pt x="228587" y="0"/>
                  </a:lnTo>
                  <a:lnTo>
                    <a:pt x="228587" y="9525"/>
                  </a:lnTo>
                  <a:lnTo>
                    <a:pt x="238112" y="9525"/>
                  </a:lnTo>
                  <a:lnTo>
                    <a:pt x="238112" y="0"/>
                  </a:lnTo>
                  <a:close/>
                </a:path>
                <a:path w="4010025" h="9525">
                  <a:moveTo>
                    <a:pt x="295262" y="0"/>
                  </a:moveTo>
                  <a:lnTo>
                    <a:pt x="285737" y="0"/>
                  </a:lnTo>
                  <a:lnTo>
                    <a:pt x="285737" y="9525"/>
                  </a:lnTo>
                  <a:lnTo>
                    <a:pt x="295262" y="9525"/>
                  </a:lnTo>
                  <a:lnTo>
                    <a:pt x="295262" y="0"/>
                  </a:lnTo>
                  <a:close/>
                </a:path>
                <a:path w="4010025" h="9525">
                  <a:moveTo>
                    <a:pt x="352412" y="0"/>
                  </a:moveTo>
                  <a:lnTo>
                    <a:pt x="342887" y="0"/>
                  </a:lnTo>
                  <a:lnTo>
                    <a:pt x="342887" y="9525"/>
                  </a:lnTo>
                  <a:lnTo>
                    <a:pt x="352412" y="9525"/>
                  </a:lnTo>
                  <a:lnTo>
                    <a:pt x="352412" y="0"/>
                  </a:lnTo>
                  <a:close/>
                </a:path>
                <a:path w="4010025" h="9525">
                  <a:moveTo>
                    <a:pt x="409549" y="0"/>
                  </a:moveTo>
                  <a:lnTo>
                    <a:pt x="400024" y="0"/>
                  </a:lnTo>
                  <a:lnTo>
                    <a:pt x="400024" y="9525"/>
                  </a:lnTo>
                  <a:lnTo>
                    <a:pt x="409549" y="9525"/>
                  </a:lnTo>
                  <a:lnTo>
                    <a:pt x="409549" y="0"/>
                  </a:lnTo>
                  <a:close/>
                </a:path>
                <a:path w="4010025" h="9525">
                  <a:moveTo>
                    <a:pt x="466699" y="0"/>
                  </a:moveTo>
                  <a:lnTo>
                    <a:pt x="457174" y="0"/>
                  </a:lnTo>
                  <a:lnTo>
                    <a:pt x="457174" y="9525"/>
                  </a:lnTo>
                  <a:lnTo>
                    <a:pt x="466699" y="9525"/>
                  </a:lnTo>
                  <a:lnTo>
                    <a:pt x="466699" y="0"/>
                  </a:lnTo>
                  <a:close/>
                </a:path>
                <a:path w="4010025" h="9525">
                  <a:moveTo>
                    <a:pt x="523849" y="0"/>
                  </a:moveTo>
                  <a:lnTo>
                    <a:pt x="514324" y="0"/>
                  </a:lnTo>
                  <a:lnTo>
                    <a:pt x="514324" y="9525"/>
                  </a:lnTo>
                  <a:lnTo>
                    <a:pt x="523849" y="9525"/>
                  </a:lnTo>
                  <a:lnTo>
                    <a:pt x="523849" y="0"/>
                  </a:lnTo>
                  <a:close/>
                </a:path>
                <a:path w="4010025" h="9525">
                  <a:moveTo>
                    <a:pt x="580999" y="0"/>
                  </a:moveTo>
                  <a:lnTo>
                    <a:pt x="571474" y="0"/>
                  </a:lnTo>
                  <a:lnTo>
                    <a:pt x="571474" y="9525"/>
                  </a:lnTo>
                  <a:lnTo>
                    <a:pt x="580999" y="9525"/>
                  </a:lnTo>
                  <a:lnTo>
                    <a:pt x="580999" y="0"/>
                  </a:lnTo>
                  <a:close/>
                </a:path>
                <a:path w="4010025" h="9525">
                  <a:moveTo>
                    <a:pt x="638136" y="0"/>
                  </a:moveTo>
                  <a:lnTo>
                    <a:pt x="628611" y="0"/>
                  </a:lnTo>
                  <a:lnTo>
                    <a:pt x="628611" y="9525"/>
                  </a:lnTo>
                  <a:lnTo>
                    <a:pt x="638136" y="9525"/>
                  </a:lnTo>
                  <a:lnTo>
                    <a:pt x="638136" y="0"/>
                  </a:lnTo>
                  <a:close/>
                </a:path>
                <a:path w="4010025" h="9525">
                  <a:moveTo>
                    <a:pt x="695286" y="0"/>
                  </a:moveTo>
                  <a:lnTo>
                    <a:pt x="685761" y="0"/>
                  </a:lnTo>
                  <a:lnTo>
                    <a:pt x="685761" y="9525"/>
                  </a:lnTo>
                  <a:lnTo>
                    <a:pt x="695286" y="9525"/>
                  </a:lnTo>
                  <a:lnTo>
                    <a:pt x="695286" y="0"/>
                  </a:lnTo>
                  <a:close/>
                </a:path>
                <a:path w="4010025" h="9525">
                  <a:moveTo>
                    <a:pt x="752436" y="0"/>
                  </a:moveTo>
                  <a:lnTo>
                    <a:pt x="742911" y="0"/>
                  </a:lnTo>
                  <a:lnTo>
                    <a:pt x="742911" y="9525"/>
                  </a:lnTo>
                  <a:lnTo>
                    <a:pt x="752436" y="9525"/>
                  </a:lnTo>
                  <a:lnTo>
                    <a:pt x="752436" y="0"/>
                  </a:lnTo>
                  <a:close/>
                </a:path>
                <a:path w="4010025" h="9525">
                  <a:moveTo>
                    <a:pt x="809586" y="0"/>
                  </a:moveTo>
                  <a:lnTo>
                    <a:pt x="800061" y="0"/>
                  </a:lnTo>
                  <a:lnTo>
                    <a:pt x="800061" y="9525"/>
                  </a:lnTo>
                  <a:lnTo>
                    <a:pt x="809586" y="9525"/>
                  </a:lnTo>
                  <a:lnTo>
                    <a:pt x="809586" y="0"/>
                  </a:lnTo>
                  <a:close/>
                </a:path>
                <a:path w="4010025" h="9525">
                  <a:moveTo>
                    <a:pt x="866736" y="0"/>
                  </a:moveTo>
                  <a:lnTo>
                    <a:pt x="857211" y="0"/>
                  </a:lnTo>
                  <a:lnTo>
                    <a:pt x="857211" y="9525"/>
                  </a:lnTo>
                  <a:lnTo>
                    <a:pt x="866736" y="9525"/>
                  </a:lnTo>
                  <a:lnTo>
                    <a:pt x="866736" y="0"/>
                  </a:lnTo>
                  <a:close/>
                </a:path>
                <a:path w="4010025" h="9525">
                  <a:moveTo>
                    <a:pt x="923874" y="0"/>
                  </a:moveTo>
                  <a:lnTo>
                    <a:pt x="914349" y="0"/>
                  </a:lnTo>
                  <a:lnTo>
                    <a:pt x="914349" y="9525"/>
                  </a:lnTo>
                  <a:lnTo>
                    <a:pt x="923874" y="9525"/>
                  </a:lnTo>
                  <a:lnTo>
                    <a:pt x="923874" y="0"/>
                  </a:lnTo>
                  <a:close/>
                </a:path>
                <a:path w="4010025" h="9525">
                  <a:moveTo>
                    <a:pt x="981024" y="0"/>
                  </a:moveTo>
                  <a:lnTo>
                    <a:pt x="971499" y="0"/>
                  </a:lnTo>
                  <a:lnTo>
                    <a:pt x="971499" y="9525"/>
                  </a:lnTo>
                  <a:lnTo>
                    <a:pt x="981024" y="9525"/>
                  </a:lnTo>
                  <a:lnTo>
                    <a:pt x="981024" y="0"/>
                  </a:lnTo>
                  <a:close/>
                </a:path>
                <a:path w="4010025" h="9525">
                  <a:moveTo>
                    <a:pt x="1038174" y="0"/>
                  </a:moveTo>
                  <a:lnTo>
                    <a:pt x="1028649" y="0"/>
                  </a:lnTo>
                  <a:lnTo>
                    <a:pt x="1028649" y="9525"/>
                  </a:lnTo>
                  <a:lnTo>
                    <a:pt x="1038174" y="9525"/>
                  </a:lnTo>
                  <a:lnTo>
                    <a:pt x="1038174" y="0"/>
                  </a:lnTo>
                  <a:close/>
                </a:path>
                <a:path w="4010025" h="9525">
                  <a:moveTo>
                    <a:pt x="1095324" y="0"/>
                  </a:moveTo>
                  <a:lnTo>
                    <a:pt x="1085799" y="0"/>
                  </a:lnTo>
                  <a:lnTo>
                    <a:pt x="1085799" y="9525"/>
                  </a:lnTo>
                  <a:lnTo>
                    <a:pt x="1095324" y="9525"/>
                  </a:lnTo>
                  <a:lnTo>
                    <a:pt x="1095324" y="0"/>
                  </a:lnTo>
                  <a:close/>
                </a:path>
                <a:path w="4010025" h="9525">
                  <a:moveTo>
                    <a:pt x="1152461" y="0"/>
                  </a:moveTo>
                  <a:lnTo>
                    <a:pt x="1142936" y="0"/>
                  </a:lnTo>
                  <a:lnTo>
                    <a:pt x="1142936" y="9525"/>
                  </a:lnTo>
                  <a:lnTo>
                    <a:pt x="1152461" y="9525"/>
                  </a:lnTo>
                  <a:lnTo>
                    <a:pt x="1152461" y="0"/>
                  </a:lnTo>
                  <a:close/>
                </a:path>
                <a:path w="4010025" h="9525">
                  <a:moveTo>
                    <a:pt x="1209611" y="0"/>
                  </a:moveTo>
                  <a:lnTo>
                    <a:pt x="1200086" y="0"/>
                  </a:lnTo>
                  <a:lnTo>
                    <a:pt x="1200086" y="9525"/>
                  </a:lnTo>
                  <a:lnTo>
                    <a:pt x="1209611" y="9525"/>
                  </a:lnTo>
                  <a:lnTo>
                    <a:pt x="1209611" y="0"/>
                  </a:lnTo>
                  <a:close/>
                </a:path>
                <a:path w="4010025" h="9525">
                  <a:moveTo>
                    <a:pt x="1266761" y="0"/>
                  </a:moveTo>
                  <a:lnTo>
                    <a:pt x="1257236" y="0"/>
                  </a:lnTo>
                  <a:lnTo>
                    <a:pt x="1257236" y="9525"/>
                  </a:lnTo>
                  <a:lnTo>
                    <a:pt x="1266761" y="9525"/>
                  </a:lnTo>
                  <a:lnTo>
                    <a:pt x="1266761" y="0"/>
                  </a:lnTo>
                  <a:close/>
                </a:path>
                <a:path w="4010025" h="9525">
                  <a:moveTo>
                    <a:pt x="1323911" y="0"/>
                  </a:moveTo>
                  <a:lnTo>
                    <a:pt x="1314386" y="0"/>
                  </a:lnTo>
                  <a:lnTo>
                    <a:pt x="1314386" y="9525"/>
                  </a:lnTo>
                  <a:lnTo>
                    <a:pt x="1323911" y="9525"/>
                  </a:lnTo>
                  <a:lnTo>
                    <a:pt x="1323911" y="0"/>
                  </a:lnTo>
                  <a:close/>
                </a:path>
                <a:path w="4010025" h="9525">
                  <a:moveTo>
                    <a:pt x="1381061" y="0"/>
                  </a:moveTo>
                  <a:lnTo>
                    <a:pt x="1371536" y="0"/>
                  </a:lnTo>
                  <a:lnTo>
                    <a:pt x="1371536" y="9525"/>
                  </a:lnTo>
                  <a:lnTo>
                    <a:pt x="1381061" y="9525"/>
                  </a:lnTo>
                  <a:lnTo>
                    <a:pt x="1381061" y="0"/>
                  </a:lnTo>
                  <a:close/>
                </a:path>
                <a:path w="4010025" h="9525">
                  <a:moveTo>
                    <a:pt x="1438198" y="0"/>
                  </a:moveTo>
                  <a:lnTo>
                    <a:pt x="1428673" y="0"/>
                  </a:lnTo>
                  <a:lnTo>
                    <a:pt x="1428673" y="9525"/>
                  </a:lnTo>
                  <a:lnTo>
                    <a:pt x="1438198" y="9525"/>
                  </a:lnTo>
                  <a:lnTo>
                    <a:pt x="1438198" y="0"/>
                  </a:lnTo>
                  <a:close/>
                </a:path>
                <a:path w="4010025" h="9525">
                  <a:moveTo>
                    <a:pt x="1495348" y="0"/>
                  </a:moveTo>
                  <a:lnTo>
                    <a:pt x="1485823" y="0"/>
                  </a:lnTo>
                  <a:lnTo>
                    <a:pt x="1485823" y="9525"/>
                  </a:lnTo>
                  <a:lnTo>
                    <a:pt x="1495348" y="9525"/>
                  </a:lnTo>
                  <a:lnTo>
                    <a:pt x="1495348" y="0"/>
                  </a:lnTo>
                  <a:close/>
                </a:path>
                <a:path w="4010025" h="9525">
                  <a:moveTo>
                    <a:pt x="1552498" y="0"/>
                  </a:moveTo>
                  <a:lnTo>
                    <a:pt x="1542973" y="0"/>
                  </a:lnTo>
                  <a:lnTo>
                    <a:pt x="1542973" y="9525"/>
                  </a:lnTo>
                  <a:lnTo>
                    <a:pt x="1552498" y="9525"/>
                  </a:lnTo>
                  <a:lnTo>
                    <a:pt x="1552498" y="0"/>
                  </a:lnTo>
                  <a:close/>
                </a:path>
                <a:path w="4010025" h="9525">
                  <a:moveTo>
                    <a:pt x="1609648" y="0"/>
                  </a:moveTo>
                  <a:lnTo>
                    <a:pt x="1600123" y="0"/>
                  </a:lnTo>
                  <a:lnTo>
                    <a:pt x="1600123" y="9525"/>
                  </a:lnTo>
                  <a:lnTo>
                    <a:pt x="1609648" y="9525"/>
                  </a:lnTo>
                  <a:lnTo>
                    <a:pt x="1609648" y="0"/>
                  </a:lnTo>
                  <a:close/>
                </a:path>
                <a:path w="4010025" h="9525">
                  <a:moveTo>
                    <a:pt x="1666786" y="0"/>
                  </a:moveTo>
                  <a:lnTo>
                    <a:pt x="1657261" y="0"/>
                  </a:lnTo>
                  <a:lnTo>
                    <a:pt x="1657261" y="9525"/>
                  </a:lnTo>
                  <a:lnTo>
                    <a:pt x="1666786" y="9525"/>
                  </a:lnTo>
                  <a:lnTo>
                    <a:pt x="1666786" y="0"/>
                  </a:lnTo>
                  <a:close/>
                </a:path>
                <a:path w="4010025" h="9525">
                  <a:moveTo>
                    <a:pt x="1723936" y="0"/>
                  </a:moveTo>
                  <a:lnTo>
                    <a:pt x="1714411" y="0"/>
                  </a:lnTo>
                  <a:lnTo>
                    <a:pt x="1714411" y="9525"/>
                  </a:lnTo>
                  <a:lnTo>
                    <a:pt x="1723936" y="9525"/>
                  </a:lnTo>
                  <a:lnTo>
                    <a:pt x="1723936" y="0"/>
                  </a:lnTo>
                  <a:close/>
                </a:path>
                <a:path w="4010025" h="9525">
                  <a:moveTo>
                    <a:pt x="1781086" y="0"/>
                  </a:moveTo>
                  <a:lnTo>
                    <a:pt x="1771561" y="0"/>
                  </a:lnTo>
                  <a:lnTo>
                    <a:pt x="1771561" y="9525"/>
                  </a:lnTo>
                  <a:lnTo>
                    <a:pt x="1781086" y="9525"/>
                  </a:lnTo>
                  <a:lnTo>
                    <a:pt x="1781086" y="0"/>
                  </a:lnTo>
                  <a:close/>
                </a:path>
                <a:path w="4010025" h="9525">
                  <a:moveTo>
                    <a:pt x="1838236" y="0"/>
                  </a:moveTo>
                  <a:lnTo>
                    <a:pt x="1828711" y="0"/>
                  </a:lnTo>
                  <a:lnTo>
                    <a:pt x="1828711" y="9525"/>
                  </a:lnTo>
                  <a:lnTo>
                    <a:pt x="1838236" y="9525"/>
                  </a:lnTo>
                  <a:lnTo>
                    <a:pt x="1838236" y="0"/>
                  </a:lnTo>
                  <a:close/>
                </a:path>
                <a:path w="4010025" h="9525">
                  <a:moveTo>
                    <a:pt x="1895386" y="0"/>
                  </a:moveTo>
                  <a:lnTo>
                    <a:pt x="1885861" y="0"/>
                  </a:lnTo>
                  <a:lnTo>
                    <a:pt x="1885861" y="9525"/>
                  </a:lnTo>
                  <a:lnTo>
                    <a:pt x="1895386" y="9525"/>
                  </a:lnTo>
                  <a:lnTo>
                    <a:pt x="1895386" y="0"/>
                  </a:lnTo>
                  <a:close/>
                </a:path>
                <a:path w="4010025" h="9525">
                  <a:moveTo>
                    <a:pt x="1952523" y="0"/>
                  </a:moveTo>
                  <a:lnTo>
                    <a:pt x="1942998" y="0"/>
                  </a:lnTo>
                  <a:lnTo>
                    <a:pt x="1942998" y="9525"/>
                  </a:lnTo>
                  <a:lnTo>
                    <a:pt x="1952523" y="9525"/>
                  </a:lnTo>
                  <a:lnTo>
                    <a:pt x="1952523" y="0"/>
                  </a:lnTo>
                  <a:close/>
                </a:path>
                <a:path w="4010025" h="9525">
                  <a:moveTo>
                    <a:pt x="2009673" y="0"/>
                  </a:moveTo>
                  <a:lnTo>
                    <a:pt x="2000148" y="0"/>
                  </a:lnTo>
                  <a:lnTo>
                    <a:pt x="2000148" y="9525"/>
                  </a:lnTo>
                  <a:lnTo>
                    <a:pt x="2009673" y="9525"/>
                  </a:lnTo>
                  <a:lnTo>
                    <a:pt x="2009673" y="0"/>
                  </a:lnTo>
                  <a:close/>
                </a:path>
                <a:path w="4010025" h="9525">
                  <a:moveTo>
                    <a:pt x="2066823" y="0"/>
                  </a:moveTo>
                  <a:lnTo>
                    <a:pt x="2057298" y="0"/>
                  </a:lnTo>
                  <a:lnTo>
                    <a:pt x="2057298" y="9525"/>
                  </a:lnTo>
                  <a:lnTo>
                    <a:pt x="2066823" y="9525"/>
                  </a:lnTo>
                  <a:lnTo>
                    <a:pt x="2066823" y="0"/>
                  </a:lnTo>
                  <a:close/>
                </a:path>
                <a:path w="4010025" h="9525">
                  <a:moveTo>
                    <a:pt x="2123973" y="0"/>
                  </a:moveTo>
                  <a:lnTo>
                    <a:pt x="2114448" y="0"/>
                  </a:lnTo>
                  <a:lnTo>
                    <a:pt x="2114448" y="9525"/>
                  </a:lnTo>
                  <a:lnTo>
                    <a:pt x="2123973" y="9525"/>
                  </a:lnTo>
                  <a:lnTo>
                    <a:pt x="2123973" y="0"/>
                  </a:lnTo>
                  <a:close/>
                </a:path>
                <a:path w="4010025" h="9525">
                  <a:moveTo>
                    <a:pt x="2181110" y="0"/>
                  </a:moveTo>
                  <a:lnTo>
                    <a:pt x="2171585" y="0"/>
                  </a:lnTo>
                  <a:lnTo>
                    <a:pt x="2171585" y="9525"/>
                  </a:lnTo>
                  <a:lnTo>
                    <a:pt x="2181110" y="9525"/>
                  </a:lnTo>
                  <a:lnTo>
                    <a:pt x="2181110" y="0"/>
                  </a:lnTo>
                  <a:close/>
                </a:path>
                <a:path w="4010025" h="9525">
                  <a:moveTo>
                    <a:pt x="2238260" y="0"/>
                  </a:moveTo>
                  <a:lnTo>
                    <a:pt x="2228735" y="0"/>
                  </a:lnTo>
                  <a:lnTo>
                    <a:pt x="2228735" y="9525"/>
                  </a:lnTo>
                  <a:lnTo>
                    <a:pt x="2238260" y="9525"/>
                  </a:lnTo>
                  <a:lnTo>
                    <a:pt x="2238260" y="0"/>
                  </a:lnTo>
                  <a:close/>
                </a:path>
                <a:path w="4010025" h="9525">
                  <a:moveTo>
                    <a:pt x="2295410" y="0"/>
                  </a:moveTo>
                  <a:lnTo>
                    <a:pt x="2285885" y="0"/>
                  </a:lnTo>
                  <a:lnTo>
                    <a:pt x="2285885" y="9525"/>
                  </a:lnTo>
                  <a:lnTo>
                    <a:pt x="2295410" y="9525"/>
                  </a:lnTo>
                  <a:lnTo>
                    <a:pt x="2295410" y="0"/>
                  </a:lnTo>
                  <a:close/>
                </a:path>
                <a:path w="4010025" h="9525">
                  <a:moveTo>
                    <a:pt x="2352560" y="0"/>
                  </a:moveTo>
                  <a:lnTo>
                    <a:pt x="2343035" y="0"/>
                  </a:lnTo>
                  <a:lnTo>
                    <a:pt x="2343035" y="9525"/>
                  </a:lnTo>
                  <a:lnTo>
                    <a:pt x="2352560" y="9525"/>
                  </a:lnTo>
                  <a:lnTo>
                    <a:pt x="2352560" y="0"/>
                  </a:lnTo>
                  <a:close/>
                </a:path>
                <a:path w="4010025" h="9525">
                  <a:moveTo>
                    <a:pt x="2409698" y="0"/>
                  </a:moveTo>
                  <a:lnTo>
                    <a:pt x="2400185" y="0"/>
                  </a:lnTo>
                  <a:lnTo>
                    <a:pt x="2400185" y="9525"/>
                  </a:lnTo>
                  <a:lnTo>
                    <a:pt x="2409698" y="9525"/>
                  </a:lnTo>
                  <a:lnTo>
                    <a:pt x="2409698" y="0"/>
                  </a:lnTo>
                  <a:close/>
                </a:path>
                <a:path w="4010025" h="9525">
                  <a:moveTo>
                    <a:pt x="2466848" y="0"/>
                  </a:moveTo>
                  <a:lnTo>
                    <a:pt x="2457323" y="0"/>
                  </a:lnTo>
                  <a:lnTo>
                    <a:pt x="2457323" y="9525"/>
                  </a:lnTo>
                  <a:lnTo>
                    <a:pt x="2466848" y="9525"/>
                  </a:lnTo>
                  <a:lnTo>
                    <a:pt x="2466848" y="0"/>
                  </a:lnTo>
                  <a:close/>
                </a:path>
                <a:path w="4010025" h="9525">
                  <a:moveTo>
                    <a:pt x="2523998" y="0"/>
                  </a:moveTo>
                  <a:lnTo>
                    <a:pt x="2514473" y="0"/>
                  </a:lnTo>
                  <a:lnTo>
                    <a:pt x="2514473" y="9525"/>
                  </a:lnTo>
                  <a:lnTo>
                    <a:pt x="2523998" y="9525"/>
                  </a:lnTo>
                  <a:lnTo>
                    <a:pt x="2523998" y="0"/>
                  </a:lnTo>
                  <a:close/>
                </a:path>
                <a:path w="4010025" h="9525">
                  <a:moveTo>
                    <a:pt x="2581148" y="0"/>
                  </a:moveTo>
                  <a:lnTo>
                    <a:pt x="2571623" y="0"/>
                  </a:lnTo>
                  <a:lnTo>
                    <a:pt x="2571623" y="9525"/>
                  </a:lnTo>
                  <a:lnTo>
                    <a:pt x="2581148" y="9525"/>
                  </a:lnTo>
                  <a:lnTo>
                    <a:pt x="2581148" y="0"/>
                  </a:lnTo>
                  <a:close/>
                </a:path>
                <a:path w="4010025" h="9525">
                  <a:moveTo>
                    <a:pt x="2638298" y="0"/>
                  </a:moveTo>
                  <a:lnTo>
                    <a:pt x="2628773" y="0"/>
                  </a:lnTo>
                  <a:lnTo>
                    <a:pt x="2628773" y="9525"/>
                  </a:lnTo>
                  <a:lnTo>
                    <a:pt x="2638298" y="9525"/>
                  </a:lnTo>
                  <a:lnTo>
                    <a:pt x="2638298" y="0"/>
                  </a:lnTo>
                  <a:close/>
                </a:path>
                <a:path w="4010025" h="9525">
                  <a:moveTo>
                    <a:pt x="2695435" y="0"/>
                  </a:moveTo>
                  <a:lnTo>
                    <a:pt x="2685910" y="0"/>
                  </a:lnTo>
                  <a:lnTo>
                    <a:pt x="2685910" y="9525"/>
                  </a:lnTo>
                  <a:lnTo>
                    <a:pt x="2695435" y="9525"/>
                  </a:lnTo>
                  <a:lnTo>
                    <a:pt x="2695435" y="0"/>
                  </a:lnTo>
                  <a:close/>
                </a:path>
                <a:path w="4010025" h="9525">
                  <a:moveTo>
                    <a:pt x="2752585" y="0"/>
                  </a:moveTo>
                  <a:lnTo>
                    <a:pt x="2743060" y="0"/>
                  </a:lnTo>
                  <a:lnTo>
                    <a:pt x="2743060" y="9525"/>
                  </a:lnTo>
                  <a:lnTo>
                    <a:pt x="2752585" y="9525"/>
                  </a:lnTo>
                  <a:lnTo>
                    <a:pt x="2752585" y="0"/>
                  </a:lnTo>
                  <a:close/>
                </a:path>
                <a:path w="4010025" h="9525">
                  <a:moveTo>
                    <a:pt x="2809735" y="0"/>
                  </a:moveTo>
                  <a:lnTo>
                    <a:pt x="2800210" y="0"/>
                  </a:lnTo>
                  <a:lnTo>
                    <a:pt x="2800210" y="9525"/>
                  </a:lnTo>
                  <a:lnTo>
                    <a:pt x="2809735" y="9525"/>
                  </a:lnTo>
                  <a:lnTo>
                    <a:pt x="2809735" y="0"/>
                  </a:lnTo>
                  <a:close/>
                </a:path>
                <a:path w="4010025" h="9525">
                  <a:moveTo>
                    <a:pt x="2866885" y="0"/>
                  </a:moveTo>
                  <a:lnTo>
                    <a:pt x="2857360" y="0"/>
                  </a:lnTo>
                  <a:lnTo>
                    <a:pt x="2857360" y="9525"/>
                  </a:lnTo>
                  <a:lnTo>
                    <a:pt x="2866885" y="9525"/>
                  </a:lnTo>
                  <a:lnTo>
                    <a:pt x="2866885" y="0"/>
                  </a:lnTo>
                  <a:close/>
                </a:path>
                <a:path w="4010025" h="9525">
                  <a:moveTo>
                    <a:pt x="2924022" y="0"/>
                  </a:moveTo>
                  <a:lnTo>
                    <a:pt x="2914510" y="0"/>
                  </a:lnTo>
                  <a:lnTo>
                    <a:pt x="2914510" y="9525"/>
                  </a:lnTo>
                  <a:lnTo>
                    <a:pt x="2924022" y="9525"/>
                  </a:lnTo>
                  <a:lnTo>
                    <a:pt x="2924022" y="0"/>
                  </a:lnTo>
                  <a:close/>
                </a:path>
                <a:path w="4010025" h="9525">
                  <a:moveTo>
                    <a:pt x="2981172" y="0"/>
                  </a:moveTo>
                  <a:lnTo>
                    <a:pt x="2971647" y="0"/>
                  </a:lnTo>
                  <a:lnTo>
                    <a:pt x="2971647" y="9525"/>
                  </a:lnTo>
                  <a:lnTo>
                    <a:pt x="2981172" y="9525"/>
                  </a:lnTo>
                  <a:lnTo>
                    <a:pt x="2981172" y="0"/>
                  </a:lnTo>
                  <a:close/>
                </a:path>
                <a:path w="4010025" h="9525">
                  <a:moveTo>
                    <a:pt x="3038322" y="0"/>
                  </a:moveTo>
                  <a:lnTo>
                    <a:pt x="3028797" y="0"/>
                  </a:lnTo>
                  <a:lnTo>
                    <a:pt x="3028797" y="9525"/>
                  </a:lnTo>
                  <a:lnTo>
                    <a:pt x="3038322" y="9525"/>
                  </a:lnTo>
                  <a:lnTo>
                    <a:pt x="3038322" y="0"/>
                  </a:lnTo>
                  <a:close/>
                </a:path>
                <a:path w="4010025" h="9525">
                  <a:moveTo>
                    <a:pt x="3095472" y="0"/>
                  </a:moveTo>
                  <a:lnTo>
                    <a:pt x="3085947" y="0"/>
                  </a:lnTo>
                  <a:lnTo>
                    <a:pt x="3085947" y="9525"/>
                  </a:lnTo>
                  <a:lnTo>
                    <a:pt x="3095472" y="9525"/>
                  </a:lnTo>
                  <a:lnTo>
                    <a:pt x="3095472" y="0"/>
                  </a:lnTo>
                  <a:close/>
                </a:path>
                <a:path w="4010025" h="9525">
                  <a:moveTo>
                    <a:pt x="3152622" y="0"/>
                  </a:moveTo>
                  <a:lnTo>
                    <a:pt x="3143097" y="0"/>
                  </a:lnTo>
                  <a:lnTo>
                    <a:pt x="3143097" y="9525"/>
                  </a:lnTo>
                  <a:lnTo>
                    <a:pt x="3152622" y="9525"/>
                  </a:lnTo>
                  <a:lnTo>
                    <a:pt x="3152622" y="0"/>
                  </a:lnTo>
                  <a:close/>
                </a:path>
                <a:path w="4010025" h="9525">
                  <a:moveTo>
                    <a:pt x="3209760" y="0"/>
                  </a:moveTo>
                  <a:lnTo>
                    <a:pt x="3200235" y="0"/>
                  </a:lnTo>
                  <a:lnTo>
                    <a:pt x="3200235" y="9525"/>
                  </a:lnTo>
                  <a:lnTo>
                    <a:pt x="3209760" y="9525"/>
                  </a:lnTo>
                  <a:lnTo>
                    <a:pt x="3209760" y="0"/>
                  </a:lnTo>
                  <a:close/>
                </a:path>
                <a:path w="4010025" h="9525">
                  <a:moveTo>
                    <a:pt x="3266910" y="0"/>
                  </a:moveTo>
                  <a:lnTo>
                    <a:pt x="3257385" y="0"/>
                  </a:lnTo>
                  <a:lnTo>
                    <a:pt x="3257385" y="9525"/>
                  </a:lnTo>
                  <a:lnTo>
                    <a:pt x="3266910" y="9525"/>
                  </a:lnTo>
                  <a:lnTo>
                    <a:pt x="3266910" y="0"/>
                  </a:lnTo>
                  <a:close/>
                </a:path>
                <a:path w="4010025" h="9525">
                  <a:moveTo>
                    <a:pt x="3324060" y="0"/>
                  </a:moveTo>
                  <a:lnTo>
                    <a:pt x="3314535" y="0"/>
                  </a:lnTo>
                  <a:lnTo>
                    <a:pt x="3314535" y="9525"/>
                  </a:lnTo>
                  <a:lnTo>
                    <a:pt x="3324060" y="9525"/>
                  </a:lnTo>
                  <a:lnTo>
                    <a:pt x="3324060" y="0"/>
                  </a:lnTo>
                  <a:close/>
                </a:path>
                <a:path w="4010025" h="9525">
                  <a:moveTo>
                    <a:pt x="3381210" y="0"/>
                  </a:moveTo>
                  <a:lnTo>
                    <a:pt x="3371685" y="0"/>
                  </a:lnTo>
                  <a:lnTo>
                    <a:pt x="3371685" y="9525"/>
                  </a:lnTo>
                  <a:lnTo>
                    <a:pt x="3381210" y="9525"/>
                  </a:lnTo>
                  <a:lnTo>
                    <a:pt x="3381210" y="0"/>
                  </a:lnTo>
                  <a:close/>
                </a:path>
                <a:path w="4010025" h="9525">
                  <a:moveTo>
                    <a:pt x="3438347" y="0"/>
                  </a:moveTo>
                  <a:lnTo>
                    <a:pt x="3428835" y="0"/>
                  </a:lnTo>
                  <a:lnTo>
                    <a:pt x="3428835" y="9525"/>
                  </a:lnTo>
                  <a:lnTo>
                    <a:pt x="3438347" y="9525"/>
                  </a:lnTo>
                  <a:lnTo>
                    <a:pt x="3438347" y="0"/>
                  </a:lnTo>
                  <a:close/>
                </a:path>
                <a:path w="4010025" h="9525">
                  <a:moveTo>
                    <a:pt x="3495497" y="0"/>
                  </a:moveTo>
                  <a:lnTo>
                    <a:pt x="3485972" y="0"/>
                  </a:lnTo>
                  <a:lnTo>
                    <a:pt x="3485972" y="9525"/>
                  </a:lnTo>
                  <a:lnTo>
                    <a:pt x="3495497" y="9525"/>
                  </a:lnTo>
                  <a:lnTo>
                    <a:pt x="3495497" y="0"/>
                  </a:lnTo>
                  <a:close/>
                </a:path>
                <a:path w="4010025" h="9525">
                  <a:moveTo>
                    <a:pt x="3552647" y="0"/>
                  </a:moveTo>
                  <a:lnTo>
                    <a:pt x="3543122" y="0"/>
                  </a:lnTo>
                  <a:lnTo>
                    <a:pt x="3543122" y="9525"/>
                  </a:lnTo>
                  <a:lnTo>
                    <a:pt x="3552647" y="9525"/>
                  </a:lnTo>
                  <a:lnTo>
                    <a:pt x="3552647" y="0"/>
                  </a:lnTo>
                  <a:close/>
                </a:path>
                <a:path w="4010025" h="9525">
                  <a:moveTo>
                    <a:pt x="3609797" y="0"/>
                  </a:moveTo>
                  <a:lnTo>
                    <a:pt x="3600272" y="0"/>
                  </a:lnTo>
                  <a:lnTo>
                    <a:pt x="3600272" y="9525"/>
                  </a:lnTo>
                  <a:lnTo>
                    <a:pt x="3609797" y="9525"/>
                  </a:lnTo>
                  <a:lnTo>
                    <a:pt x="3609797" y="0"/>
                  </a:lnTo>
                  <a:close/>
                </a:path>
                <a:path w="4010025" h="9525">
                  <a:moveTo>
                    <a:pt x="3666947" y="0"/>
                  </a:moveTo>
                  <a:lnTo>
                    <a:pt x="3657422" y="0"/>
                  </a:lnTo>
                  <a:lnTo>
                    <a:pt x="3657422" y="9525"/>
                  </a:lnTo>
                  <a:lnTo>
                    <a:pt x="3666947" y="9525"/>
                  </a:lnTo>
                  <a:lnTo>
                    <a:pt x="3666947" y="0"/>
                  </a:lnTo>
                  <a:close/>
                </a:path>
                <a:path w="4010025" h="9525">
                  <a:moveTo>
                    <a:pt x="3724084" y="0"/>
                  </a:moveTo>
                  <a:lnTo>
                    <a:pt x="3714559" y="0"/>
                  </a:lnTo>
                  <a:lnTo>
                    <a:pt x="3714559" y="9525"/>
                  </a:lnTo>
                  <a:lnTo>
                    <a:pt x="3724084" y="9525"/>
                  </a:lnTo>
                  <a:lnTo>
                    <a:pt x="3724084" y="0"/>
                  </a:lnTo>
                  <a:close/>
                </a:path>
                <a:path w="4010025" h="9525">
                  <a:moveTo>
                    <a:pt x="3781234" y="0"/>
                  </a:moveTo>
                  <a:lnTo>
                    <a:pt x="3771709" y="0"/>
                  </a:lnTo>
                  <a:lnTo>
                    <a:pt x="3771709" y="9525"/>
                  </a:lnTo>
                  <a:lnTo>
                    <a:pt x="3781234" y="9525"/>
                  </a:lnTo>
                  <a:lnTo>
                    <a:pt x="3781234" y="0"/>
                  </a:lnTo>
                  <a:close/>
                </a:path>
                <a:path w="4010025" h="9525">
                  <a:moveTo>
                    <a:pt x="3838384" y="0"/>
                  </a:moveTo>
                  <a:lnTo>
                    <a:pt x="3828859" y="0"/>
                  </a:lnTo>
                  <a:lnTo>
                    <a:pt x="3828859" y="9525"/>
                  </a:lnTo>
                  <a:lnTo>
                    <a:pt x="3838384" y="9525"/>
                  </a:lnTo>
                  <a:lnTo>
                    <a:pt x="3838384" y="0"/>
                  </a:lnTo>
                  <a:close/>
                </a:path>
                <a:path w="4010025" h="9525">
                  <a:moveTo>
                    <a:pt x="3895534" y="0"/>
                  </a:moveTo>
                  <a:lnTo>
                    <a:pt x="3886009" y="0"/>
                  </a:lnTo>
                  <a:lnTo>
                    <a:pt x="3886009" y="9525"/>
                  </a:lnTo>
                  <a:lnTo>
                    <a:pt x="3895534" y="9525"/>
                  </a:lnTo>
                  <a:lnTo>
                    <a:pt x="3895534" y="0"/>
                  </a:lnTo>
                  <a:close/>
                </a:path>
                <a:path w="4010025" h="9525">
                  <a:moveTo>
                    <a:pt x="3952671" y="0"/>
                  </a:moveTo>
                  <a:lnTo>
                    <a:pt x="3943159" y="0"/>
                  </a:lnTo>
                  <a:lnTo>
                    <a:pt x="3943159" y="9525"/>
                  </a:lnTo>
                  <a:lnTo>
                    <a:pt x="3952671" y="9525"/>
                  </a:lnTo>
                  <a:lnTo>
                    <a:pt x="3952671" y="0"/>
                  </a:lnTo>
                  <a:close/>
                </a:path>
                <a:path w="4010025" h="9525">
                  <a:moveTo>
                    <a:pt x="4009821" y="0"/>
                  </a:moveTo>
                  <a:lnTo>
                    <a:pt x="4000296" y="0"/>
                  </a:lnTo>
                  <a:lnTo>
                    <a:pt x="4000296" y="9525"/>
                  </a:lnTo>
                  <a:lnTo>
                    <a:pt x="4009821" y="9525"/>
                  </a:lnTo>
                  <a:lnTo>
                    <a:pt x="4009821" y="0"/>
                  </a:lnTo>
                  <a:close/>
                </a:path>
              </a:pathLst>
            </a:custGeom>
            <a:solidFill>
              <a:srgbClr val="C7C6C3"/>
            </a:solidFill>
          </p:spPr>
          <p:txBody>
            <a:bodyPr wrap="square" lIns="0" tIns="0" rIns="0" bIns="0" rtlCol="0"/>
            <a:lstStyle/>
            <a:p>
              <a:endParaRPr sz="1688"/>
            </a:p>
          </p:txBody>
        </p:sp>
        <p:sp>
          <p:nvSpPr>
            <p:cNvPr id="7" name="object 7"/>
            <p:cNvSpPr/>
            <p:nvPr/>
          </p:nvSpPr>
          <p:spPr>
            <a:xfrm>
              <a:off x="9000071" y="6038888"/>
              <a:ext cx="3372485" cy="9525"/>
            </a:xfrm>
            <a:custGeom>
              <a:avLst/>
              <a:gdLst/>
              <a:ahLst/>
              <a:cxnLst/>
              <a:rect l="l" t="t" r="r" b="b"/>
              <a:pathLst>
                <a:path w="3372484" h="9525">
                  <a:moveTo>
                    <a:pt x="9525" y="0"/>
                  </a:moveTo>
                  <a:lnTo>
                    <a:pt x="0" y="0"/>
                  </a:lnTo>
                  <a:lnTo>
                    <a:pt x="0" y="9525"/>
                  </a:lnTo>
                  <a:lnTo>
                    <a:pt x="9525" y="9525"/>
                  </a:lnTo>
                  <a:lnTo>
                    <a:pt x="9525" y="0"/>
                  </a:lnTo>
                  <a:close/>
                </a:path>
                <a:path w="3372484" h="9525">
                  <a:moveTo>
                    <a:pt x="66675" y="0"/>
                  </a:moveTo>
                  <a:lnTo>
                    <a:pt x="57150" y="0"/>
                  </a:lnTo>
                  <a:lnTo>
                    <a:pt x="57150" y="9525"/>
                  </a:lnTo>
                  <a:lnTo>
                    <a:pt x="66675" y="9525"/>
                  </a:lnTo>
                  <a:lnTo>
                    <a:pt x="66675" y="0"/>
                  </a:lnTo>
                  <a:close/>
                </a:path>
                <a:path w="3372484" h="9525">
                  <a:moveTo>
                    <a:pt x="123825" y="0"/>
                  </a:moveTo>
                  <a:lnTo>
                    <a:pt x="114300" y="0"/>
                  </a:lnTo>
                  <a:lnTo>
                    <a:pt x="114300" y="9525"/>
                  </a:lnTo>
                  <a:lnTo>
                    <a:pt x="123825" y="9525"/>
                  </a:lnTo>
                  <a:lnTo>
                    <a:pt x="123825" y="0"/>
                  </a:lnTo>
                  <a:close/>
                </a:path>
                <a:path w="3372484" h="9525">
                  <a:moveTo>
                    <a:pt x="180975" y="0"/>
                  </a:moveTo>
                  <a:lnTo>
                    <a:pt x="171450" y="0"/>
                  </a:lnTo>
                  <a:lnTo>
                    <a:pt x="171450" y="9525"/>
                  </a:lnTo>
                  <a:lnTo>
                    <a:pt x="180975" y="9525"/>
                  </a:lnTo>
                  <a:lnTo>
                    <a:pt x="180975" y="0"/>
                  </a:lnTo>
                  <a:close/>
                </a:path>
                <a:path w="3372484" h="9525">
                  <a:moveTo>
                    <a:pt x="238112" y="0"/>
                  </a:moveTo>
                  <a:lnTo>
                    <a:pt x="228587" y="0"/>
                  </a:lnTo>
                  <a:lnTo>
                    <a:pt x="228587" y="9525"/>
                  </a:lnTo>
                  <a:lnTo>
                    <a:pt x="238112" y="9525"/>
                  </a:lnTo>
                  <a:lnTo>
                    <a:pt x="238112" y="0"/>
                  </a:lnTo>
                  <a:close/>
                </a:path>
                <a:path w="3372484" h="9525">
                  <a:moveTo>
                    <a:pt x="295262" y="0"/>
                  </a:moveTo>
                  <a:lnTo>
                    <a:pt x="285737" y="0"/>
                  </a:lnTo>
                  <a:lnTo>
                    <a:pt x="285737" y="9525"/>
                  </a:lnTo>
                  <a:lnTo>
                    <a:pt x="295262" y="9525"/>
                  </a:lnTo>
                  <a:lnTo>
                    <a:pt x="295262" y="0"/>
                  </a:lnTo>
                  <a:close/>
                </a:path>
                <a:path w="3372484" h="9525">
                  <a:moveTo>
                    <a:pt x="352412" y="0"/>
                  </a:moveTo>
                  <a:lnTo>
                    <a:pt x="342887" y="0"/>
                  </a:lnTo>
                  <a:lnTo>
                    <a:pt x="342887" y="9525"/>
                  </a:lnTo>
                  <a:lnTo>
                    <a:pt x="352412" y="9525"/>
                  </a:lnTo>
                  <a:lnTo>
                    <a:pt x="352412" y="0"/>
                  </a:lnTo>
                  <a:close/>
                </a:path>
                <a:path w="3372484" h="9525">
                  <a:moveTo>
                    <a:pt x="409562" y="0"/>
                  </a:moveTo>
                  <a:lnTo>
                    <a:pt x="400037" y="0"/>
                  </a:lnTo>
                  <a:lnTo>
                    <a:pt x="400037" y="9525"/>
                  </a:lnTo>
                  <a:lnTo>
                    <a:pt x="409562" y="9525"/>
                  </a:lnTo>
                  <a:lnTo>
                    <a:pt x="409562" y="0"/>
                  </a:lnTo>
                  <a:close/>
                </a:path>
                <a:path w="3372484" h="9525">
                  <a:moveTo>
                    <a:pt x="466699" y="0"/>
                  </a:moveTo>
                  <a:lnTo>
                    <a:pt x="457174" y="0"/>
                  </a:lnTo>
                  <a:lnTo>
                    <a:pt x="457174" y="9525"/>
                  </a:lnTo>
                  <a:lnTo>
                    <a:pt x="466699" y="9525"/>
                  </a:lnTo>
                  <a:lnTo>
                    <a:pt x="466699" y="0"/>
                  </a:lnTo>
                  <a:close/>
                </a:path>
                <a:path w="3372484" h="9525">
                  <a:moveTo>
                    <a:pt x="523849" y="0"/>
                  </a:moveTo>
                  <a:lnTo>
                    <a:pt x="514324" y="0"/>
                  </a:lnTo>
                  <a:lnTo>
                    <a:pt x="514324" y="9525"/>
                  </a:lnTo>
                  <a:lnTo>
                    <a:pt x="523849" y="9525"/>
                  </a:lnTo>
                  <a:lnTo>
                    <a:pt x="523849" y="0"/>
                  </a:lnTo>
                  <a:close/>
                </a:path>
                <a:path w="3372484" h="9525">
                  <a:moveTo>
                    <a:pt x="580999" y="0"/>
                  </a:moveTo>
                  <a:lnTo>
                    <a:pt x="571474" y="0"/>
                  </a:lnTo>
                  <a:lnTo>
                    <a:pt x="571474" y="9525"/>
                  </a:lnTo>
                  <a:lnTo>
                    <a:pt x="580999" y="9525"/>
                  </a:lnTo>
                  <a:lnTo>
                    <a:pt x="580999" y="0"/>
                  </a:lnTo>
                  <a:close/>
                </a:path>
                <a:path w="3372484" h="9525">
                  <a:moveTo>
                    <a:pt x="638149" y="0"/>
                  </a:moveTo>
                  <a:lnTo>
                    <a:pt x="628624" y="0"/>
                  </a:lnTo>
                  <a:lnTo>
                    <a:pt x="628624" y="9525"/>
                  </a:lnTo>
                  <a:lnTo>
                    <a:pt x="638149" y="9525"/>
                  </a:lnTo>
                  <a:lnTo>
                    <a:pt x="638149" y="0"/>
                  </a:lnTo>
                  <a:close/>
                </a:path>
                <a:path w="3372484" h="9525">
                  <a:moveTo>
                    <a:pt x="695299" y="0"/>
                  </a:moveTo>
                  <a:lnTo>
                    <a:pt x="685774" y="0"/>
                  </a:lnTo>
                  <a:lnTo>
                    <a:pt x="685774" y="9525"/>
                  </a:lnTo>
                  <a:lnTo>
                    <a:pt x="695299" y="9525"/>
                  </a:lnTo>
                  <a:lnTo>
                    <a:pt x="695299" y="0"/>
                  </a:lnTo>
                  <a:close/>
                </a:path>
                <a:path w="3372484" h="9525">
                  <a:moveTo>
                    <a:pt x="752436" y="0"/>
                  </a:moveTo>
                  <a:lnTo>
                    <a:pt x="742911" y="0"/>
                  </a:lnTo>
                  <a:lnTo>
                    <a:pt x="742911" y="9525"/>
                  </a:lnTo>
                  <a:lnTo>
                    <a:pt x="752436" y="9525"/>
                  </a:lnTo>
                  <a:lnTo>
                    <a:pt x="752436" y="0"/>
                  </a:lnTo>
                  <a:close/>
                </a:path>
                <a:path w="3372484" h="9525">
                  <a:moveTo>
                    <a:pt x="809586" y="0"/>
                  </a:moveTo>
                  <a:lnTo>
                    <a:pt x="800061" y="0"/>
                  </a:lnTo>
                  <a:lnTo>
                    <a:pt x="800061" y="9525"/>
                  </a:lnTo>
                  <a:lnTo>
                    <a:pt x="809586" y="9525"/>
                  </a:lnTo>
                  <a:lnTo>
                    <a:pt x="809586" y="0"/>
                  </a:lnTo>
                  <a:close/>
                </a:path>
                <a:path w="3372484" h="9525">
                  <a:moveTo>
                    <a:pt x="866736" y="0"/>
                  </a:moveTo>
                  <a:lnTo>
                    <a:pt x="857211" y="0"/>
                  </a:lnTo>
                  <a:lnTo>
                    <a:pt x="857211" y="9525"/>
                  </a:lnTo>
                  <a:lnTo>
                    <a:pt x="866736" y="9525"/>
                  </a:lnTo>
                  <a:lnTo>
                    <a:pt x="866736" y="0"/>
                  </a:lnTo>
                  <a:close/>
                </a:path>
                <a:path w="3372484" h="9525">
                  <a:moveTo>
                    <a:pt x="923886" y="0"/>
                  </a:moveTo>
                  <a:lnTo>
                    <a:pt x="914361" y="0"/>
                  </a:lnTo>
                  <a:lnTo>
                    <a:pt x="914361" y="9525"/>
                  </a:lnTo>
                  <a:lnTo>
                    <a:pt x="923886" y="9525"/>
                  </a:lnTo>
                  <a:lnTo>
                    <a:pt x="923886" y="0"/>
                  </a:lnTo>
                  <a:close/>
                </a:path>
                <a:path w="3372484" h="9525">
                  <a:moveTo>
                    <a:pt x="981024" y="0"/>
                  </a:moveTo>
                  <a:lnTo>
                    <a:pt x="971499" y="0"/>
                  </a:lnTo>
                  <a:lnTo>
                    <a:pt x="971499" y="9525"/>
                  </a:lnTo>
                  <a:lnTo>
                    <a:pt x="981024" y="9525"/>
                  </a:lnTo>
                  <a:lnTo>
                    <a:pt x="981024" y="0"/>
                  </a:lnTo>
                  <a:close/>
                </a:path>
                <a:path w="3372484" h="9525">
                  <a:moveTo>
                    <a:pt x="1038174" y="0"/>
                  </a:moveTo>
                  <a:lnTo>
                    <a:pt x="1028649" y="0"/>
                  </a:lnTo>
                  <a:lnTo>
                    <a:pt x="1028649" y="9525"/>
                  </a:lnTo>
                  <a:lnTo>
                    <a:pt x="1038174" y="9525"/>
                  </a:lnTo>
                  <a:lnTo>
                    <a:pt x="1038174" y="0"/>
                  </a:lnTo>
                  <a:close/>
                </a:path>
                <a:path w="3372484" h="9525">
                  <a:moveTo>
                    <a:pt x="1095324" y="0"/>
                  </a:moveTo>
                  <a:lnTo>
                    <a:pt x="1085799" y="0"/>
                  </a:lnTo>
                  <a:lnTo>
                    <a:pt x="1085799" y="9525"/>
                  </a:lnTo>
                  <a:lnTo>
                    <a:pt x="1095324" y="9525"/>
                  </a:lnTo>
                  <a:lnTo>
                    <a:pt x="1095324" y="0"/>
                  </a:lnTo>
                  <a:close/>
                </a:path>
                <a:path w="3372484" h="9525">
                  <a:moveTo>
                    <a:pt x="1152474" y="0"/>
                  </a:moveTo>
                  <a:lnTo>
                    <a:pt x="1142949" y="0"/>
                  </a:lnTo>
                  <a:lnTo>
                    <a:pt x="1142949" y="9525"/>
                  </a:lnTo>
                  <a:lnTo>
                    <a:pt x="1152474" y="9525"/>
                  </a:lnTo>
                  <a:lnTo>
                    <a:pt x="1152474" y="0"/>
                  </a:lnTo>
                  <a:close/>
                </a:path>
                <a:path w="3372484" h="9525">
                  <a:moveTo>
                    <a:pt x="1209624" y="0"/>
                  </a:moveTo>
                  <a:lnTo>
                    <a:pt x="1200099" y="0"/>
                  </a:lnTo>
                  <a:lnTo>
                    <a:pt x="1200099" y="9525"/>
                  </a:lnTo>
                  <a:lnTo>
                    <a:pt x="1209624" y="9525"/>
                  </a:lnTo>
                  <a:lnTo>
                    <a:pt x="1209624" y="0"/>
                  </a:lnTo>
                  <a:close/>
                </a:path>
                <a:path w="3372484" h="9525">
                  <a:moveTo>
                    <a:pt x="1266761" y="0"/>
                  </a:moveTo>
                  <a:lnTo>
                    <a:pt x="1257236" y="0"/>
                  </a:lnTo>
                  <a:lnTo>
                    <a:pt x="1257236" y="9525"/>
                  </a:lnTo>
                  <a:lnTo>
                    <a:pt x="1266761" y="9525"/>
                  </a:lnTo>
                  <a:lnTo>
                    <a:pt x="1266761" y="0"/>
                  </a:lnTo>
                  <a:close/>
                </a:path>
                <a:path w="3372484" h="9525">
                  <a:moveTo>
                    <a:pt x="1323911" y="0"/>
                  </a:moveTo>
                  <a:lnTo>
                    <a:pt x="1314386" y="0"/>
                  </a:lnTo>
                  <a:lnTo>
                    <a:pt x="1314386" y="9525"/>
                  </a:lnTo>
                  <a:lnTo>
                    <a:pt x="1323911" y="9525"/>
                  </a:lnTo>
                  <a:lnTo>
                    <a:pt x="1323911" y="0"/>
                  </a:lnTo>
                  <a:close/>
                </a:path>
                <a:path w="3372484" h="9525">
                  <a:moveTo>
                    <a:pt x="1381061" y="0"/>
                  </a:moveTo>
                  <a:lnTo>
                    <a:pt x="1371536" y="0"/>
                  </a:lnTo>
                  <a:lnTo>
                    <a:pt x="1371536" y="9525"/>
                  </a:lnTo>
                  <a:lnTo>
                    <a:pt x="1381061" y="9525"/>
                  </a:lnTo>
                  <a:lnTo>
                    <a:pt x="1381061" y="0"/>
                  </a:lnTo>
                  <a:close/>
                </a:path>
                <a:path w="3372484" h="9525">
                  <a:moveTo>
                    <a:pt x="1438211" y="0"/>
                  </a:moveTo>
                  <a:lnTo>
                    <a:pt x="1428686" y="0"/>
                  </a:lnTo>
                  <a:lnTo>
                    <a:pt x="1428686" y="9525"/>
                  </a:lnTo>
                  <a:lnTo>
                    <a:pt x="1438211" y="9525"/>
                  </a:lnTo>
                  <a:lnTo>
                    <a:pt x="1438211" y="0"/>
                  </a:lnTo>
                  <a:close/>
                </a:path>
                <a:path w="3372484" h="9525">
                  <a:moveTo>
                    <a:pt x="1495348" y="0"/>
                  </a:moveTo>
                  <a:lnTo>
                    <a:pt x="1485823" y="0"/>
                  </a:lnTo>
                  <a:lnTo>
                    <a:pt x="1485823" y="9525"/>
                  </a:lnTo>
                  <a:lnTo>
                    <a:pt x="1495348" y="9525"/>
                  </a:lnTo>
                  <a:lnTo>
                    <a:pt x="1495348" y="0"/>
                  </a:lnTo>
                  <a:close/>
                </a:path>
                <a:path w="3372484" h="9525">
                  <a:moveTo>
                    <a:pt x="1552498" y="0"/>
                  </a:moveTo>
                  <a:lnTo>
                    <a:pt x="1542973" y="0"/>
                  </a:lnTo>
                  <a:lnTo>
                    <a:pt x="1542973" y="9525"/>
                  </a:lnTo>
                  <a:lnTo>
                    <a:pt x="1552498" y="9525"/>
                  </a:lnTo>
                  <a:lnTo>
                    <a:pt x="1552498" y="0"/>
                  </a:lnTo>
                  <a:close/>
                </a:path>
                <a:path w="3372484" h="9525">
                  <a:moveTo>
                    <a:pt x="1609648" y="0"/>
                  </a:moveTo>
                  <a:lnTo>
                    <a:pt x="1600123" y="0"/>
                  </a:lnTo>
                  <a:lnTo>
                    <a:pt x="1600123" y="9525"/>
                  </a:lnTo>
                  <a:lnTo>
                    <a:pt x="1609648" y="9525"/>
                  </a:lnTo>
                  <a:lnTo>
                    <a:pt x="1609648" y="0"/>
                  </a:lnTo>
                  <a:close/>
                </a:path>
                <a:path w="3372484" h="9525">
                  <a:moveTo>
                    <a:pt x="1666798" y="0"/>
                  </a:moveTo>
                  <a:lnTo>
                    <a:pt x="1657273" y="0"/>
                  </a:lnTo>
                  <a:lnTo>
                    <a:pt x="1657273" y="9525"/>
                  </a:lnTo>
                  <a:lnTo>
                    <a:pt x="1666798" y="9525"/>
                  </a:lnTo>
                  <a:lnTo>
                    <a:pt x="1666798" y="0"/>
                  </a:lnTo>
                  <a:close/>
                </a:path>
                <a:path w="3372484" h="9525">
                  <a:moveTo>
                    <a:pt x="1723948" y="0"/>
                  </a:moveTo>
                  <a:lnTo>
                    <a:pt x="1714423" y="0"/>
                  </a:lnTo>
                  <a:lnTo>
                    <a:pt x="1714423" y="9525"/>
                  </a:lnTo>
                  <a:lnTo>
                    <a:pt x="1723948" y="9525"/>
                  </a:lnTo>
                  <a:lnTo>
                    <a:pt x="1723948" y="0"/>
                  </a:lnTo>
                  <a:close/>
                </a:path>
                <a:path w="3372484" h="9525">
                  <a:moveTo>
                    <a:pt x="1781086" y="0"/>
                  </a:moveTo>
                  <a:lnTo>
                    <a:pt x="1771561" y="0"/>
                  </a:lnTo>
                  <a:lnTo>
                    <a:pt x="1771561" y="9525"/>
                  </a:lnTo>
                  <a:lnTo>
                    <a:pt x="1781086" y="9525"/>
                  </a:lnTo>
                  <a:lnTo>
                    <a:pt x="1781086" y="0"/>
                  </a:lnTo>
                  <a:close/>
                </a:path>
                <a:path w="3372484" h="9525">
                  <a:moveTo>
                    <a:pt x="1838236" y="0"/>
                  </a:moveTo>
                  <a:lnTo>
                    <a:pt x="1828711" y="0"/>
                  </a:lnTo>
                  <a:lnTo>
                    <a:pt x="1828711" y="9525"/>
                  </a:lnTo>
                  <a:lnTo>
                    <a:pt x="1838236" y="9525"/>
                  </a:lnTo>
                  <a:lnTo>
                    <a:pt x="1838236" y="0"/>
                  </a:lnTo>
                  <a:close/>
                </a:path>
                <a:path w="3372484" h="9525">
                  <a:moveTo>
                    <a:pt x="1895386" y="0"/>
                  </a:moveTo>
                  <a:lnTo>
                    <a:pt x="1885861" y="0"/>
                  </a:lnTo>
                  <a:lnTo>
                    <a:pt x="1885861" y="9525"/>
                  </a:lnTo>
                  <a:lnTo>
                    <a:pt x="1895386" y="9525"/>
                  </a:lnTo>
                  <a:lnTo>
                    <a:pt x="1895386" y="0"/>
                  </a:lnTo>
                  <a:close/>
                </a:path>
                <a:path w="3372484" h="9525">
                  <a:moveTo>
                    <a:pt x="1952536" y="0"/>
                  </a:moveTo>
                  <a:lnTo>
                    <a:pt x="1943011" y="0"/>
                  </a:lnTo>
                  <a:lnTo>
                    <a:pt x="1943011" y="9525"/>
                  </a:lnTo>
                  <a:lnTo>
                    <a:pt x="1952536" y="9525"/>
                  </a:lnTo>
                  <a:lnTo>
                    <a:pt x="1952536" y="0"/>
                  </a:lnTo>
                  <a:close/>
                </a:path>
                <a:path w="3372484" h="9525">
                  <a:moveTo>
                    <a:pt x="2009673" y="0"/>
                  </a:moveTo>
                  <a:lnTo>
                    <a:pt x="2000148" y="0"/>
                  </a:lnTo>
                  <a:lnTo>
                    <a:pt x="2000148" y="9525"/>
                  </a:lnTo>
                  <a:lnTo>
                    <a:pt x="2009673" y="9525"/>
                  </a:lnTo>
                  <a:lnTo>
                    <a:pt x="2009673" y="0"/>
                  </a:lnTo>
                  <a:close/>
                </a:path>
                <a:path w="3372484" h="9525">
                  <a:moveTo>
                    <a:pt x="2066823" y="0"/>
                  </a:moveTo>
                  <a:lnTo>
                    <a:pt x="2057298" y="0"/>
                  </a:lnTo>
                  <a:lnTo>
                    <a:pt x="2057298" y="9525"/>
                  </a:lnTo>
                  <a:lnTo>
                    <a:pt x="2066823" y="9525"/>
                  </a:lnTo>
                  <a:lnTo>
                    <a:pt x="2066823" y="0"/>
                  </a:lnTo>
                  <a:close/>
                </a:path>
                <a:path w="3372484" h="9525">
                  <a:moveTo>
                    <a:pt x="2123973" y="0"/>
                  </a:moveTo>
                  <a:lnTo>
                    <a:pt x="2114448" y="0"/>
                  </a:lnTo>
                  <a:lnTo>
                    <a:pt x="2114448" y="9525"/>
                  </a:lnTo>
                  <a:lnTo>
                    <a:pt x="2123973" y="9525"/>
                  </a:lnTo>
                  <a:lnTo>
                    <a:pt x="2123973" y="0"/>
                  </a:lnTo>
                  <a:close/>
                </a:path>
                <a:path w="3372484" h="9525">
                  <a:moveTo>
                    <a:pt x="2181123" y="0"/>
                  </a:moveTo>
                  <a:lnTo>
                    <a:pt x="2171598" y="0"/>
                  </a:lnTo>
                  <a:lnTo>
                    <a:pt x="2171598" y="9525"/>
                  </a:lnTo>
                  <a:lnTo>
                    <a:pt x="2181123" y="9525"/>
                  </a:lnTo>
                  <a:lnTo>
                    <a:pt x="2181123" y="0"/>
                  </a:lnTo>
                  <a:close/>
                </a:path>
                <a:path w="3372484" h="9525">
                  <a:moveTo>
                    <a:pt x="2238273" y="0"/>
                  </a:moveTo>
                  <a:lnTo>
                    <a:pt x="2228748" y="0"/>
                  </a:lnTo>
                  <a:lnTo>
                    <a:pt x="2228748" y="9525"/>
                  </a:lnTo>
                  <a:lnTo>
                    <a:pt x="2238273" y="9525"/>
                  </a:lnTo>
                  <a:lnTo>
                    <a:pt x="2238273" y="0"/>
                  </a:lnTo>
                  <a:close/>
                </a:path>
                <a:path w="3372484" h="9525">
                  <a:moveTo>
                    <a:pt x="2295410" y="0"/>
                  </a:moveTo>
                  <a:lnTo>
                    <a:pt x="2285885" y="0"/>
                  </a:lnTo>
                  <a:lnTo>
                    <a:pt x="2285885" y="9525"/>
                  </a:lnTo>
                  <a:lnTo>
                    <a:pt x="2295410" y="9525"/>
                  </a:lnTo>
                  <a:lnTo>
                    <a:pt x="2295410" y="0"/>
                  </a:lnTo>
                  <a:close/>
                </a:path>
                <a:path w="3372484" h="9525">
                  <a:moveTo>
                    <a:pt x="2352560" y="0"/>
                  </a:moveTo>
                  <a:lnTo>
                    <a:pt x="2343035" y="0"/>
                  </a:lnTo>
                  <a:lnTo>
                    <a:pt x="2343035" y="9525"/>
                  </a:lnTo>
                  <a:lnTo>
                    <a:pt x="2352560" y="9525"/>
                  </a:lnTo>
                  <a:lnTo>
                    <a:pt x="2352560" y="0"/>
                  </a:lnTo>
                  <a:close/>
                </a:path>
                <a:path w="3372484" h="9525">
                  <a:moveTo>
                    <a:pt x="2409710" y="0"/>
                  </a:moveTo>
                  <a:lnTo>
                    <a:pt x="2400185" y="0"/>
                  </a:lnTo>
                  <a:lnTo>
                    <a:pt x="2400185" y="9525"/>
                  </a:lnTo>
                  <a:lnTo>
                    <a:pt x="2409710" y="9525"/>
                  </a:lnTo>
                  <a:lnTo>
                    <a:pt x="2409710" y="0"/>
                  </a:lnTo>
                  <a:close/>
                </a:path>
                <a:path w="3372484" h="9525">
                  <a:moveTo>
                    <a:pt x="2466860" y="0"/>
                  </a:moveTo>
                  <a:lnTo>
                    <a:pt x="2457335" y="0"/>
                  </a:lnTo>
                  <a:lnTo>
                    <a:pt x="2457335" y="9525"/>
                  </a:lnTo>
                  <a:lnTo>
                    <a:pt x="2466860" y="9525"/>
                  </a:lnTo>
                  <a:lnTo>
                    <a:pt x="2466860" y="0"/>
                  </a:lnTo>
                  <a:close/>
                </a:path>
                <a:path w="3372484" h="9525">
                  <a:moveTo>
                    <a:pt x="2523998" y="0"/>
                  </a:moveTo>
                  <a:lnTo>
                    <a:pt x="2514473" y="0"/>
                  </a:lnTo>
                  <a:lnTo>
                    <a:pt x="2514473" y="9525"/>
                  </a:lnTo>
                  <a:lnTo>
                    <a:pt x="2523998" y="9525"/>
                  </a:lnTo>
                  <a:lnTo>
                    <a:pt x="2523998" y="0"/>
                  </a:lnTo>
                  <a:close/>
                </a:path>
                <a:path w="3372484" h="9525">
                  <a:moveTo>
                    <a:pt x="2581148" y="0"/>
                  </a:moveTo>
                  <a:lnTo>
                    <a:pt x="2571623" y="0"/>
                  </a:lnTo>
                  <a:lnTo>
                    <a:pt x="2571623" y="9525"/>
                  </a:lnTo>
                  <a:lnTo>
                    <a:pt x="2581148" y="9525"/>
                  </a:lnTo>
                  <a:lnTo>
                    <a:pt x="2581148" y="0"/>
                  </a:lnTo>
                  <a:close/>
                </a:path>
                <a:path w="3372484" h="9525">
                  <a:moveTo>
                    <a:pt x="2638298" y="0"/>
                  </a:moveTo>
                  <a:lnTo>
                    <a:pt x="2628773" y="0"/>
                  </a:lnTo>
                  <a:lnTo>
                    <a:pt x="2628773" y="9525"/>
                  </a:lnTo>
                  <a:lnTo>
                    <a:pt x="2638298" y="9525"/>
                  </a:lnTo>
                  <a:lnTo>
                    <a:pt x="2638298" y="0"/>
                  </a:lnTo>
                  <a:close/>
                </a:path>
                <a:path w="3372484" h="9525">
                  <a:moveTo>
                    <a:pt x="2695448" y="0"/>
                  </a:moveTo>
                  <a:lnTo>
                    <a:pt x="2685923" y="0"/>
                  </a:lnTo>
                  <a:lnTo>
                    <a:pt x="2685923" y="9525"/>
                  </a:lnTo>
                  <a:lnTo>
                    <a:pt x="2695448" y="9525"/>
                  </a:lnTo>
                  <a:lnTo>
                    <a:pt x="2695448" y="0"/>
                  </a:lnTo>
                  <a:close/>
                </a:path>
                <a:path w="3372484" h="9525">
                  <a:moveTo>
                    <a:pt x="2752598" y="0"/>
                  </a:moveTo>
                  <a:lnTo>
                    <a:pt x="2743073" y="0"/>
                  </a:lnTo>
                  <a:lnTo>
                    <a:pt x="2743073" y="9525"/>
                  </a:lnTo>
                  <a:lnTo>
                    <a:pt x="2752598" y="9525"/>
                  </a:lnTo>
                  <a:lnTo>
                    <a:pt x="2752598" y="0"/>
                  </a:lnTo>
                  <a:close/>
                </a:path>
                <a:path w="3372484" h="9525">
                  <a:moveTo>
                    <a:pt x="2809735" y="0"/>
                  </a:moveTo>
                  <a:lnTo>
                    <a:pt x="2800210" y="0"/>
                  </a:lnTo>
                  <a:lnTo>
                    <a:pt x="2800210" y="9525"/>
                  </a:lnTo>
                  <a:lnTo>
                    <a:pt x="2809735" y="9525"/>
                  </a:lnTo>
                  <a:lnTo>
                    <a:pt x="2809735" y="0"/>
                  </a:lnTo>
                  <a:close/>
                </a:path>
                <a:path w="3372484" h="9525">
                  <a:moveTo>
                    <a:pt x="2866885" y="0"/>
                  </a:moveTo>
                  <a:lnTo>
                    <a:pt x="2857360" y="0"/>
                  </a:lnTo>
                  <a:lnTo>
                    <a:pt x="2857360" y="9525"/>
                  </a:lnTo>
                  <a:lnTo>
                    <a:pt x="2866885" y="9525"/>
                  </a:lnTo>
                  <a:lnTo>
                    <a:pt x="2866885" y="0"/>
                  </a:lnTo>
                  <a:close/>
                </a:path>
                <a:path w="3372484" h="9525">
                  <a:moveTo>
                    <a:pt x="2924035" y="0"/>
                  </a:moveTo>
                  <a:lnTo>
                    <a:pt x="2914510" y="0"/>
                  </a:lnTo>
                  <a:lnTo>
                    <a:pt x="2914510" y="9525"/>
                  </a:lnTo>
                  <a:lnTo>
                    <a:pt x="2924035" y="9525"/>
                  </a:lnTo>
                  <a:lnTo>
                    <a:pt x="2924035" y="0"/>
                  </a:lnTo>
                  <a:close/>
                </a:path>
                <a:path w="3372484" h="9525">
                  <a:moveTo>
                    <a:pt x="2981185" y="0"/>
                  </a:moveTo>
                  <a:lnTo>
                    <a:pt x="2971660" y="0"/>
                  </a:lnTo>
                  <a:lnTo>
                    <a:pt x="2971660" y="9525"/>
                  </a:lnTo>
                  <a:lnTo>
                    <a:pt x="2981185" y="9525"/>
                  </a:lnTo>
                  <a:lnTo>
                    <a:pt x="2981185" y="0"/>
                  </a:lnTo>
                  <a:close/>
                </a:path>
                <a:path w="3372484" h="9525">
                  <a:moveTo>
                    <a:pt x="3038322" y="0"/>
                  </a:moveTo>
                  <a:lnTo>
                    <a:pt x="3028797" y="0"/>
                  </a:lnTo>
                  <a:lnTo>
                    <a:pt x="3028797" y="9525"/>
                  </a:lnTo>
                  <a:lnTo>
                    <a:pt x="3038322" y="9525"/>
                  </a:lnTo>
                  <a:lnTo>
                    <a:pt x="3038322" y="0"/>
                  </a:lnTo>
                  <a:close/>
                </a:path>
                <a:path w="3372484" h="9525">
                  <a:moveTo>
                    <a:pt x="3095472" y="0"/>
                  </a:moveTo>
                  <a:lnTo>
                    <a:pt x="3085947" y="0"/>
                  </a:lnTo>
                  <a:lnTo>
                    <a:pt x="3085947" y="9525"/>
                  </a:lnTo>
                  <a:lnTo>
                    <a:pt x="3095472" y="9525"/>
                  </a:lnTo>
                  <a:lnTo>
                    <a:pt x="3095472" y="0"/>
                  </a:lnTo>
                  <a:close/>
                </a:path>
                <a:path w="3372484" h="9525">
                  <a:moveTo>
                    <a:pt x="3152622" y="0"/>
                  </a:moveTo>
                  <a:lnTo>
                    <a:pt x="3143097" y="0"/>
                  </a:lnTo>
                  <a:lnTo>
                    <a:pt x="3143097" y="9525"/>
                  </a:lnTo>
                  <a:lnTo>
                    <a:pt x="3152622" y="9525"/>
                  </a:lnTo>
                  <a:lnTo>
                    <a:pt x="3152622" y="0"/>
                  </a:lnTo>
                  <a:close/>
                </a:path>
                <a:path w="3372484" h="9525">
                  <a:moveTo>
                    <a:pt x="3209772" y="0"/>
                  </a:moveTo>
                  <a:lnTo>
                    <a:pt x="3200247" y="0"/>
                  </a:lnTo>
                  <a:lnTo>
                    <a:pt x="3200247" y="9525"/>
                  </a:lnTo>
                  <a:lnTo>
                    <a:pt x="3209772" y="9525"/>
                  </a:lnTo>
                  <a:lnTo>
                    <a:pt x="3209772" y="0"/>
                  </a:lnTo>
                  <a:close/>
                </a:path>
                <a:path w="3372484" h="9525">
                  <a:moveTo>
                    <a:pt x="3266922" y="0"/>
                  </a:moveTo>
                  <a:lnTo>
                    <a:pt x="3257397" y="0"/>
                  </a:lnTo>
                  <a:lnTo>
                    <a:pt x="3257397" y="9525"/>
                  </a:lnTo>
                  <a:lnTo>
                    <a:pt x="3266922" y="9525"/>
                  </a:lnTo>
                  <a:lnTo>
                    <a:pt x="3266922" y="0"/>
                  </a:lnTo>
                  <a:close/>
                </a:path>
                <a:path w="3372484" h="9525">
                  <a:moveTo>
                    <a:pt x="3324060" y="0"/>
                  </a:moveTo>
                  <a:lnTo>
                    <a:pt x="3314535" y="0"/>
                  </a:lnTo>
                  <a:lnTo>
                    <a:pt x="3314535" y="9525"/>
                  </a:lnTo>
                  <a:lnTo>
                    <a:pt x="3324060" y="9525"/>
                  </a:lnTo>
                  <a:lnTo>
                    <a:pt x="3324060" y="0"/>
                  </a:lnTo>
                  <a:close/>
                </a:path>
                <a:path w="3372484" h="9525">
                  <a:moveTo>
                    <a:pt x="3372307" y="0"/>
                  </a:moveTo>
                  <a:lnTo>
                    <a:pt x="3371685" y="0"/>
                  </a:lnTo>
                  <a:lnTo>
                    <a:pt x="3371685" y="9525"/>
                  </a:lnTo>
                  <a:lnTo>
                    <a:pt x="3372307" y="9525"/>
                  </a:lnTo>
                  <a:lnTo>
                    <a:pt x="3372307" y="0"/>
                  </a:lnTo>
                  <a:close/>
                </a:path>
              </a:pathLst>
            </a:custGeom>
            <a:solidFill>
              <a:srgbClr val="C7C6C3"/>
            </a:solidFill>
          </p:spPr>
          <p:txBody>
            <a:bodyPr wrap="square" lIns="0" tIns="0" rIns="0" bIns="0" rtlCol="0"/>
            <a:lstStyle/>
            <a:p>
              <a:endParaRPr sz="1688"/>
            </a:p>
          </p:txBody>
        </p:sp>
      </p:grpSp>
      <p:sp>
        <p:nvSpPr>
          <p:cNvPr id="8" name="object 8"/>
          <p:cNvSpPr txBox="1"/>
          <p:nvPr/>
        </p:nvSpPr>
        <p:spPr>
          <a:xfrm>
            <a:off x="710049" y="5581248"/>
            <a:ext cx="316706" cy="141930"/>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$0.0M</a:t>
            </a:r>
            <a:endParaRPr sz="844">
              <a:latin typeface="Segoe UI"/>
              <a:cs typeface="Segoe UI"/>
            </a:endParaRPr>
          </a:p>
        </p:txBody>
      </p:sp>
      <p:grpSp>
        <p:nvGrpSpPr>
          <p:cNvPr id="9" name="object 9"/>
          <p:cNvGrpSpPr/>
          <p:nvPr/>
        </p:nvGrpSpPr>
        <p:grpSpPr>
          <a:xfrm>
            <a:off x="1103698" y="767961"/>
            <a:ext cx="10662642" cy="3924300"/>
            <a:chOff x="999477" y="819158"/>
            <a:chExt cx="11373485" cy="4185920"/>
          </a:xfrm>
        </p:grpSpPr>
        <p:sp>
          <p:nvSpPr>
            <p:cNvPr id="10" name="object 10"/>
            <p:cNvSpPr/>
            <p:nvPr/>
          </p:nvSpPr>
          <p:spPr>
            <a:xfrm>
              <a:off x="999477" y="4994948"/>
              <a:ext cx="4867275" cy="9525"/>
            </a:xfrm>
            <a:custGeom>
              <a:avLst/>
              <a:gdLst/>
              <a:ahLst/>
              <a:cxnLst/>
              <a:rect l="l" t="t" r="r" b="b"/>
              <a:pathLst>
                <a:path w="4867275" h="9525">
                  <a:moveTo>
                    <a:pt x="9512" y="0"/>
                  </a:moveTo>
                  <a:lnTo>
                    <a:pt x="0" y="0"/>
                  </a:lnTo>
                  <a:lnTo>
                    <a:pt x="0" y="9525"/>
                  </a:lnTo>
                  <a:lnTo>
                    <a:pt x="9512" y="9525"/>
                  </a:lnTo>
                  <a:lnTo>
                    <a:pt x="9512" y="0"/>
                  </a:lnTo>
                  <a:close/>
                </a:path>
                <a:path w="4867275" h="9525">
                  <a:moveTo>
                    <a:pt x="66662" y="0"/>
                  </a:moveTo>
                  <a:lnTo>
                    <a:pt x="57137" y="0"/>
                  </a:lnTo>
                  <a:lnTo>
                    <a:pt x="57137" y="9525"/>
                  </a:lnTo>
                  <a:lnTo>
                    <a:pt x="66662" y="9525"/>
                  </a:lnTo>
                  <a:lnTo>
                    <a:pt x="66662" y="0"/>
                  </a:lnTo>
                  <a:close/>
                </a:path>
                <a:path w="4867275" h="9525">
                  <a:moveTo>
                    <a:pt x="295249" y="0"/>
                  </a:moveTo>
                  <a:lnTo>
                    <a:pt x="285724" y="0"/>
                  </a:lnTo>
                  <a:lnTo>
                    <a:pt x="285724" y="9525"/>
                  </a:lnTo>
                  <a:lnTo>
                    <a:pt x="295249" y="9525"/>
                  </a:lnTo>
                  <a:lnTo>
                    <a:pt x="295249" y="0"/>
                  </a:lnTo>
                  <a:close/>
                </a:path>
                <a:path w="4867275" h="9525">
                  <a:moveTo>
                    <a:pt x="523836" y="0"/>
                  </a:moveTo>
                  <a:lnTo>
                    <a:pt x="514324" y="0"/>
                  </a:lnTo>
                  <a:lnTo>
                    <a:pt x="514324" y="9525"/>
                  </a:lnTo>
                  <a:lnTo>
                    <a:pt x="523836" y="9525"/>
                  </a:lnTo>
                  <a:lnTo>
                    <a:pt x="523836" y="0"/>
                  </a:lnTo>
                  <a:close/>
                </a:path>
                <a:path w="4867275" h="9525">
                  <a:moveTo>
                    <a:pt x="752436" y="0"/>
                  </a:moveTo>
                  <a:lnTo>
                    <a:pt x="742911" y="0"/>
                  </a:lnTo>
                  <a:lnTo>
                    <a:pt x="742911" y="9525"/>
                  </a:lnTo>
                  <a:lnTo>
                    <a:pt x="752436" y="9525"/>
                  </a:lnTo>
                  <a:lnTo>
                    <a:pt x="752436" y="0"/>
                  </a:lnTo>
                  <a:close/>
                </a:path>
                <a:path w="4867275" h="9525">
                  <a:moveTo>
                    <a:pt x="981024" y="0"/>
                  </a:moveTo>
                  <a:lnTo>
                    <a:pt x="971499" y="0"/>
                  </a:lnTo>
                  <a:lnTo>
                    <a:pt x="971499" y="9525"/>
                  </a:lnTo>
                  <a:lnTo>
                    <a:pt x="981024" y="9525"/>
                  </a:lnTo>
                  <a:lnTo>
                    <a:pt x="981024" y="0"/>
                  </a:lnTo>
                  <a:close/>
                </a:path>
                <a:path w="4867275" h="9525">
                  <a:moveTo>
                    <a:pt x="1209611" y="0"/>
                  </a:moveTo>
                  <a:lnTo>
                    <a:pt x="1200086" y="0"/>
                  </a:lnTo>
                  <a:lnTo>
                    <a:pt x="1200086" y="9525"/>
                  </a:lnTo>
                  <a:lnTo>
                    <a:pt x="1209611" y="9525"/>
                  </a:lnTo>
                  <a:lnTo>
                    <a:pt x="1209611" y="0"/>
                  </a:lnTo>
                  <a:close/>
                </a:path>
                <a:path w="4867275" h="9525">
                  <a:moveTo>
                    <a:pt x="1266761" y="0"/>
                  </a:moveTo>
                  <a:lnTo>
                    <a:pt x="1257236" y="0"/>
                  </a:lnTo>
                  <a:lnTo>
                    <a:pt x="1257236" y="9525"/>
                  </a:lnTo>
                  <a:lnTo>
                    <a:pt x="1266761" y="9525"/>
                  </a:lnTo>
                  <a:lnTo>
                    <a:pt x="1266761" y="0"/>
                  </a:lnTo>
                  <a:close/>
                </a:path>
                <a:path w="4867275" h="9525">
                  <a:moveTo>
                    <a:pt x="1323898" y="0"/>
                  </a:moveTo>
                  <a:lnTo>
                    <a:pt x="1314373" y="0"/>
                  </a:lnTo>
                  <a:lnTo>
                    <a:pt x="1314373" y="9525"/>
                  </a:lnTo>
                  <a:lnTo>
                    <a:pt x="1323898" y="9525"/>
                  </a:lnTo>
                  <a:lnTo>
                    <a:pt x="1323898" y="0"/>
                  </a:lnTo>
                  <a:close/>
                </a:path>
                <a:path w="4867275" h="9525">
                  <a:moveTo>
                    <a:pt x="1381048" y="0"/>
                  </a:moveTo>
                  <a:lnTo>
                    <a:pt x="1371523" y="0"/>
                  </a:lnTo>
                  <a:lnTo>
                    <a:pt x="1371523" y="9525"/>
                  </a:lnTo>
                  <a:lnTo>
                    <a:pt x="1381048" y="9525"/>
                  </a:lnTo>
                  <a:lnTo>
                    <a:pt x="1381048" y="0"/>
                  </a:lnTo>
                  <a:close/>
                </a:path>
                <a:path w="4867275" h="9525">
                  <a:moveTo>
                    <a:pt x="1438198" y="0"/>
                  </a:moveTo>
                  <a:lnTo>
                    <a:pt x="1428673" y="0"/>
                  </a:lnTo>
                  <a:lnTo>
                    <a:pt x="1428673" y="9525"/>
                  </a:lnTo>
                  <a:lnTo>
                    <a:pt x="1438198" y="9525"/>
                  </a:lnTo>
                  <a:lnTo>
                    <a:pt x="1438198" y="0"/>
                  </a:lnTo>
                  <a:close/>
                </a:path>
                <a:path w="4867275" h="9525">
                  <a:moveTo>
                    <a:pt x="1495348" y="0"/>
                  </a:moveTo>
                  <a:lnTo>
                    <a:pt x="1485823" y="0"/>
                  </a:lnTo>
                  <a:lnTo>
                    <a:pt x="1485823" y="9525"/>
                  </a:lnTo>
                  <a:lnTo>
                    <a:pt x="1495348" y="9525"/>
                  </a:lnTo>
                  <a:lnTo>
                    <a:pt x="1495348" y="0"/>
                  </a:lnTo>
                  <a:close/>
                </a:path>
                <a:path w="4867275" h="9525">
                  <a:moveTo>
                    <a:pt x="1552486" y="0"/>
                  </a:moveTo>
                  <a:lnTo>
                    <a:pt x="1542973" y="0"/>
                  </a:lnTo>
                  <a:lnTo>
                    <a:pt x="1542973" y="9525"/>
                  </a:lnTo>
                  <a:lnTo>
                    <a:pt x="1552486" y="9525"/>
                  </a:lnTo>
                  <a:lnTo>
                    <a:pt x="1552486" y="0"/>
                  </a:lnTo>
                  <a:close/>
                </a:path>
                <a:path w="4867275" h="9525">
                  <a:moveTo>
                    <a:pt x="1609636" y="0"/>
                  </a:moveTo>
                  <a:lnTo>
                    <a:pt x="1600111" y="0"/>
                  </a:lnTo>
                  <a:lnTo>
                    <a:pt x="1600111" y="9525"/>
                  </a:lnTo>
                  <a:lnTo>
                    <a:pt x="1609636" y="9525"/>
                  </a:lnTo>
                  <a:lnTo>
                    <a:pt x="1609636" y="0"/>
                  </a:lnTo>
                  <a:close/>
                </a:path>
                <a:path w="4867275" h="9525">
                  <a:moveTo>
                    <a:pt x="1666786" y="0"/>
                  </a:moveTo>
                  <a:lnTo>
                    <a:pt x="1657261" y="0"/>
                  </a:lnTo>
                  <a:lnTo>
                    <a:pt x="1657261" y="9525"/>
                  </a:lnTo>
                  <a:lnTo>
                    <a:pt x="1666786" y="9525"/>
                  </a:lnTo>
                  <a:lnTo>
                    <a:pt x="1666786" y="0"/>
                  </a:lnTo>
                  <a:close/>
                </a:path>
                <a:path w="4867275" h="9525">
                  <a:moveTo>
                    <a:pt x="1723936" y="0"/>
                  </a:moveTo>
                  <a:lnTo>
                    <a:pt x="1714411" y="0"/>
                  </a:lnTo>
                  <a:lnTo>
                    <a:pt x="1714411" y="9525"/>
                  </a:lnTo>
                  <a:lnTo>
                    <a:pt x="1723936" y="9525"/>
                  </a:lnTo>
                  <a:lnTo>
                    <a:pt x="1723936" y="0"/>
                  </a:lnTo>
                  <a:close/>
                </a:path>
                <a:path w="4867275" h="9525">
                  <a:moveTo>
                    <a:pt x="1781086" y="0"/>
                  </a:moveTo>
                  <a:lnTo>
                    <a:pt x="1771561" y="0"/>
                  </a:lnTo>
                  <a:lnTo>
                    <a:pt x="1771561" y="9525"/>
                  </a:lnTo>
                  <a:lnTo>
                    <a:pt x="1781086" y="9525"/>
                  </a:lnTo>
                  <a:lnTo>
                    <a:pt x="1781086" y="0"/>
                  </a:lnTo>
                  <a:close/>
                </a:path>
                <a:path w="4867275" h="9525">
                  <a:moveTo>
                    <a:pt x="1838223" y="0"/>
                  </a:moveTo>
                  <a:lnTo>
                    <a:pt x="1828698" y="0"/>
                  </a:lnTo>
                  <a:lnTo>
                    <a:pt x="1828698" y="9525"/>
                  </a:lnTo>
                  <a:lnTo>
                    <a:pt x="1838223" y="9525"/>
                  </a:lnTo>
                  <a:lnTo>
                    <a:pt x="1838223" y="0"/>
                  </a:lnTo>
                  <a:close/>
                </a:path>
                <a:path w="4867275" h="9525">
                  <a:moveTo>
                    <a:pt x="1895373" y="0"/>
                  </a:moveTo>
                  <a:lnTo>
                    <a:pt x="1885848" y="0"/>
                  </a:lnTo>
                  <a:lnTo>
                    <a:pt x="1885848" y="9525"/>
                  </a:lnTo>
                  <a:lnTo>
                    <a:pt x="1895373" y="9525"/>
                  </a:lnTo>
                  <a:lnTo>
                    <a:pt x="1895373" y="0"/>
                  </a:lnTo>
                  <a:close/>
                </a:path>
                <a:path w="4867275" h="9525">
                  <a:moveTo>
                    <a:pt x="1952523" y="0"/>
                  </a:moveTo>
                  <a:lnTo>
                    <a:pt x="1942998" y="0"/>
                  </a:lnTo>
                  <a:lnTo>
                    <a:pt x="1942998" y="9525"/>
                  </a:lnTo>
                  <a:lnTo>
                    <a:pt x="1952523" y="9525"/>
                  </a:lnTo>
                  <a:lnTo>
                    <a:pt x="1952523" y="0"/>
                  </a:lnTo>
                  <a:close/>
                </a:path>
                <a:path w="4867275" h="9525">
                  <a:moveTo>
                    <a:pt x="2009673" y="0"/>
                  </a:moveTo>
                  <a:lnTo>
                    <a:pt x="2000148" y="0"/>
                  </a:lnTo>
                  <a:lnTo>
                    <a:pt x="2000148" y="9525"/>
                  </a:lnTo>
                  <a:lnTo>
                    <a:pt x="2009673" y="9525"/>
                  </a:lnTo>
                  <a:lnTo>
                    <a:pt x="2009673" y="0"/>
                  </a:lnTo>
                  <a:close/>
                </a:path>
                <a:path w="4867275" h="9525">
                  <a:moveTo>
                    <a:pt x="2066810" y="0"/>
                  </a:moveTo>
                  <a:lnTo>
                    <a:pt x="2057285" y="0"/>
                  </a:lnTo>
                  <a:lnTo>
                    <a:pt x="2057285" y="9525"/>
                  </a:lnTo>
                  <a:lnTo>
                    <a:pt x="2066810" y="9525"/>
                  </a:lnTo>
                  <a:lnTo>
                    <a:pt x="2066810" y="0"/>
                  </a:lnTo>
                  <a:close/>
                </a:path>
                <a:path w="4867275" h="9525">
                  <a:moveTo>
                    <a:pt x="2123960" y="0"/>
                  </a:moveTo>
                  <a:lnTo>
                    <a:pt x="2114435" y="0"/>
                  </a:lnTo>
                  <a:lnTo>
                    <a:pt x="2114435" y="9525"/>
                  </a:lnTo>
                  <a:lnTo>
                    <a:pt x="2123960" y="9525"/>
                  </a:lnTo>
                  <a:lnTo>
                    <a:pt x="2123960" y="0"/>
                  </a:lnTo>
                  <a:close/>
                </a:path>
                <a:path w="4867275" h="9525">
                  <a:moveTo>
                    <a:pt x="2181110" y="0"/>
                  </a:moveTo>
                  <a:lnTo>
                    <a:pt x="2171585" y="0"/>
                  </a:lnTo>
                  <a:lnTo>
                    <a:pt x="2171585" y="9525"/>
                  </a:lnTo>
                  <a:lnTo>
                    <a:pt x="2181110" y="9525"/>
                  </a:lnTo>
                  <a:lnTo>
                    <a:pt x="2181110" y="0"/>
                  </a:lnTo>
                  <a:close/>
                </a:path>
                <a:path w="4867275" h="9525">
                  <a:moveTo>
                    <a:pt x="2238260" y="0"/>
                  </a:moveTo>
                  <a:lnTo>
                    <a:pt x="2228735" y="0"/>
                  </a:lnTo>
                  <a:lnTo>
                    <a:pt x="2228735" y="9525"/>
                  </a:lnTo>
                  <a:lnTo>
                    <a:pt x="2238260" y="9525"/>
                  </a:lnTo>
                  <a:lnTo>
                    <a:pt x="2238260" y="0"/>
                  </a:lnTo>
                  <a:close/>
                </a:path>
                <a:path w="4867275" h="9525">
                  <a:moveTo>
                    <a:pt x="2295410" y="0"/>
                  </a:moveTo>
                  <a:lnTo>
                    <a:pt x="2285885" y="0"/>
                  </a:lnTo>
                  <a:lnTo>
                    <a:pt x="2285885" y="9525"/>
                  </a:lnTo>
                  <a:lnTo>
                    <a:pt x="2295410" y="9525"/>
                  </a:lnTo>
                  <a:lnTo>
                    <a:pt x="2295410" y="0"/>
                  </a:lnTo>
                  <a:close/>
                </a:path>
                <a:path w="4867275" h="9525">
                  <a:moveTo>
                    <a:pt x="2352548" y="0"/>
                  </a:moveTo>
                  <a:lnTo>
                    <a:pt x="2343023" y="0"/>
                  </a:lnTo>
                  <a:lnTo>
                    <a:pt x="2343023" y="9525"/>
                  </a:lnTo>
                  <a:lnTo>
                    <a:pt x="2352548" y="9525"/>
                  </a:lnTo>
                  <a:lnTo>
                    <a:pt x="2352548" y="0"/>
                  </a:lnTo>
                  <a:close/>
                </a:path>
                <a:path w="4867275" h="9525">
                  <a:moveTo>
                    <a:pt x="2409698" y="0"/>
                  </a:moveTo>
                  <a:lnTo>
                    <a:pt x="2400173" y="0"/>
                  </a:lnTo>
                  <a:lnTo>
                    <a:pt x="2400173" y="9525"/>
                  </a:lnTo>
                  <a:lnTo>
                    <a:pt x="2409698" y="9525"/>
                  </a:lnTo>
                  <a:lnTo>
                    <a:pt x="2409698" y="0"/>
                  </a:lnTo>
                  <a:close/>
                </a:path>
                <a:path w="4867275" h="9525">
                  <a:moveTo>
                    <a:pt x="2466848" y="0"/>
                  </a:moveTo>
                  <a:lnTo>
                    <a:pt x="2457323" y="0"/>
                  </a:lnTo>
                  <a:lnTo>
                    <a:pt x="2457323" y="9525"/>
                  </a:lnTo>
                  <a:lnTo>
                    <a:pt x="2466848" y="9525"/>
                  </a:lnTo>
                  <a:lnTo>
                    <a:pt x="2466848" y="0"/>
                  </a:lnTo>
                  <a:close/>
                </a:path>
                <a:path w="4867275" h="9525">
                  <a:moveTo>
                    <a:pt x="2523998" y="0"/>
                  </a:moveTo>
                  <a:lnTo>
                    <a:pt x="2514473" y="0"/>
                  </a:lnTo>
                  <a:lnTo>
                    <a:pt x="2514473" y="9525"/>
                  </a:lnTo>
                  <a:lnTo>
                    <a:pt x="2523998" y="9525"/>
                  </a:lnTo>
                  <a:lnTo>
                    <a:pt x="2523998" y="0"/>
                  </a:lnTo>
                  <a:close/>
                </a:path>
                <a:path w="4867275" h="9525">
                  <a:moveTo>
                    <a:pt x="2581135" y="0"/>
                  </a:moveTo>
                  <a:lnTo>
                    <a:pt x="2571610" y="0"/>
                  </a:lnTo>
                  <a:lnTo>
                    <a:pt x="2571610" y="9525"/>
                  </a:lnTo>
                  <a:lnTo>
                    <a:pt x="2581135" y="9525"/>
                  </a:lnTo>
                  <a:lnTo>
                    <a:pt x="2581135" y="0"/>
                  </a:lnTo>
                  <a:close/>
                </a:path>
                <a:path w="4867275" h="9525">
                  <a:moveTo>
                    <a:pt x="2638285" y="0"/>
                  </a:moveTo>
                  <a:lnTo>
                    <a:pt x="2628760" y="0"/>
                  </a:lnTo>
                  <a:lnTo>
                    <a:pt x="2628760" y="9525"/>
                  </a:lnTo>
                  <a:lnTo>
                    <a:pt x="2638285" y="9525"/>
                  </a:lnTo>
                  <a:lnTo>
                    <a:pt x="2638285" y="0"/>
                  </a:lnTo>
                  <a:close/>
                </a:path>
                <a:path w="4867275" h="9525">
                  <a:moveTo>
                    <a:pt x="2695435" y="0"/>
                  </a:moveTo>
                  <a:lnTo>
                    <a:pt x="2685910" y="0"/>
                  </a:lnTo>
                  <a:lnTo>
                    <a:pt x="2685910" y="9525"/>
                  </a:lnTo>
                  <a:lnTo>
                    <a:pt x="2695435" y="9525"/>
                  </a:lnTo>
                  <a:lnTo>
                    <a:pt x="2695435" y="0"/>
                  </a:lnTo>
                  <a:close/>
                </a:path>
                <a:path w="4867275" h="9525">
                  <a:moveTo>
                    <a:pt x="2752585" y="0"/>
                  </a:moveTo>
                  <a:lnTo>
                    <a:pt x="2743060" y="0"/>
                  </a:lnTo>
                  <a:lnTo>
                    <a:pt x="2743060" y="9525"/>
                  </a:lnTo>
                  <a:lnTo>
                    <a:pt x="2752585" y="9525"/>
                  </a:lnTo>
                  <a:lnTo>
                    <a:pt x="2752585" y="0"/>
                  </a:lnTo>
                  <a:close/>
                </a:path>
                <a:path w="4867275" h="9525">
                  <a:moveTo>
                    <a:pt x="2809735" y="0"/>
                  </a:moveTo>
                  <a:lnTo>
                    <a:pt x="2800210" y="0"/>
                  </a:lnTo>
                  <a:lnTo>
                    <a:pt x="2800210" y="9525"/>
                  </a:lnTo>
                  <a:lnTo>
                    <a:pt x="2809735" y="9525"/>
                  </a:lnTo>
                  <a:lnTo>
                    <a:pt x="2809735" y="0"/>
                  </a:lnTo>
                  <a:close/>
                </a:path>
                <a:path w="4867275" h="9525">
                  <a:moveTo>
                    <a:pt x="2866872" y="0"/>
                  </a:moveTo>
                  <a:lnTo>
                    <a:pt x="2857347" y="0"/>
                  </a:lnTo>
                  <a:lnTo>
                    <a:pt x="2857347" y="9525"/>
                  </a:lnTo>
                  <a:lnTo>
                    <a:pt x="2866872" y="9525"/>
                  </a:lnTo>
                  <a:lnTo>
                    <a:pt x="2866872" y="0"/>
                  </a:lnTo>
                  <a:close/>
                </a:path>
                <a:path w="4867275" h="9525">
                  <a:moveTo>
                    <a:pt x="2924022" y="0"/>
                  </a:moveTo>
                  <a:lnTo>
                    <a:pt x="2914497" y="0"/>
                  </a:lnTo>
                  <a:lnTo>
                    <a:pt x="2914497" y="9525"/>
                  </a:lnTo>
                  <a:lnTo>
                    <a:pt x="2924022" y="9525"/>
                  </a:lnTo>
                  <a:lnTo>
                    <a:pt x="2924022" y="0"/>
                  </a:lnTo>
                  <a:close/>
                </a:path>
                <a:path w="4867275" h="9525">
                  <a:moveTo>
                    <a:pt x="2981172" y="0"/>
                  </a:moveTo>
                  <a:lnTo>
                    <a:pt x="2971647" y="0"/>
                  </a:lnTo>
                  <a:lnTo>
                    <a:pt x="2971647" y="9525"/>
                  </a:lnTo>
                  <a:lnTo>
                    <a:pt x="2981172" y="9525"/>
                  </a:lnTo>
                  <a:lnTo>
                    <a:pt x="2981172" y="0"/>
                  </a:lnTo>
                  <a:close/>
                </a:path>
                <a:path w="4867275" h="9525">
                  <a:moveTo>
                    <a:pt x="3038322" y="0"/>
                  </a:moveTo>
                  <a:lnTo>
                    <a:pt x="3028797" y="0"/>
                  </a:lnTo>
                  <a:lnTo>
                    <a:pt x="3028797" y="9525"/>
                  </a:lnTo>
                  <a:lnTo>
                    <a:pt x="3038322" y="9525"/>
                  </a:lnTo>
                  <a:lnTo>
                    <a:pt x="3038322" y="0"/>
                  </a:lnTo>
                  <a:close/>
                </a:path>
                <a:path w="4867275" h="9525">
                  <a:moveTo>
                    <a:pt x="3095460" y="0"/>
                  </a:moveTo>
                  <a:lnTo>
                    <a:pt x="3085935" y="0"/>
                  </a:lnTo>
                  <a:lnTo>
                    <a:pt x="3085935" y="9525"/>
                  </a:lnTo>
                  <a:lnTo>
                    <a:pt x="3095460" y="9525"/>
                  </a:lnTo>
                  <a:lnTo>
                    <a:pt x="3095460" y="0"/>
                  </a:lnTo>
                  <a:close/>
                </a:path>
                <a:path w="4867275" h="9525">
                  <a:moveTo>
                    <a:pt x="3152610" y="0"/>
                  </a:moveTo>
                  <a:lnTo>
                    <a:pt x="3143085" y="0"/>
                  </a:lnTo>
                  <a:lnTo>
                    <a:pt x="3143085" y="9525"/>
                  </a:lnTo>
                  <a:lnTo>
                    <a:pt x="3152610" y="9525"/>
                  </a:lnTo>
                  <a:lnTo>
                    <a:pt x="3152610" y="0"/>
                  </a:lnTo>
                  <a:close/>
                </a:path>
                <a:path w="4867275" h="9525">
                  <a:moveTo>
                    <a:pt x="3209760" y="0"/>
                  </a:moveTo>
                  <a:lnTo>
                    <a:pt x="3200235" y="0"/>
                  </a:lnTo>
                  <a:lnTo>
                    <a:pt x="3200235" y="9525"/>
                  </a:lnTo>
                  <a:lnTo>
                    <a:pt x="3209760" y="9525"/>
                  </a:lnTo>
                  <a:lnTo>
                    <a:pt x="3209760" y="0"/>
                  </a:lnTo>
                  <a:close/>
                </a:path>
                <a:path w="4867275" h="9525">
                  <a:moveTo>
                    <a:pt x="3266910" y="0"/>
                  </a:moveTo>
                  <a:lnTo>
                    <a:pt x="3257385" y="0"/>
                  </a:lnTo>
                  <a:lnTo>
                    <a:pt x="3257385" y="9525"/>
                  </a:lnTo>
                  <a:lnTo>
                    <a:pt x="3266910" y="9525"/>
                  </a:lnTo>
                  <a:lnTo>
                    <a:pt x="3266910" y="0"/>
                  </a:lnTo>
                  <a:close/>
                </a:path>
                <a:path w="4867275" h="9525">
                  <a:moveTo>
                    <a:pt x="3324060" y="0"/>
                  </a:moveTo>
                  <a:lnTo>
                    <a:pt x="3314535" y="0"/>
                  </a:lnTo>
                  <a:lnTo>
                    <a:pt x="3314535" y="9525"/>
                  </a:lnTo>
                  <a:lnTo>
                    <a:pt x="3324060" y="9525"/>
                  </a:lnTo>
                  <a:lnTo>
                    <a:pt x="3324060" y="0"/>
                  </a:lnTo>
                  <a:close/>
                </a:path>
                <a:path w="4867275" h="9525">
                  <a:moveTo>
                    <a:pt x="3381197" y="0"/>
                  </a:moveTo>
                  <a:lnTo>
                    <a:pt x="3371672" y="0"/>
                  </a:lnTo>
                  <a:lnTo>
                    <a:pt x="3371672" y="9525"/>
                  </a:lnTo>
                  <a:lnTo>
                    <a:pt x="3381197" y="9525"/>
                  </a:lnTo>
                  <a:lnTo>
                    <a:pt x="3381197" y="0"/>
                  </a:lnTo>
                  <a:close/>
                </a:path>
                <a:path w="4867275" h="9525">
                  <a:moveTo>
                    <a:pt x="3438347" y="0"/>
                  </a:moveTo>
                  <a:lnTo>
                    <a:pt x="3428822" y="0"/>
                  </a:lnTo>
                  <a:lnTo>
                    <a:pt x="3428822" y="9525"/>
                  </a:lnTo>
                  <a:lnTo>
                    <a:pt x="3438347" y="9525"/>
                  </a:lnTo>
                  <a:lnTo>
                    <a:pt x="3438347" y="0"/>
                  </a:lnTo>
                  <a:close/>
                </a:path>
                <a:path w="4867275" h="9525">
                  <a:moveTo>
                    <a:pt x="3495497" y="0"/>
                  </a:moveTo>
                  <a:lnTo>
                    <a:pt x="3485972" y="0"/>
                  </a:lnTo>
                  <a:lnTo>
                    <a:pt x="3485972" y="9525"/>
                  </a:lnTo>
                  <a:lnTo>
                    <a:pt x="3495497" y="9525"/>
                  </a:lnTo>
                  <a:lnTo>
                    <a:pt x="3495497" y="0"/>
                  </a:lnTo>
                  <a:close/>
                </a:path>
                <a:path w="4867275" h="9525">
                  <a:moveTo>
                    <a:pt x="3552647" y="0"/>
                  </a:moveTo>
                  <a:lnTo>
                    <a:pt x="3543122" y="0"/>
                  </a:lnTo>
                  <a:lnTo>
                    <a:pt x="3543122" y="9525"/>
                  </a:lnTo>
                  <a:lnTo>
                    <a:pt x="3552647" y="9525"/>
                  </a:lnTo>
                  <a:lnTo>
                    <a:pt x="3552647" y="0"/>
                  </a:lnTo>
                  <a:close/>
                </a:path>
                <a:path w="4867275" h="9525">
                  <a:moveTo>
                    <a:pt x="3609784" y="0"/>
                  </a:moveTo>
                  <a:lnTo>
                    <a:pt x="3600259" y="0"/>
                  </a:lnTo>
                  <a:lnTo>
                    <a:pt x="3600259" y="9525"/>
                  </a:lnTo>
                  <a:lnTo>
                    <a:pt x="3609784" y="9525"/>
                  </a:lnTo>
                  <a:lnTo>
                    <a:pt x="3609784" y="0"/>
                  </a:lnTo>
                  <a:close/>
                </a:path>
                <a:path w="4867275" h="9525">
                  <a:moveTo>
                    <a:pt x="3666934" y="0"/>
                  </a:moveTo>
                  <a:lnTo>
                    <a:pt x="3657409" y="0"/>
                  </a:lnTo>
                  <a:lnTo>
                    <a:pt x="3657409" y="9525"/>
                  </a:lnTo>
                  <a:lnTo>
                    <a:pt x="3666934" y="9525"/>
                  </a:lnTo>
                  <a:lnTo>
                    <a:pt x="3666934" y="0"/>
                  </a:lnTo>
                  <a:close/>
                </a:path>
                <a:path w="4867275" h="9525">
                  <a:moveTo>
                    <a:pt x="3724084" y="0"/>
                  </a:moveTo>
                  <a:lnTo>
                    <a:pt x="3714559" y="0"/>
                  </a:lnTo>
                  <a:lnTo>
                    <a:pt x="3714559" y="9525"/>
                  </a:lnTo>
                  <a:lnTo>
                    <a:pt x="3724084" y="9525"/>
                  </a:lnTo>
                  <a:lnTo>
                    <a:pt x="3724084" y="0"/>
                  </a:lnTo>
                  <a:close/>
                </a:path>
                <a:path w="4867275" h="9525">
                  <a:moveTo>
                    <a:pt x="3781234" y="0"/>
                  </a:moveTo>
                  <a:lnTo>
                    <a:pt x="3771709" y="0"/>
                  </a:lnTo>
                  <a:lnTo>
                    <a:pt x="3771709" y="9525"/>
                  </a:lnTo>
                  <a:lnTo>
                    <a:pt x="3781234" y="9525"/>
                  </a:lnTo>
                  <a:lnTo>
                    <a:pt x="3781234" y="0"/>
                  </a:lnTo>
                  <a:close/>
                </a:path>
                <a:path w="4867275" h="9525">
                  <a:moveTo>
                    <a:pt x="3838384" y="0"/>
                  </a:moveTo>
                  <a:lnTo>
                    <a:pt x="3828859" y="0"/>
                  </a:lnTo>
                  <a:lnTo>
                    <a:pt x="3828859" y="9525"/>
                  </a:lnTo>
                  <a:lnTo>
                    <a:pt x="3838384" y="9525"/>
                  </a:lnTo>
                  <a:lnTo>
                    <a:pt x="3838384" y="0"/>
                  </a:lnTo>
                  <a:close/>
                </a:path>
                <a:path w="4867275" h="9525">
                  <a:moveTo>
                    <a:pt x="3895521" y="0"/>
                  </a:moveTo>
                  <a:lnTo>
                    <a:pt x="3885996" y="0"/>
                  </a:lnTo>
                  <a:lnTo>
                    <a:pt x="3885996" y="9525"/>
                  </a:lnTo>
                  <a:lnTo>
                    <a:pt x="3895521" y="9525"/>
                  </a:lnTo>
                  <a:lnTo>
                    <a:pt x="3895521" y="0"/>
                  </a:lnTo>
                  <a:close/>
                </a:path>
                <a:path w="4867275" h="9525">
                  <a:moveTo>
                    <a:pt x="3952671" y="0"/>
                  </a:moveTo>
                  <a:lnTo>
                    <a:pt x="3943146" y="0"/>
                  </a:lnTo>
                  <a:lnTo>
                    <a:pt x="3943146" y="9525"/>
                  </a:lnTo>
                  <a:lnTo>
                    <a:pt x="3952671" y="9525"/>
                  </a:lnTo>
                  <a:lnTo>
                    <a:pt x="3952671" y="0"/>
                  </a:lnTo>
                  <a:close/>
                </a:path>
                <a:path w="4867275" h="9525">
                  <a:moveTo>
                    <a:pt x="4009821" y="0"/>
                  </a:moveTo>
                  <a:lnTo>
                    <a:pt x="4000296" y="0"/>
                  </a:lnTo>
                  <a:lnTo>
                    <a:pt x="4000296" y="9525"/>
                  </a:lnTo>
                  <a:lnTo>
                    <a:pt x="4009821" y="9525"/>
                  </a:lnTo>
                  <a:lnTo>
                    <a:pt x="4009821" y="0"/>
                  </a:lnTo>
                  <a:close/>
                </a:path>
                <a:path w="4867275" h="9525">
                  <a:moveTo>
                    <a:pt x="4066971" y="0"/>
                  </a:moveTo>
                  <a:lnTo>
                    <a:pt x="4057446" y="0"/>
                  </a:lnTo>
                  <a:lnTo>
                    <a:pt x="4057446" y="9525"/>
                  </a:lnTo>
                  <a:lnTo>
                    <a:pt x="4066971" y="9525"/>
                  </a:lnTo>
                  <a:lnTo>
                    <a:pt x="4066971" y="0"/>
                  </a:lnTo>
                  <a:close/>
                </a:path>
                <a:path w="4867275" h="9525">
                  <a:moveTo>
                    <a:pt x="4124109" y="0"/>
                  </a:moveTo>
                  <a:lnTo>
                    <a:pt x="4114584" y="0"/>
                  </a:lnTo>
                  <a:lnTo>
                    <a:pt x="4114584" y="9525"/>
                  </a:lnTo>
                  <a:lnTo>
                    <a:pt x="4124109" y="9525"/>
                  </a:lnTo>
                  <a:lnTo>
                    <a:pt x="4124109" y="0"/>
                  </a:lnTo>
                  <a:close/>
                </a:path>
                <a:path w="4867275" h="9525">
                  <a:moveTo>
                    <a:pt x="4181259" y="0"/>
                  </a:moveTo>
                  <a:lnTo>
                    <a:pt x="4171734" y="0"/>
                  </a:lnTo>
                  <a:lnTo>
                    <a:pt x="4171734" y="9525"/>
                  </a:lnTo>
                  <a:lnTo>
                    <a:pt x="4181259" y="9525"/>
                  </a:lnTo>
                  <a:lnTo>
                    <a:pt x="4181259" y="0"/>
                  </a:lnTo>
                  <a:close/>
                </a:path>
                <a:path w="4867275" h="9525">
                  <a:moveTo>
                    <a:pt x="4238409" y="0"/>
                  </a:moveTo>
                  <a:lnTo>
                    <a:pt x="4228884" y="0"/>
                  </a:lnTo>
                  <a:lnTo>
                    <a:pt x="4228884" y="9525"/>
                  </a:lnTo>
                  <a:lnTo>
                    <a:pt x="4238409" y="9525"/>
                  </a:lnTo>
                  <a:lnTo>
                    <a:pt x="4238409" y="0"/>
                  </a:lnTo>
                  <a:close/>
                </a:path>
                <a:path w="4867275" h="9525">
                  <a:moveTo>
                    <a:pt x="4295559" y="0"/>
                  </a:moveTo>
                  <a:lnTo>
                    <a:pt x="4286034" y="0"/>
                  </a:lnTo>
                  <a:lnTo>
                    <a:pt x="4286034" y="9525"/>
                  </a:lnTo>
                  <a:lnTo>
                    <a:pt x="4295559" y="9525"/>
                  </a:lnTo>
                  <a:lnTo>
                    <a:pt x="4295559" y="0"/>
                  </a:lnTo>
                  <a:close/>
                </a:path>
                <a:path w="4867275" h="9525">
                  <a:moveTo>
                    <a:pt x="4352709" y="0"/>
                  </a:moveTo>
                  <a:lnTo>
                    <a:pt x="4343184" y="0"/>
                  </a:lnTo>
                  <a:lnTo>
                    <a:pt x="4343184" y="9525"/>
                  </a:lnTo>
                  <a:lnTo>
                    <a:pt x="4352709" y="9525"/>
                  </a:lnTo>
                  <a:lnTo>
                    <a:pt x="4352709" y="0"/>
                  </a:lnTo>
                  <a:close/>
                </a:path>
                <a:path w="4867275" h="9525">
                  <a:moveTo>
                    <a:pt x="4409846" y="0"/>
                  </a:moveTo>
                  <a:lnTo>
                    <a:pt x="4400321" y="0"/>
                  </a:lnTo>
                  <a:lnTo>
                    <a:pt x="4400321" y="9525"/>
                  </a:lnTo>
                  <a:lnTo>
                    <a:pt x="4409846" y="9525"/>
                  </a:lnTo>
                  <a:lnTo>
                    <a:pt x="4409846" y="0"/>
                  </a:lnTo>
                  <a:close/>
                </a:path>
                <a:path w="4867275" h="9525">
                  <a:moveTo>
                    <a:pt x="4466996" y="0"/>
                  </a:moveTo>
                  <a:lnTo>
                    <a:pt x="4457471" y="0"/>
                  </a:lnTo>
                  <a:lnTo>
                    <a:pt x="4457471" y="9525"/>
                  </a:lnTo>
                  <a:lnTo>
                    <a:pt x="4466996" y="9525"/>
                  </a:lnTo>
                  <a:lnTo>
                    <a:pt x="4466996" y="0"/>
                  </a:lnTo>
                  <a:close/>
                </a:path>
                <a:path w="4867275" h="9525">
                  <a:moveTo>
                    <a:pt x="4524146" y="0"/>
                  </a:moveTo>
                  <a:lnTo>
                    <a:pt x="4514621" y="0"/>
                  </a:lnTo>
                  <a:lnTo>
                    <a:pt x="4514621" y="9525"/>
                  </a:lnTo>
                  <a:lnTo>
                    <a:pt x="4524146" y="9525"/>
                  </a:lnTo>
                  <a:lnTo>
                    <a:pt x="4524146" y="0"/>
                  </a:lnTo>
                  <a:close/>
                </a:path>
                <a:path w="4867275" h="9525">
                  <a:moveTo>
                    <a:pt x="4581296" y="0"/>
                  </a:moveTo>
                  <a:lnTo>
                    <a:pt x="4571771" y="0"/>
                  </a:lnTo>
                  <a:lnTo>
                    <a:pt x="4571771" y="9525"/>
                  </a:lnTo>
                  <a:lnTo>
                    <a:pt x="4581296" y="9525"/>
                  </a:lnTo>
                  <a:lnTo>
                    <a:pt x="4581296" y="0"/>
                  </a:lnTo>
                  <a:close/>
                </a:path>
                <a:path w="4867275" h="9525">
                  <a:moveTo>
                    <a:pt x="4638433" y="0"/>
                  </a:moveTo>
                  <a:lnTo>
                    <a:pt x="4628908" y="0"/>
                  </a:lnTo>
                  <a:lnTo>
                    <a:pt x="4628908" y="9525"/>
                  </a:lnTo>
                  <a:lnTo>
                    <a:pt x="4638433" y="9525"/>
                  </a:lnTo>
                  <a:lnTo>
                    <a:pt x="4638433" y="0"/>
                  </a:lnTo>
                  <a:close/>
                </a:path>
                <a:path w="4867275" h="9525">
                  <a:moveTo>
                    <a:pt x="4695583" y="0"/>
                  </a:moveTo>
                  <a:lnTo>
                    <a:pt x="4686058" y="0"/>
                  </a:lnTo>
                  <a:lnTo>
                    <a:pt x="4686058" y="9525"/>
                  </a:lnTo>
                  <a:lnTo>
                    <a:pt x="4695583" y="9525"/>
                  </a:lnTo>
                  <a:lnTo>
                    <a:pt x="4695583" y="0"/>
                  </a:lnTo>
                  <a:close/>
                </a:path>
                <a:path w="4867275" h="9525">
                  <a:moveTo>
                    <a:pt x="4752733" y="0"/>
                  </a:moveTo>
                  <a:lnTo>
                    <a:pt x="4743208" y="0"/>
                  </a:lnTo>
                  <a:lnTo>
                    <a:pt x="4743208" y="9525"/>
                  </a:lnTo>
                  <a:lnTo>
                    <a:pt x="4752733" y="9525"/>
                  </a:lnTo>
                  <a:lnTo>
                    <a:pt x="4752733" y="0"/>
                  </a:lnTo>
                  <a:close/>
                </a:path>
                <a:path w="4867275" h="9525">
                  <a:moveTo>
                    <a:pt x="4809883" y="0"/>
                  </a:moveTo>
                  <a:lnTo>
                    <a:pt x="4800358" y="0"/>
                  </a:lnTo>
                  <a:lnTo>
                    <a:pt x="4800358" y="9525"/>
                  </a:lnTo>
                  <a:lnTo>
                    <a:pt x="4809883" y="9525"/>
                  </a:lnTo>
                  <a:lnTo>
                    <a:pt x="4809883" y="0"/>
                  </a:lnTo>
                  <a:close/>
                </a:path>
                <a:path w="4867275" h="9525">
                  <a:moveTo>
                    <a:pt x="4867033" y="0"/>
                  </a:moveTo>
                  <a:lnTo>
                    <a:pt x="4857508" y="0"/>
                  </a:lnTo>
                  <a:lnTo>
                    <a:pt x="4857508" y="9525"/>
                  </a:lnTo>
                  <a:lnTo>
                    <a:pt x="4867033" y="9525"/>
                  </a:lnTo>
                  <a:lnTo>
                    <a:pt x="4867033" y="0"/>
                  </a:lnTo>
                  <a:close/>
                </a:path>
              </a:pathLst>
            </a:custGeom>
            <a:solidFill>
              <a:srgbClr val="C7C6C3"/>
            </a:solidFill>
          </p:spPr>
          <p:txBody>
            <a:bodyPr wrap="square" lIns="0" tIns="0" rIns="0" bIns="0" rtlCol="0"/>
            <a:lstStyle/>
            <a:p>
              <a:endParaRPr sz="1688"/>
            </a:p>
          </p:txBody>
        </p:sp>
        <p:sp>
          <p:nvSpPr>
            <p:cNvPr id="11" name="object 11"/>
            <p:cNvSpPr/>
            <p:nvPr/>
          </p:nvSpPr>
          <p:spPr>
            <a:xfrm>
              <a:off x="5856986" y="4994948"/>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62" y="0"/>
                  </a:moveTo>
                  <a:lnTo>
                    <a:pt x="57137" y="0"/>
                  </a:lnTo>
                  <a:lnTo>
                    <a:pt x="57137" y="9525"/>
                  </a:lnTo>
                  <a:lnTo>
                    <a:pt x="66662" y="9525"/>
                  </a:lnTo>
                  <a:lnTo>
                    <a:pt x="66662" y="0"/>
                  </a:lnTo>
                  <a:close/>
                </a:path>
                <a:path w="4010025" h="9525">
                  <a:moveTo>
                    <a:pt x="123812" y="0"/>
                  </a:moveTo>
                  <a:lnTo>
                    <a:pt x="114287" y="0"/>
                  </a:lnTo>
                  <a:lnTo>
                    <a:pt x="114287" y="9525"/>
                  </a:lnTo>
                  <a:lnTo>
                    <a:pt x="123812" y="9525"/>
                  </a:lnTo>
                  <a:lnTo>
                    <a:pt x="123812" y="0"/>
                  </a:lnTo>
                  <a:close/>
                </a:path>
                <a:path w="4010025" h="9525">
                  <a:moveTo>
                    <a:pt x="180962" y="0"/>
                  </a:moveTo>
                  <a:lnTo>
                    <a:pt x="171437" y="0"/>
                  </a:lnTo>
                  <a:lnTo>
                    <a:pt x="171437" y="9525"/>
                  </a:lnTo>
                  <a:lnTo>
                    <a:pt x="180962" y="9525"/>
                  </a:lnTo>
                  <a:lnTo>
                    <a:pt x="180962" y="0"/>
                  </a:lnTo>
                  <a:close/>
                </a:path>
                <a:path w="4010025" h="9525">
                  <a:moveTo>
                    <a:pt x="238112" y="0"/>
                  </a:moveTo>
                  <a:lnTo>
                    <a:pt x="228587" y="0"/>
                  </a:lnTo>
                  <a:lnTo>
                    <a:pt x="228587" y="9525"/>
                  </a:lnTo>
                  <a:lnTo>
                    <a:pt x="238112" y="9525"/>
                  </a:lnTo>
                  <a:lnTo>
                    <a:pt x="238112" y="0"/>
                  </a:lnTo>
                  <a:close/>
                </a:path>
                <a:path w="4010025" h="9525">
                  <a:moveTo>
                    <a:pt x="295249" y="0"/>
                  </a:moveTo>
                  <a:lnTo>
                    <a:pt x="285724" y="0"/>
                  </a:lnTo>
                  <a:lnTo>
                    <a:pt x="285724" y="9525"/>
                  </a:lnTo>
                  <a:lnTo>
                    <a:pt x="295249" y="9525"/>
                  </a:lnTo>
                  <a:lnTo>
                    <a:pt x="295249" y="0"/>
                  </a:lnTo>
                  <a:close/>
                </a:path>
                <a:path w="4010025" h="9525">
                  <a:moveTo>
                    <a:pt x="352399" y="0"/>
                  </a:moveTo>
                  <a:lnTo>
                    <a:pt x="342874" y="0"/>
                  </a:lnTo>
                  <a:lnTo>
                    <a:pt x="342874" y="9525"/>
                  </a:lnTo>
                  <a:lnTo>
                    <a:pt x="352399" y="9525"/>
                  </a:lnTo>
                  <a:lnTo>
                    <a:pt x="352399" y="0"/>
                  </a:lnTo>
                  <a:close/>
                </a:path>
                <a:path w="4010025" h="9525">
                  <a:moveTo>
                    <a:pt x="409549" y="0"/>
                  </a:moveTo>
                  <a:lnTo>
                    <a:pt x="400024" y="0"/>
                  </a:lnTo>
                  <a:lnTo>
                    <a:pt x="400024" y="9525"/>
                  </a:lnTo>
                  <a:lnTo>
                    <a:pt x="409549" y="9525"/>
                  </a:lnTo>
                  <a:lnTo>
                    <a:pt x="409549" y="0"/>
                  </a:lnTo>
                  <a:close/>
                </a:path>
                <a:path w="4010025" h="9525">
                  <a:moveTo>
                    <a:pt x="466699" y="0"/>
                  </a:moveTo>
                  <a:lnTo>
                    <a:pt x="457174" y="0"/>
                  </a:lnTo>
                  <a:lnTo>
                    <a:pt x="457174" y="9525"/>
                  </a:lnTo>
                  <a:lnTo>
                    <a:pt x="466699" y="9525"/>
                  </a:lnTo>
                  <a:lnTo>
                    <a:pt x="466699" y="0"/>
                  </a:lnTo>
                  <a:close/>
                </a:path>
                <a:path w="4010025" h="9525">
                  <a:moveTo>
                    <a:pt x="523849" y="0"/>
                  </a:moveTo>
                  <a:lnTo>
                    <a:pt x="514324" y="0"/>
                  </a:lnTo>
                  <a:lnTo>
                    <a:pt x="514324" y="9525"/>
                  </a:lnTo>
                  <a:lnTo>
                    <a:pt x="523849" y="9525"/>
                  </a:lnTo>
                  <a:lnTo>
                    <a:pt x="523849" y="0"/>
                  </a:lnTo>
                  <a:close/>
                </a:path>
                <a:path w="4010025" h="9525">
                  <a:moveTo>
                    <a:pt x="580986" y="0"/>
                  </a:moveTo>
                  <a:lnTo>
                    <a:pt x="571461" y="0"/>
                  </a:lnTo>
                  <a:lnTo>
                    <a:pt x="571461" y="9525"/>
                  </a:lnTo>
                  <a:lnTo>
                    <a:pt x="580986" y="9525"/>
                  </a:lnTo>
                  <a:lnTo>
                    <a:pt x="580986" y="0"/>
                  </a:lnTo>
                  <a:close/>
                </a:path>
                <a:path w="4010025" h="9525">
                  <a:moveTo>
                    <a:pt x="638136" y="0"/>
                  </a:moveTo>
                  <a:lnTo>
                    <a:pt x="628611" y="0"/>
                  </a:lnTo>
                  <a:lnTo>
                    <a:pt x="628611" y="9525"/>
                  </a:lnTo>
                  <a:lnTo>
                    <a:pt x="638136" y="9525"/>
                  </a:lnTo>
                  <a:lnTo>
                    <a:pt x="638136" y="0"/>
                  </a:lnTo>
                  <a:close/>
                </a:path>
                <a:path w="4010025" h="9525">
                  <a:moveTo>
                    <a:pt x="695286" y="0"/>
                  </a:moveTo>
                  <a:lnTo>
                    <a:pt x="685761" y="0"/>
                  </a:lnTo>
                  <a:lnTo>
                    <a:pt x="685761" y="9525"/>
                  </a:lnTo>
                  <a:lnTo>
                    <a:pt x="695286" y="9525"/>
                  </a:lnTo>
                  <a:lnTo>
                    <a:pt x="695286" y="0"/>
                  </a:lnTo>
                  <a:close/>
                </a:path>
                <a:path w="4010025" h="9525">
                  <a:moveTo>
                    <a:pt x="752436" y="0"/>
                  </a:moveTo>
                  <a:lnTo>
                    <a:pt x="742911" y="0"/>
                  </a:lnTo>
                  <a:lnTo>
                    <a:pt x="742911" y="9525"/>
                  </a:lnTo>
                  <a:lnTo>
                    <a:pt x="752436" y="9525"/>
                  </a:lnTo>
                  <a:lnTo>
                    <a:pt x="752436" y="0"/>
                  </a:lnTo>
                  <a:close/>
                </a:path>
                <a:path w="4010025" h="9525">
                  <a:moveTo>
                    <a:pt x="809574" y="0"/>
                  </a:moveTo>
                  <a:lnTo>
                    <a:pt x="800049" y="0"/>
                  </a:lnTo>
                  <a:lnTo>
                    <a:pt x="800049" y="9525"/>
                  </a:lnTo>
                  <a:lnTo>
                    <a:pt x="809574" y="9525"/>
                  </a:lnTo>
                  <a:lnTo>
                    <a:pt x="809574" y="0"/>
                  </a:lnTo>
                  <a:close/>
                </a:path>
                <a:path w="4010025" h="9525">
                  <a:moveTo>
                    <a:pt x="866724" y="0"/>
                  </a:moveTo>
                  <a:lnTo>
                    <a:pt x="857199" y="0"/>
                  </a:lnTo>
                  <a:lnTo>
                    <a:pt x="857199" y="9525"/>
                  </a:lnTo>
                  <a:lnTo>
                    <a:pt x="866724" y="9525"/>
                  </a:lnTo>
                  <a:lnTo>
                    <a:pt x="866724" y="0"/>
                  </a:lnTo>
                  <a:close/>
                </a:path>
                <a:path w="4010025" h="9525">
                  <a:moveTo>
                    <a:pt x="923874" y="0"/>
                  </a:moveTo>
                  <a:lnTo>
                    <a:pt x="914349" y="0"/>
                  </a:lnTo>
                  <a:lnTo>
                    <a:pt x="914349" y="9525"/>
                  </a:lnTo>
                  <a:lnTo>
                    <a:pt x="923874" y="9525"/>
                  </a:lnTo>
                  <a:lnTo>
                    <a:pt x="923874" y="0"/>
                  </a:lnTo>
                  <a:close/>
                </a:path>
                <a:path w="4010025" h="9525">
                  <a:moveTo>
                    <a:pt x="981024" y="0"/>
                  </a:moveTo>
                  <a:lnTo>
                    <a:pt x="971499" y="0"/>
                  </a:lnTo>
                  <a:lnTo>
                    <a:pt x="971499" y="9525"/>
                  </a:lnTo>
                  <a:lnTo>
                    <a:pt x="981024" y="9525"/>
                  </a:lnTo>
                  <a:lnTo>
                    <a:pt x="981024" y="0"/>
                  </a:lnTo>
                  <a:close/>
                </a:path>
                <a:path w="4010025" h="9525">
                  <a:moveTo>
                    <a:pt x="1038174" y="0"/>
                  </a:moveTo>
                  <a:lnTo>
                    <a:pt x="1028649" y="0"/>
                  </a:lnTo>
                  <a:lnTo>
                    <a:pt x="1028649" y="9525"/>
                  </a:lnTo>
                  <a:lnTo>
                    <a:pt x="1038174" y="9525"/>
                  </a:lnTo>
                  <a:lnTo>
                    <a:pt x="1038174" y="0"/>
                  </a:lnTo>
                  <a:close/>
                </a:path>
                <a:path w="4010025" h="9525">
                  <a:moveTo>
                    <a:pt x="1095311" y="0"/>
                  </a:moveTo>
                  <a:lnTo>
                    <a:pt x="1085786" y="0"/>
                  </a:lnTo>
                  <a:lnTo>
                    <a:pt x="1085786" y="9525"/>
                  </a:lnTo>
                  <a:lnTo>
                    <a:pt x="1095311" y="9525"/>
                  </a:lnTo>
                  <a:lnTo>
                    <a:pt x="1095311" y="0"/>
                  </a:lnTo>
                  <a:close/>
                </a:path>
                <a:path w="4010025" h="9525">
                  <a:moveTo>
                    <a:pt x="1152461" y="0"/>
                  </a:moveTo>
                  <a:lnTo>
                    <a:pt x="1142936" y="0"/>
                  </a:lnTo>
                  <a:lnTo>
                    <a:pt x="1142936" y="9525"/>
                  </a:lnTo>
                  <a:lnTo>
                    <a:pt x="1152461" y="9525"/>
                  </a:lnTo>
                  <a:lnTo>
                    <a:pt x="1152461" y="0"/>
                  </a:lnTo>
                  <a:close/>
                </a:path>
                <a:path w="4010025" h="9525">
                  <a:moveTo>
                    <a:pt x="1209611" y="0"/>
                  </a:moveTo>
                  <a:lnTo>
                    <a:pt x="1200086" y="0"/>
                  </a:lnTo>
                  <a:lnTo>
                    <a:pt x="1200086" y="9525"/>
                  </a:lnTo>
                  <a:lnTo>
                    <a:pt x="1209611" y="9525"/>
                  </a:lnTo>
                  <a:lnTo>
                    <a:pt x="1209611" y="0"/>
                  </a:lnTo>
                  <a:close/>
                </a:path>
                <a:path w="4010025" h="9525">
                  <a:moveTo>
                    <a:pt x="1266761" y="0"/>
                  </a:moveTo>
                  <a:lnTo>
                    <a:pt x="1257236" y="0"/>
                  </a:lnTo>
                  <a:lnTo>
                    <a:pt x="1257236" y="9525"/>
                  </a:lnTo>
                  <a:lnTo>
                    <a:pt x="1266761" y="9525"/>
                  </a:lnTo>
                  <a:lnTo>
                    <a:pt x="1266761" y="0"/>
                  </a:lnTo>
                  <a:close/>
                </a:path>
                <a:path w="4010025" h="9525">
                  <a:moveTo>
                    <a:pt x="1323898" y="0"/>
                  </a:moveTo>
                  <a:lnTo>
                    <a:pt x="1314373" y="0"/>
                  </a:lnTo>
                  <a:lnTo>
                    <a:pt x="1314373" y="9525"/>
                  </a:lnTo>
                  <a:lnTo>
                    <a:pt x="1323898" y="9525"/>
                  </a:lnTo>
                  <a:lnTo>
                    <a:pt x="1323898" y="0"/>
                  </a:lnTo>
                  <a:close/>
                </a:path>
                <a:path w="4010025" h="9525">
                  <a:moveTo>
                    <a:pt x="1381048" y="0"/>
                  </a:moveTo>
                  <a:lnTo>
                    <a:pt x="1371523" y="0"/>
                  </a:lnTo>
                  <a:lnTo>
                    <a:pt x="1371523" y="9525"/>
                  </a:lnTo>
                  <a:lnTo>
                    <a:pt x="1381048" y="9525"/>
                  </a:lnTo>
                  <a:lnTo>
                    <a:pt x="1381048" y="0"/>
                  </a:lnTo>
                  <a:close/>
                </a:path>
                <a:path w="4010025" h="9525">
                  <a:moveTo>
                    <a:pt x="1438198" y="0"/>
                  </a:moveTo>
                  <a:lnTo>
                    <a:pt x="1428673" y="0"/>
                  </a:lnTo>
                  <a:lnTo>
                    <a:pt x="1428673" y="9525"/>
                  </a:lnTo>
                  <a:lnTo>
                    <a:pt x="1438198" y="9525"/>
                  </a:lnTo>
                  <a:lnTo>
                    <a:pt x="1438198" y="0"/>
                  </a:lnTo>
                  <a:close/>
                </a:path>
                <a:path w="4010025" h="9525">
                  <a:moveTo>
                    <a:pt x="1495348" y="0"/>
                  </a:moveTo>
                  <a:lnTo>
                    <a:pt x="1485823" y="0"/>
                  </a:lnTo>
                  <a:lnTo>
                    <a:pt x="1485823" y="9525"/>
                  </a:lnTo>
                  <a:lnTo>
                    <a:pt x="1495348" y="9525"/>
                  </a:lnTo>
                  <a:lnTo>
                    <a:pt x="1495348" y="0"/>
                  </a:lnTo>
                  <a:close/>
                </a:path>
                <a:path w="4010025" h="9525">
                  <a:moveTo>
                    <a:pt x="1552486" y="0"/>
                  </a:moveTo>
                  <a:lnTo>
                    <a:pt x="1542973" y="0"/>
                  </a:lnTo>
                  <a:lnTo>
                    <a:pt x="1542973" y="9525"/>
                  </a:lnTo>
                  <a:lnTo>
                    <a:pt x="1552486" y="9525"/>
                  </a:lnTo>
                  <a:lnTo>
                    <a:pt x="1552486" y="0"/>
                  </a:lnTo>
                  <a:close/>
                </a:path>
                <a:path w="4010025" h="9525">
                  <a:moveTo>
                    <a:pt x="1609636" y="0"/>
                  </a:moveTo>
                  <a:lnTo>
                    <a:pt x="1600111" y="0"/>
                  </a:lnTo>
                  <a:lnTo>
                    <a:pt x="1600111" y="9525"/>
                  </a:lnTo>
                  <a:lnTo>
                    <a:pt x="1609636" y="9525"/>
                  </a:lnTo>
                  <a:lnTo>
                    <a:pt x="1609636" y="0"/>
                  </a:lnTo>
                  <a:close/>
                </a:path>
                <a:path w="4010025" h="9525">
                  <a:moveTo>
                    <a:pt x="1666786" y="0"/>
                  </a:moveTo>
                  <a:lnTo>
                    <a:pt x="1657261" y="0"/>
                  </a:lnTo>
                  <a:lnTo>
                    <a:pt x="1657261" y="9525"/>
                  </a:lnTo>
                  <a:lnTo>
                    <a:pt x="1666786" y="9525"/>
                  </a:lnTo>
                  <a:lnTo>
                    <a:pt x="1666786" y="0"/>
                  </a:lnTo>
                  <a:close/>
                </a:path>
                <a:path w="4010025" h="9525">
                  <a:moveTo>
                    <a:pt x="1723936" y="0"/>
                  </a:moveTo>
                  <a:lnTo>
                    <a:pt x="1714411" y="0"/>
                  </a:lnTo>
                  <a:lnTo>
                    <a:pt x="1714411" y="9525"/>
                  </a:lnTo>
                  <a:lnTo>
                    <a:pt x="1723936" y="9525"/>
                  </a:lnTo>
                  <a:lnTo>
                    <a:pt x="1723936" y="0"/>
                  </a:lnTo>
                  <a:close/>
                </a:path>
                <a:path w="4010025" h="9525">
                  <a:moveTo>
                    <a:pt x="1781086" y="0"/>
                  </a:moveTo>
                  <a:lnTo>
                    <a:pt x="1771561" y="0"/>
                  </a:lnTo>
                  <a:lnTo>
                    <a:pt x="1771561" y="9525"/>
                  </a:lnTo>
                  <a:lnTo>
                    <a:pt x="1781086" y="9525"/>
                  </a:lnTo>
                  <a:lnTo>
                    <a:pt x="1781086" y="0"/>
                  </a:lnTo>
                  <a:close/>
                </a:path>
                <a:path w="4010025" h="9525">
                  <a:moveTo>
                    <a:pt x="1838223" y="0"/>
                  </a:moveTo>
                  <a:lnTo>
                    <a:pt x="1828698" y="0"/>
                  </a:lnTo>
                  <a:lnTo>
                    <a:pt x="1828698" y="9525"/>
                  </a:lnTo>
                  <a:lnTo>
                    <a:pt x="1838223" y="9525"/>
                  </a:lnTo>
                  <a:lnTo>
                    <a:pt x="1838223" y="0"/>
                  </a:lnTo>
                  <a:close/>
                </a:path>
                <a:path w="4010025" h="9525">
                  <a:moveTo>
                    <a:pt x="1895373" y="0"/>
                  </a:moveTo>
                  <a:lnTo>
                    <a:pt x="1885848" y="0"/>
                  </a:lnTo>
                  <a:lnTo>
                    <a:pt x="1885848" y="9525"/>
                  </a:lnTo>
                  <a:lnTo>
                    <a:pt x="1895373" y="9525"/>
                  </a:lnTo>
                  <a:lnTo>
                    <a:pt x="1895373" y="0"/>
                  </a:lnTo>
                  <a:close/>
                </a:path>
                <a:path w="4010025" h="9525">
                  <a:moveTo>
                    <a:pt x="1952523" y="0"/>
                  </a:moveTo>
                  <a:lnTo>
                    <a:pt x="1942998" y="0"/>
                  </a:lnTo>
                  <a:lnTo>
                    <a:pt x="1942998" y="9525"/>
                  </a:lnTo>
                  <a:lnTo>
                    <a:pt x="1952523" y="9525"/>
                  </a:lnTo>
                  <a:lnTo>
                    <a:pt x="1952523" y="0"/>
                  </a:lnTo>
                  <a:close/>
                </a:path>
                <a:path w="4010025" h="9525">
                  <a:moveTo>
                    <a:pt x="2009673" y="0"/>
                  </a:moveTo>
                  <a:lnTo>
                    <a:pt x="2000148" y="0"/>
                  </a:lnTo>
                  <a:lnTo>
                    <a:pt x="2000148" y="9525"/>
                  </a:lnTo>
                  <a:lnTo>
                    <a:pt x="2009673" y="9525"/>
                  </a:lnTo>
                  <a:lnTo>
                    <a:pt x="2009673" y="0"/>
                  </a:lnTo>
                  <a:close/>
                </a:path>
                <a:path w="4010025" h="9525">
                  <a:moveTo>
                    <a:pt x="2066810" y="0"/>
                  </a:moveTo>
                  <a:lnTo>
                    <a:pt x="2057298" y="0"/>
                  </a:lnTo>
                  <a:lnTo>
                    <a:pt x="2057298" y="9525"/>
                  </a:lnTo>
                  <a:lnTo>
                    <a:pt x="2066810" y="9525"/>
                  </a:lnTo>
                  <a:lnTo>
                    <a:pt x="2066810" y="0"/>
                  </a:lnTo>
                  <a:close/>
                </a:path>
                <a:path w="4010025" h="9525">
                  <a:moveTo>
                    <a:pt x="2123960" y="0"/>
                  </a:moveTo>
                  <a:lnTo>
                    <a:pt x="2114435" y="0"/>
                  </a:lnTo>
                  <a:lnTo>
                    <a:pt x="2114435" y="9525"/>
                  </a:lnTo>
                  <a:lnTo>
                    <a:pt x="2123960" y="9525"/>
                  </a:lnTo>
                  <a:lnTo>
                    <a:pt x="2123960" y="0"/>
                  </a:lnTo>
                  <a:close/>
                </a:path>
                <a:path w="4010025" h="9525">
                  <a:moveTo>
                    <a:pt x="2181110" y="0"/>
                  </a:moveTo>
                  <a:lnTo>
                    <a:pt x="2171585" y="0"/>
                  </a:lnTo>
                  <a:lnTo>
                    <a:pt x="2171585" y="9525"/>
                  </a:lnTo>
                  <a:lnTo>
                    <a:pt x="2181110" y="9525"/>
                  </a:lnTo>
                  <a:lnTo>
                    <a:pt x="2181110" y="0"/>
                  </a:lnTo>
                  <a:close/>
                </a:path>
                <a:path w="4010025" h="9525">
                  <a:moveTo>
                    <a:pt x="2238260" y="0"/>
                  </a:moveTo>
                  <a:lnTo>
                    <a:pt x="2228735" y="0"/>
                  </a:lnTo>
                  <a:lnTo>
                    <a:pt x="2228735" y="9525"/>
                  </a:lnTo>
                  <a:lnTo>
                    <a:pt x="2238260" y="9525"/>
                  </a:lnTo>
                  <a:lnTo>
                    <a:pt x="2238260" y="0"/>
                  </a:lnTo>
                  <a:close/>
                </a:path>
                <a:path w="4010025" h="9525">
                  <a:moveTo>
                    <a:pt x="2295410" y="0"/>
                  </a:moveTo>
                  <a:lnTo>
                    <a:pt x="2285885" y="0"/>
                  </a:lnTo>
                  <a:lnTo>
                    <a:pt x="2285885" y="9525"/>
                  </a:lnTo>
                  <a:lnTo>
                    <a:pt x="2295410" y="9525"/>
                  </a:lnTo>
                  <a:lnTo>
                    <a:pt x="2295410" y="0"/>
                  </a:lnTo>
                  <a:close/>
                </a:path>
                <a:path w="4010025" h="9525">
                  <a:moveTo>
                    <a:pt x="2352548" y="0"/>
                  </a:moveTo>
                  <a:lnTo>
                    <a:pt x="2343023" y="0"/>
                  </a:lnTo>
                  <a:lnTo>
                    <a:pt x="2343023" y="9525"/>
                  </a:lnTo>
                  <a:lnTo>
                    <a:pt x="2352548" y="9525"/>
                  </a:lnTo>
                  <a:lnTo>
                    <a:pt x="2352548" y="0"/>
                  </a:lnTo>
                  <a:close/>
                </a:path>
                <a:path w="4010025" h="9525">
                  <a:moveTo>
                    <a:pt x="2409698" y="0"/>
                  </a:moveTo>
                  <a:lnTo>
                    <a:pt x="2400173" y="0"/>
                  </a:lnTo>
                  <a:lnTo>
                    <a:pt x="2400173" y="9525"/>
                  </a:lnTo>
                  <a:lnTo>
                    <a:pt x="2409698" y="9525"/>
                  </a:lnTo>
                  <a:lnTo>
                    <a:pt x="2409698" y="0"/>
                  </a:lnTo>
                  <a:close/>
                </a:path>
                <a:path w="4010025" h="9525">
                  <a:moveTo>
                    <a:pt x="2466848" y="0"/>
                  </a:moveTo>
                  <a:lnTo>
                    <a:pt x="2457323" y="0"/>
                  </a:lnTo>
                  <a:lnTo>
                    <a:pt x="2457323" y="9525"/>
                  </a:lnTo>
                  <a:lnTo>
                    <a:pt x="2466848" y="9525"/>
                  </a:lnTo>
                  <a:lnTo>
                    <a:pt x="2466848" y="0"/>
                  </a:lnTo>
                  <a:close/>
                </a:path>
                <a:path w="4010025" h="9525">
                  <a:moveTo>
                    <a:pt x="2523998" y="0"/>
                  </a:moveTo>
                  <a:lnTo>
                    <a:pt x="2514473" y="0"/>
                  </a:lnTo>
                  <a:lnTo>
                    <a:pt x="2514473" y="9525"/>
                  </a:lnTo>
                  <a:lnTo>
                    <a:pt x="2523998" y="9525"/>
                  </a:lnTo>
                  <a:lnTo>
                    <a:pt x="2523998" y="0"/>
                  </a:lnTo>
                  <a:close/>
                </a:path>
                <a:path w="4010025" h="9525">
                  <a:moveTo>
                    <a:pt x="2581135" y="0"/>
                  </a:moveTo>
                  <a:lnTo>
                    <a:pt x="2571623" y="0"/>
                  </a:lnTo>
                  <a:lnTo>
                    <a:pt x="2571623" y="9525"/>
                  </a:lnTo>
                  <a:lnTo>
                    <a:pt x="2581135" y="9525"/>
                  </a:lnTo>
                  <a:lnTo>
                    <a:pt x="2581135" y="0"/>
                  </a:lnTo>
                  <a:close/>
                </a:path>
                <a:path w="4010025" h="9525">
                  <a:moveTo>
                    <a:pt x="2638285" y="0"/>
                  </a:moveTo>
                  <a:lnTo>
                    <a:pt x="2628760" y="0"/>
                  </a:lnTo>
                  <a:lnTo>
                    <a:pt x="2628760" y="9525"/>
                  </a:lnTo>
                  <a:lnTo>
                    <a:pt x="2638285" y="9525"/>
                  </a:lnTo>
                  <a:lnTo>
                    <a:pt x="2638285" y="0"/>
                  </a:lnTo>
                  <a:close/>
                </a:path>
                <a:path w="4010025" h="9525">
                  <a:moveTo>
                    <a:pt x="2695435" y="0"/>
                  </a:moveTo>
                  <a:lnTo>
                    <a:pt x="2685910" y="0"/>
                  </a:lnTo>
                  <a:lnTo>
                    <a:pt x="2685910" y="9525"/>
                  </a:lnTo>
                  <a:lnTo>
                    <a:pt x="2695435" y="9525"/>
                  </a:lnTo>
                  <a:lnTo>
                    <a:pt x="2695435" y="0"/>
                  </a:lnTo>
                  <a:close/>
                </a:path>
                <a:path w="4010025" h="9525">
                  <a:moveTo>
                    <a:pt x="2752585" y="0"/>
                  </a:moveTo>
                  <a:lnTo>
                    <a:pt x="2743060" y="0"/>
                  </a:lnTo>
                  <a:lnTo>
                    <a:pt x="2743060" y="9525"/>
                  </a:lnTo>
                  <a:lnTo>
                    <a:pt x="2752585" y="9525"/>
                  </a:lnTo>
                  <a:lnTo>
                    <a:pt x="2752585" y="0"/>
                  </a:lnTo>
                  <a:close/>
                </a:path>
                <a:path w="4010025" h="9525">
                  <a:moveTo>
                    <a:pt x="2809735" y="0"/>
                  </a:moveTo>
                  <a:lnTo>
                    <a:pt x="2800210" y="0"/>
                  </a:lnTo>
                  <a:lnTo>
                    <a:pt x="2800210" y="9525"/>
                  </a:lnTo>
                  <a:lnTo>
                    <a:pt x="2809735" y="9525"/>
                  </a:lnTo>
                  <a:lnTo>
                    <a:pt x="2809735" y="0"/>
                  </a:lnTo>
                  <a:close/>
                </a:path>
                <a:path w="4010025" h="9525">
                  <a:moveTo>
                    <a:pt x="2866872" y="0"/>
                  </a:moveTo>
                  <a:lnTo>
                    <a:pt x="2857347" y="0"/>
                  </a:lnTo>
                  <a:lnTo>
                    <a:pt x="2857347" y="9525"/>
                  </a:lnTo>
                  <a:lnTo>
                    <a:pt x="2866872" y="9525"/>
                  </a:lnTo>
                  <a:lnTo>
                    <a:pt x="2866872" y="0"/>
                  </a:lnTo>
                  <a:close/>
                </a:path>
                <a:path w="4010025" h="9525">
                  <a:moveTo>
                    <a:pt x="2924022" y="0"/>
                  </a:moveTo>
                  <a:lnTo>
                    <a:pt x="2914497" y="0"/>
                  </a:lnTo>
                  <a:lnTo>
                    <a:pt x="2914497" y="9525"/>
                  </a:lnTo>
                  <a:lnTo>
                    <a:pt x="2924022" y="9525"/>
                  </a:lnTo>
                  <a:lnTo>
                    <a:pt x="2924022" y="0"/>
                  </a:lnTo>
                  <a:close/>
                </a:path>
                <a:path w="4010025" h="9525">
                  <a:moveTo>
                    <a:pt x="2981172" y="0"/>
                  </a:moveTo>
                  <a:lnTo>
                    <a:pt x="2971647" y="0"/>
                  </a:lnTo>
                  <a:lnTo>
                    <a:pt x="2971647" y="9525"/>
                  </a:lnTo>
                  <a:lnTo>
                    <a:pt x="2981172" y="9525"/>
                  </a:lnTo>
                  <a:lnTo>
                    <a:pt x="2981172" y="0"/>
                  </a:lnTo>
                  <a:close/>
                </a:path>
                <a:path w="4010025" h="9525">
                  <a:moveTo>
                    <a:pt x="3038322" y="0"/>
                  </a:moveTo>
                  <a:lnTo>
                    <a:pt x="3028797" y="0"/>
                  </a:lnTo>
                  <a:lnTo>
                    <a:pt x="3028797" y="9525"/>
                  </a:lnTo>
                  <a:lnTo>
                    <a:pt x="3038322" y="9525"/>
                  </a:lnTo>
                  <a:lnTo>
                    <a:pt x="3038322" y="0"/>
                  </a:lnTo>
                  <a:close/>
                </a:path>
                <a:path w="4010025" h="9525">
                  <a:moveTo>
                    <a:pt x="3095460" y="0"/>
                  </a:moveTo>
                  <a:lnTo>
                    <a:pt x="3085947" y="0"/>
                  </a:lnTo>
                  <a:lnTo>
                    <a:pt x="3085947" y="9525"/>
                  </a:lnTo>
                  <a:lnTo>
                    <a:pt x="3095460" y="9525"/>
                  </a:lnTo>
                  <a:lnTo>
                    <a:pt x="3095460" y="0"/>
                  </a:lnTo>
                  <a:close/>
                </a:path>
                <a:path w="4010025" h="9525">
                  <a:moveTo>
                    <a:pt x="3152610" y="0"/>
                  </a:moveTo>
                  <a:lnTo>
                    <a:pt x="3143085" y="0"/>
                  </a:lnTo>
                  <a:lnTo>
                    <a:pt x="3143085" y="9525"/>
                  </a:lnTo>
                  <a:lnTo>
                    <a:pt x="3152610" y="9525"/>
                  </a:lnTo>
                  <a:lnTo>
                    <a:pt x="3152610" y="0"/>
                  </a:lnTo>
                  <a:close/>
                </a:path>
                <a:path w="4010025" h="9525">
                  <a:moveTo>
                    <a:pt x="3209760" y="0"/>
                  </a:moveTo>
                  <a:lnTo>
                    <a:pt x="3200235" y="0"/>
                  </a:lnTo>
                  <a:lnTo>
                    <a:pt x="3200235" y="9525"/>
                  </a:lnTo>
                  <a:lnTo>
                    <a:pt x="3209760" y="9525"/>
                  </a:lnTo>
                  <a:lnTo>
                    <a:pt x="3209760" y="0"/>
                  </a:lnTo>
                  <a:close/>
                </a:path>
                <a:path w="4010025" h="9525">
                  <a:moveTo>
                    <a:pt x="3266910" y="0"/>
                  </a:moveTo>
                  <a:lnTo>
                    <a:pt x="3257385" y="0"/>
                  </a:lnTo>
                  <a:lnTo>
                    <a:pt x="3257385" y="9525"/>
                  </a:lnTo>
                  <a:lnTo>
                    <a:pt x="3266910" y="9525"/>
                  </a:lnTo>
                  <a:lnTo>
                    <a:pt x="3266910" y="0"/>
                  </a:lnTo>
                  <a:close/>
                </a:path>
                <a:path w="4010025" h="9525">
                  <a:moveTo>
                    <a:pt x="3324060" y="0"/>
                  </a:moveTo>
                  <a:lnTo>
                    <a:pt x="3314535" y="0"/>
                  </a:lnTo>
                  <a:lnTo>
                    <a:pt x="3314535" y="9525"/>
                  </a:lnTo>
                  <a:lnTo>
                    <a:pt x="3324060" y="9525"/>
                  </a:lnTo>
                  <a:lnTo>
                    <a:pt x="3324060" y="0"/>
                  </a:lnTo>
                  <a:close/>
                </a:path>
                <a:path w="4010025" h="9525">
                  <a:moveTo>
                    <a:pt x="3381197" y="0"/>
                  </a:moveTo>
                  <a:lnTo>
                    <a:pt x="3371672" y="0"/>
                  </a:lnTo>
                  <a:lnTo>
                    <a:pt x="3371672" y="9525"/>
                  </a:lnTo>
                  <a:lnTo>
                    <a:pt x="3381197" y="9525"/>
                  </a:lnTo>
                  <a:lnTo>
                    <a:pt x="3381197" y="0"/>
                  </a:lnTo>
                  <a:close/>
                </a:path>
                <a:path w="4010025" h="9525">
                  <a:moveTo>
                    <a:pt x="3438347" y="0"/>
                  </a:moveTo>
                  <a:lnTo>
                    <a:pt x="3428822" y="0"/>
                  </a:lnTo>
                  <a:lnTo>
                    <a:pt x="3428822" y="9525"/>
                  </a:lnTo>
                  <a:lnTo>
                    <a:pt x="3438347" y="9525"/>
                  </a:lnTo>
                  <a:lnTo>
                    <a:pt x="3438347" y="0"/>
                  </a:lnTo>
                  <a:close/>
                </a:path>
                <a:path w="4010025" h="9525">
                  <a:moveTo>
                    <a:pt x="3495497" y="0"/>
                  </a:moveTo>
                  <a:lnTo>
                    <a:pt x="3485972" y="0"/>
                  </a:lnTo>
                  <a:lnTo>
                    <a:pt x="3485972" y="9525"/>
                  </a:lnTo>
                  <a:lnTo>
                    <a:pt x="3495497" y="9525"/>
                  </a:lnTo>
                  <a:lnTo>
                    <a:pt x="3495497" y="0"/>
                  </a:lnTo>
                  <a:close/>
                </a:path>
                <a:path w="4010025" h="9525">
                  <a:moveTo>
                    <a:pt x="3552647" y="0"/>
                  </a:moveTo>
                  <a:lnTo>
                    <a:pt x="3543122" y="0"/>
                  </a:lnTo>
                  <a:lnTo>
                    <a:pt x="3543122" y="9525"/>
                  </a:lnTo>
                  <a:lnTo>
                    <a:pt x="3552647" y="9525"/>
                  </a:lnTo>
                  <a:lnTo>
                    <a:pt x="3552647" y="0"/>
                  </a:lnTo>
                  <a:close/>
                </a:path>
                <a:path w="4010025" h="9525">
                  <a:moveTo>
                    <a:pt x="3609784" y="0"/>
                  </a:moveTo>
                  <a:lnTo>
                    <a:pt x="3600259" y="0"/>
                  </a:lnTo>
                  <a:lnTo>
                    <a:pt x="3600259" y="9525"/>
                  </a:lnTo>
                  <a:lnTo>
                    <a:pt x="3609784" y="9525"/>
                  </a:lnTo>
                  <a:lnTo>
                    <a:pt x="3609784" y="0"/>
                  </a:lnTo>
                  <a:close/>
                </a:path>
                <a:path w="4010025" h="9525">
                  <a:moveTo>
                    <a:pt x="3666934" y="0"/>
                  </a:moveTo>
                  <a:lnTo>
                    <a:pt x="3657409" y="0"/>
                  </a:lnTo>
                  <a:lnTo>
                    <a:pt x="3657409" y="9525"/>
                  </a:lnTo>
                  <a:lnTo>
                    <a:pt x="3666934" y="9525"/>
                  </a:lnTo>
                  <a:lnTo>
                    <a:pt x="3666934" y="0"/>
                  </a:lnTo>
                  <a:close/>
                </a:path>
                <a:path w="4010025" h="9525">
                  <a:moveTo>
                    <a:pt x="3724084" y="0"/>
                  </a:moveTo>
                  <a:lnTo>
                    <a:pt x="3714559" y="0"/>
                  </a:lnTo>
                  <a:lnTo>
                    <a:pt x="3714559" y="9525"/>
                  </a:lnTo>
                  <a:lnTo>
                    <a:pt x="3724084" y="9525"/>
                  </a:lnTo>
                  <a:lnTo>
                    <a:pt x="3724084" y="0"/>
                  </a:lnTo>
                  <a:close/>
                </a:path>
                <a:path w="4010025" h="9525">
                  <a:moveTo>
                    <a:pt x="3781234" y="0"/>
                  </a:moveTo>
                  <a:lnTo>
                    <a:pt x="3771709" y="0"/>
                  </a:lnTo>
                  <a:lnTo>
                    <a:pt x="3771709" y="9525"/>
                  </a:lnTo>
                  <a:lnTo>
                    <a:pt x="3781234" y="9525"/>
                  </a:lnTo>
                  <a:lnTo>
                    <a:pt x="3781234" y="0"/>
                  </a:lnTo>
                  <a:close/>
                </a:path>
                <a:path w="4010025" h="9525">
                  <a:moveTo>
                    <a:pt x="3838384" y="0"/>
                  </a:moveTo>
                  <a:lnTo>
                    <a:pt x="3828859" y="0"/>
                  </a:lnTo>
                  <a:lnTo>
                    <a:pt x="3828859" y="9525"/>
                  </a:lnTo>
                  <a:lnTo>
                    <a:pt x="3838384" y="9525"/>
                  </a:lnTo>
                  <a:lnTo>
                    <a:pt x="3838384" y="0"/>
                  </a:lnTo>
                  <a:close/>
                </a:path>
                <a:path w="4010025" h="9525">
                  <a:moveTo>
                    <a:pt x="3895521" y="0"/>
                  </a:moveTo>
                  <a:lnTo>
                    <a:pt x="3885996" y="0"/>
                  </a:lnTo>
                  <a:lnTo>
                    <a:pt x="3885996" y="9525"/>
                  </a:lnTo>
                  <a:lnTo>
                    <a:pt x="3895521" y="9525"/>
                  </a:lnTo>
                  <a:lnTo>
                    <a:pt x="3895521" y="0"/>
                  </a:lnTo>
                  <a:close/>
                </a:path>
                <a:path w="4010025" h="9525">
                  <a:moveTo>
                    <a:pt x="3952671" y="0"/>
                  </a:moveTo>
                  <a:lnTo>
                    <a:pt x="3943146" y="0"/>
                  </a:lnTo>
                  <a:lnTo>
                    <a:pt x="3943146" y="9525"/>
                  </a:lnTo>
                  <a:lnTo>
                    <a:pt x="3952671" y="9525"/>
                  </a:lnTo>
                  <a:lnTo>
                    <a:pt x="3952671" y="0"/>
                  </a:lnTo>
                  <a:close/>
                </a:path>
                <a:path w="4010025" h="9525">
                  <a:moveTo>
                    <a:pt x="4009821" y="0"/>
                  </a:moveTo>
                  <a:lnTo>
                    <a:pt x="4000296" y="0"/>
                  </a:lnTo>
                  <a:lnTo>
                    <a:pt x="4000296" y="9525"/>
                  </a:lnTo>
                  <a:lnTo>
                    <a:pt x="4009821" y="9525"/>
                  </a:lnTo>
                  <a:lnTo>
                    <a:pt x="4009821" y="0"/>
                  </a:lnTo>
                  <a:close/>
                </a:path>
              </a:pathLst>
            </a:custGeom>
            <a:solidFill>
              <a:srgbClr val="C7C6C3"/>
            </a:solidFill>
          </p:spPr>
          <p:txBody>
            <a:bodyPr wrap="square" lIns="0" tIns="0" rIns="0" bIns="0" rtlCol="0"/>
            <a:lstStyle/>
            <a:p>
              <a:endParaRPr sz="1688"/>
            </a:p>
          </p:txBody>
        </p:sp>
        <p:sp>
          <p:nvSpPr>
            <p:cNvPr id="12" name="object 12"/>
            <p:cNvSpPr/>
            <p:nvPr/>
          </p:nvSpPr>
          <p:spPr>
            <a:xfrm>
              <a:off x="999477" y="3950995"/>
              <a:ext cx="11373485" cy="1054100"/>
            </a:xfrm>
            <a:custGeom>
              <a:avLst/>
              <a:gdLst/>
              <a:ahLst/>
              <a:cxnLst/>
              <a:rect l="l" t="t" r="r" b="b"/>
              <a:pathLst>
                <a:path w="11373485" h="1054100">
                  <a:moveTo>
                    <a:pt x="9512" y="0"/>
                  </a:moveTo>
                  <a:lnTo>
                    <a:pt x="0" y="0"/>
                  </a:lnTo>
                  <a:lnTo>
                    <a:pt x="0" y="9537"/>
                  </a:lnTo>
                  <a:lnTo>
                    <a:pt x="9512" y="9537"/>
                  </a:lnTo>
                  <a:lnTo>
                    <a:pt x="9512" y="0"/>
                  </a:lnTo>
                  <a:close/>
                </a:path>
                <a:path w="11373485" h="1054100">
                  <a:moveTo>
                    <a:pt x="66662" y="0"/>
                  </a:moveTo>
                  <a:lnTo>
                    <a:pt x="57137" y="0"/>
                  </a:lnTo>
                  <a:lnTo>
                    <a:pt x="57137" y="9537"/>
                  </a:lnTo>
                  <a:lnTo>
                    <a:pt x="66662" y="9537"/>
                  </a:lnTo>
                  <a:lnTo>
                    <a:pt x="66662" y="0"/>
                  </a:lnTo>
                  <a:close/>
                </a:path>
                <a:path w="11373485" h="1054100">
                  <a:moveTo>
                    <a:pt x="295249" y="0"/>
                  </a:moveTo>
                  <a:lnTo>
                    <a:pt x="285724" y="0"/>
                  </a:lnTo>
                  <a:lnTo>
                    <a:pt x="285724" y="9537"/>
                  </a:lnTo>
                  <a:lnTo>
                    <a:pt x="295249" y="9537"/>
                  </a:lnTo>
                  <a:lnTo>
                    <a:pt x="295249" y="0"/>
                  </a:lnTo>
                  <a:close/>
                </a:path>
                <a:path w="11373485" h="1054100">
                  <a:moveTo>
                    <a:pt x="523836" y="0"/>
                  </a:moveTo>
                  <a:lnTo>
                    <a:pt x="514324" y="0"/>
                  </a:lnTo>
                  <a:lnTo>
                    <a:pt x="514324" y="9537"/>
                  </a:lnTo>
                  <a:lnTo>
                    <a:pt x="523836" y="9537"/>
                  </a:lnTo>
                  <a:lnTo>
                    <a:pt x="523836" y="0"/>
                  </a:lnTo>
                  <a:close/>
                </a:path>
                <a:path w="11373485" h="1054100">
                  <a:moveTo>
                    <a:pt x="580986" y="0"/>
                  </a:moveTo>
                  <a:lnTo>
                    <a:pt x="571461" y="0"/>
                  </a:lnTo>
                  <a:lnTo>
                    <a:pt x="571461" y="9537"/>
                  </a:lnTo>
                  <a:lnTo>
                    <a:pt x="580986" y="9537"/>
                  </a:lnTo>
                  <a:lnTo>
                    <a:pt x="580986" y="0"/>
                  </a:lnTo>
                  <a:close/>
                </a:path>
                <a:path w="11373485" h="1054100">
                  <a:moveTo>
                    <a:pt x="638136" y="0"/>
                  </a:moveTo>
                  <a:lnTo>
                    <a:pt x="628611" y="0"/>
                  </a:lnTo>
                  <a:lnTo>
                    <a:pt x="628611" y="9537"/>
                  </a:lnTo>
                  <a:lnTo>
                    <a:pt x="638136" y="9537"/>
                  </a:lnTo>
                  <a:lnTo>
                    <a:pt x="638136" y="0"/>
                  </a:lnTo>
                  <a:close/>
                </a:path>
                <a:path w="11373485" h="1054100">
                  <a:moveTo>
                    <a:pt x="695286" y="0"/>
                  </a:moveTo>
                  <a:lnTo>
                    <a:pt x="685761" y="0"/>
                  </a:lnTo>
                  <a:lnTo>
                    <a:pt x="685761" y="9537"/>
                  </a:lnTo>
                  <a:lnTo>
                    <a:pt x="695286" y="9537"/>
                  </a:lnTo>
                  <a:lnTo>
                    <a:pt x="695286" y="0"/>
                  </a:lnTo>
                  <a:close/>
                </a:path>
                <a:path w="11373485" h="1054100">
                  <a:moveTo>
                    <a:pt x="752436" y="0"/>
                  </a:moveTo>
                  <a:lnTo>
                    <a:pt x="742911" y="0"/>
                  </a:lnTo>
                  <a:lnTo>
                    <a:pt x="742911" y="9537"/>
                  </a:lnTo>
                  <a:lnTo>
                    <a:pt x="752436" y="9537"/>
                  </a:lnTo>
                  <a:lnTo>
                    <a:pt x="752436" y="0"/>
                  </a:lnTo>
                  <a:close/>
                </a:path>
                <a:path w="11373485" h="1054100">
                  <a:moveTo>
                    <a:pt x="809574" y="0"/>
                  </a:moveTo>
                  <a:lnTo>
                    <a:pt x="800049" y="0"/>
                  </a:lnTo>
                  <a:lnTo>
                    <a:pt x="800049" y="9537"/>
                  </a:lnTo>
                  <a:lnTo>
                    <a:pt x="809574" y="9537"/>
                  </a:lnTo>
                  <a:lnTo>
                    <a:pt x="809574" y="0"/>
                  </a:lnTo>
                  <a:close/>
                </a:path>
                <a:path w="11373485" h="1054100">
                  <a:moveTo>
                    <a:pt x="866724" y="0"/>
                  </a:moveTo>
                  <a:lnTo>
                    <a:pt x="857199" y="0"/>
                  </a:lnTo>
                  <a:lnTo>
                    <a:pt x="857199" y="9537"/>
                  </a:lnTo>
                  <a:lnTo>
                    <a:pt x="866724" y="9537"/>
                  </a:lnTo>
                  <a:lnTo>
                    <a:pt x="866724" y="0"/>
                  </a:lnTo>
                  <a:close/>
                </a:path>
                <a:path w="11373485" h="1054100">
                  <a:moveTo>
                    <a:pt x="923874" y="0"/>
                  </a:moveTo>
                  <a:lnTo>
                    <a:pt x="914349" y="0"/>
                  </a:lnTo>
                  <a:lnTo>
                    <a:pt x="914349" y="9537"/>
                  </a:lnTo>
                  <a:lnTo>
                    <a:pt x="923874" y="9537"/>
                  </a:lnTo>
                  <a:lnTo>
                    <a:pt x="923874" y="0"/>
                  </a:lnTo>
                  <a:close/>
                </a:path>
                <a:path w="11373485" h="1054100">
                  <a:moveTo>
                    <a:pt x="981024" y="0"/>
                  </a:moveTo>
                  <a:lnTo>
                    <a:pt x="971499" y="0"/>
                  </a:lnTo>
                  <a:lnTo>
                    <a:pt x="971499" y="9537"/>
                  </a:lnTo>
                  <a:lnTo>
                    <a:pt x="981024" y="9537"/>
                  </a:lnTo>
                  <a:lnTo>
                    <a:pt x="981024" y="0"/>
                  </a:lnTo>
                  <a:close/>
                </a:path>
                <a:path w="11373485" h="1054100">
                  <a:moveTo>
                    <a:pt x="1038161" y="0"/>
                  </a:moveTo>
                  <a:lnTo>
                    <a:pt x="1028649" y="0"/>
                  </a:lnTo>
                  <a:lnTo>
                    <a:pt x="1028649" y="9537"/>
                  </a:lnTo>
                  <a:lnTo>
                    <a:pt x="1038161" y="9537"/>
                  </a:lnTo>
                  <a:lnTo>
                    <a:pt x="1038161" y="0"/>
                  </a:lnTo>
                  <a:close/>
                </a:path>
                <a:path w="11373485" h="1054100">
                  <a:moveTo>
                    <a:pt x="1095311" y="0"/>
                  </a:moveTo>
                  <a:lnTo>
                    <a:pt x="1085786" y="0"/>
                  </a:lnTo>
                  <a:lnTo>
                    <a:pt x="1085786" y="9537"/>
                  </a:lnTo>
                  <a:lnTo>
                    <a:pt x="1095311" y="9537"/>
                  </a:lnTo>
                  <a:lnTo>
                    <a:pt x="1095311" y="0"/>
                  </a:lnTo>
                  <a:close/>
                </a:path>
                <a:path w="11373485" h="1054100">
                  <a:moveTo>
                    <a:pt x="1152461" y="0"/>
                  </a:moveTo>
                  <a:lnTo>
                    <a:pt x="1142936" y="0"/>
                  </a:lnTo>
                  <a:lnTo>
                    <a:pt x="1142936" y="9537"/>
                  </a:lnTo>
                  <a:lnTo>
                    <a:pt x="1152461" y="9537"/>
                  </a:lnTo>
                  <a:lnTo>
                    <a:pt x="1152461" y="0"/>
                  </a:lnTo>
                  <a:close/>
                </a:path>
                <a:path w="11373485" h="1054100">
                  <a:moveTo>
                    <a:pt x="1209611" y="0"/>
                  </a:moveTo>
                  <a:lnTo>
                    <a:pt x="1200086" y="0"/>
                  </a:lnTo>
                  <a:lnTo>
                    <a:pt x="1200086" y="9537"/>
                  </a:lnTo>
                  <a:lnTo>
                    <a:pt x="1209611" y="9537"/>
                  </a:lnTo>
                  <a:lnTo>
                    <a:pt x="1209611" y="0"/>
                  </a:lnTo>
                  <a:close/>
                </a:path>
                <a:path w="11373485" h="1054100">
                  <a:moveTo>
                    <a:pt x="1266761" y="0"/>
                  </a:moveTo>
                  <a:lnTo>
                    <a:pt x="1257236" y="0"/>
                  </a:lnTo>
                  <a:lnTo>
                    <a:pt x="1257236" y="9537"/>
                  </a:lnTo>
                  <a:lnTo>
                    <a:pt x="1266761" y="9537"/>
                  </a:lnTo>
                  <a:lnTo>
                    <a:pt x="1266761" y="0"/>
                  </a:lnTo>
                  <a:close/>
                </a:path>
                <a:path w="11373485" h="1054100">
                  <a:moveTo>
                    <a:pt x="1323898" y="0"/>
                  </a:moveTo>
                  <a:lnTo>
                    <a:pt x="1314373" y="0"/>
                  </a:lnTo>
                  <a:lnTo>
                    <a:pt x="1314373" y="9537"/>
                  </a:lnTo>
                  <a:lnTo>
                    <a:pt x="1323898" y="9537"/>
                  </a:lnTo>
                  <a:lnTo>
                    <a:pt x="1323898" y="0"/>
                  </a:lnTo>
                  <a:close/>
                </a:path>
                <a:path w="11373485" h="1054100">
                  <a:moveTo>
                    <a:pt x="1381048" y="0"/>
                  </a:moveTo>
                  <a:lnTo>
                    <a:pt x="1371523" y="0"/>
                  </a:lnTo>
                  <a:lnTo>
                    <a:pt x="1371523" y="9537"/>
                  </a:lnTo>
                  <a:lnTo>
                    <a:pt x="1381048" y="9537"/>
                  </a:lnTo>
                  <a:lnTo>
                    <a:pt x="1381048" y="0"/>
                  </a:lnTo>
                  <a:close/>
                </a:path>
                <a:path w="11373485" h="1054100">
                  <a:moveTo>
                    <a:pt x="1438198" y="0"/>
                  </a:moveTo>
                  <a:lnTo>
                    <a:pt x="1428673" y="0"/>
                  </a:lnTo>
                  <a:lnTo>
                    <a:pt x="1428673" y="9537"/>
                  </a:lnTo>
                  <a:lnTo>
                    <a:pt x="1438198" y="9537"/>
                  </a:lnTo>
                  <a:lnTo>
                    <a:pt x="1438198" y="0"/>
                  </a:lnTo>
                  <a:close/>
                </a:path>
                <a:path w="11373485" h="1054100">
                  <a:moveTo>
                    <a:pt x="1495348" y="0"/>
                  </a:moveTo>
                  <a:lnTo>
                    <a:pt x="1485823" y="0"/>
                  </a:lnTo>
                  <a:lnTo>
                    <a:pt x="1485823" y="9537"/>
                  </a:lnTo>
                  <a:lnTo>
                    <a:pt x="1495348" y="9537"/>
                  </a:lnTo>
                  <a:lnTo>
                    <a:pt x="1495348" y="0"/>
                  </a:lnTo>
                  <a:close/>
                </a:path>
                <a:path w="11373485" h="1054100">
                  <a:moveTo>
                    <a:pt x="1552486" y="0"/>
                  </a:moveTo>
                  <a:lnTo>
                    <a:pt x="1542973" y="0"/>
                  </a:lnTo>
                  <a:lnTo>
                    <a:pt x="1542973" y="9537"/>
                  </a:lnTo>
                  <a:lnTo>
                    <a:pt x="1552486" y="9537"/>
                  </a:lnTo>
                  <a:lnTo>
                    <a:pt x="1552486" y="0"/>
                  </a:lnTo>
                  <a:close/>
                </a:path>
                <a:path w="11373485" h="1054100">
                  <a:moveTo>
                    <a:pt x="1609636" y="0"/>
                  </a:moveTo>
                  <a:lnTo>
                    <a:pt x="1600111" y="0"/>
                  </a:lnTo>
                  <a:lnTo>
                    <a:pt x="1600111" y="9537"/>
                  </a:lnTo>
                  <a:lnTo>
                    <a:pt x="1609636" y="9537"/>
                  </a:lnTo>
                  <a:lnTo>
                    <a:pt x="1609636" y="0"/>
                  </a:lnTo>
                  <a:close/>
                </a:path>
                <a:path w="11373485" h="1054100">
                  <a:moveTo>
                    <a:pt x="1666786" y="0"/>
                  </a:moveTo>
                  <a:lnTo>
                    <a:pt x="1657261" y="0"/>
                  </a:lnTo>
                  <a:lnTo>
                    <a:pt x="1657261" y="9537"/>
                  </a:lnTo>
                  <a:lnTo>
                    <a:pt x="1666786" y="9537"/>
                  </a:lnTo>
                  <a:lnTo>
                    <a:pt x="1666786" y="0"/>
                  </a:lnTo>
                  <a:close/>
                </a:path>
                <a:path w="11373485" h="1054100">
                  <a:moveTo>
                    <a:pt x="1723936" y="0"/>
                  </a:moveTo>
                  <a:lnTo>
                    <a:pt x="1714411" y="0"/>
                  </a:lnTo>
                  <a:lnTo>
                    <a:pt x="1714411" y="9537"/>
                  </a:lnTo>
                  <a:lnTo>
                    <a:pt x="1723936" y="9537"/>
                  </a:lnTo>
                  <a:lnTo>
                    <a:pt x="1723936" y="0"/>
                  </a:lnTo>
                  <a:close/>
                </a:path>
                <a:path w="11373485" h="1054100">
                  <a:moveTo>
                    <a:pt x="1781086" y="0"/>
                  </a:moveTo>
                  <a:lnTo>
                    <a:pt x="1771561" y="0"/>
                  </a:lnTo>
                  <a:lnTo>
                    <a:pt x="1771561" y="9537"/>
                  </a:lnTo>
                  <a:lnTo>
                    <a:pt x="1781086" y="9537"/>
                  </a:lnTo>
                  <a:lnTo>
                    <a:pt x="1781086" y="0"/>
                  </a:lnTo>
                  <a:close/>
                </a:path>
                <a:path w="11373485" h="1054100">
                  <a:moveTo>
                    <a:pt x="8867330" y="1043952"/>
                  </a:moveTo>
                  <a:lnTo>
                    <a:pt x="8857805" y="1043952"/>
                  </a:lnTo>
                  <a:lnTo>
                    <a:pt x="8857805" y="1053477"/>
                  </a:lnTo>
                  <a:lnTo>
                    <a:pt x="8867330" y="1053477"/>
                  </a:lnTo>
                  <a:lnTo>
                    <a:pt x="8867330" y="1043952"/>
                  </a:lnTo>
                  <a:close/>
                </a:path>
                <a:path w="11373485" h="1054100">
                  <a:moveTo>
                    <a:pt x="8924480" y="1043952"/>
                  </a:moveTo>
                  <a:lnTo>
                    <a:pt x="8914955" y="1043952"/>
                  </a:lnTo>
                  <a:lnTo>
                    <a:pt x="8914955" y="1053477"/>
                  </a:lnTo>
                  <a:lnTo>
                    <a:pt x="8924480" y="1053477"/>
                  </a:lnTo>
                  <a:lnTo>
                    <a:pt x="8924480" y="1043952"/>
                  </a:lnTo>
                  <a:close/>
                </a:path>
                <a:path w="11373485" h="1054100">
                  <a:moveTo>
                    <a:pt x="8981618" y="1043952"/>
                  </a:moveTo>
                  <a:lnTo>
                    <a:pt x="8972093" y="1043952"/>
                  </a:lnTo>
                  <a:lnTo>
                    <a:pt x="8972093" y="1053477"/>
                  </a:lnTo>
                  <a:lnTo>
                    <a:pt x="8981618" y="1053477"/>
                  </a:lnTo>
                  <a:lnTo>
                    <a:pt x="8981618" y="1043952"/>
                  </a:lnTo>
                  <a:close/>
                </a:path>
                <a:path w="11373485" h="1054100">
                  <a:moveTo>
                    <a:pt x="9038768" y="1043952"/>
                  </a:moveTo>
                  <a:lnTo>
                    <a:pt x="9029243" y="1043952"/>
                  </a:lnTo>
                  <a:lnTo>
                    <a:pt x="9029243" y="1053477"/>
                  </a:lnTo>
                  <a:lnTo>
                    <a:pt x="9038768" y="1053477"/>
                  </a:lnTo>
                  <a:lnTo>
                    <a:pt x="9038768" y="1043952"/>
                  </a:lnTo>
                  <a:close/>
                </a:path>
                <a:path w="11373485" h="1054100">
                  <a:moveTo>
                    <a:pt x="9095918" y="1043952"/>
                  </a:moveTo>
                  <a:lnTo>
                    <a:pt x="9086393" y="1043952"/>
                  </a:lnTo>
                  <a:lnTo>
                    <a:pt x="9086393" y="1053477"/>
                  </a:lnTo>
                  <a:lnTo>
                    <a:pt x="9095918" y="1053477"/>
                  </a:lnTo>
                  <a:lnTo>
                    <a:pt x="9095918" y="1043952"/>
                  </a:lnTo>
                  <a:close/>
                </a:path>
                <a:path w="11373485" h="1054100">
                  <a:moveTo>
                    <a:pt x="9153068" y="1043952"/>
                  </a:moveTo>
                  <a:lnTo>
                    <a:pt x="9143543" y="1043952"/>
                  </a:lnTo>
                  <a:lnTo>
                    <a:pt x="9143543" y="1053477"/>
                  </a:lnTo>
                  <a:lnTo>
                    <a:pt x="9153068" y="1053477"/>
                  </a:lnTo>
                  <a:lnTo>
                    <a:pt x="9153068" y="1043952"/>
                  </a:lnTo>
                  <a:close/>
                </a:path>
                <a:path w="11373485" h="1054100">
                  <a:moveTo>
                    <a:pt x="9210218" y="1043952"/>
                  </a:moveTo>
                  <a:lnTo>
                    <a:pt x="9200693" y="1043952"/>
                  </a:lnTo>
                  <a:lnTo>
                    <a:pt x="9200693" y="1053477"/>
                  </a:lnTo>
                  <a:lnTo>
                    <a:pt x="9210218" y="1053477"/>
                  </a:lnTo>
                  <a:lnTo>
                    <a:pt x="9210218" y="1043952"/>
                  </a:lnTo>
                  <a:close/>
                </a:path>
                <a:path w="11373485" h="1054100">
                  <a:moveTo>
                    <a:pt x="9267355" y="1043952"/>
                  </a:moveTo>
                  <a:lnTo>
                    <a:pt x="9257830" y="1043952"/>
                  </a:lnTo>
                  <a:lnTo>
                    <a:pt x="9257830" y="1053477"/>
                  </a:lnTo>
                  <a:lnTo>
                    <a:pt x="9267355" y="1053477"/>
                  </a:lnTo>
                  <a:lnTo>
                    <a:pt x="9267355" y="1043952"/>
                  </a:lnTo>
                  <a:close/>
                </a:path>
                <a:path w="11373485" h="1054100">
                  <a:moveTo>
                    <a:pt x="9324505" y="1043952"/>
                  </a:moveTo>
                  <a:lnTo>
                    <a:pt x="9314980" y="1043952"/>
                  </a:lnTo>
                  <a:lnTo>
                    <a:pt x="9314980" y="1053477"/>
                  </a:lnTo>
                  <a:lnTo>
                    <a:pt x="9324505" y="1053477"/>
                  </a:lnTo>
                  <a:lnTo>
                    <a:pt x="9324505" y="1043952"/>
                  </a:lnTo>
                  <a:close/>
                </a:path>
                <a:path w="11373485" h="1054100">
                  <a:moveTo>
                    <a:pt x="9381655" y="1043952"/>
                  </a:moveTo>
                  <a:lnTo>
                    <a:pt x="9372130" y="1043952"/>
                  </a:lnTo>
                  <a:lnTo>
                    <a:pt x="9372130" y="1053477"/>
                  </a:lnTo>
                  <a:lnTo>
                    <a:pt x="9381655" y="1053477"/>
                  </a:lnTo>
                  <a:lnTo>
                    <a:pt x="9381655" y="1043952"/>
                  </a:lnTo>
                  <a:close/>
                </a:path>
                <a:path w="11373485" h="1054100">
                  <a:moveTo>
                    <a:pt x="9438805" y="1043952"/>
                  </a:moveTo>
                  <a:lnTo>
                    <a:pt x="9429280" y="1043952"/>
                  </a:lnTo>
                  <a:lnTo>
                    <a:pt x="9429280" y="1053477"/>
                  </a:lnTo>
                  <a:lnTo>
                    <a:pt x="9438805" y="1053477"/>
                  </a:lnTo>
                  <a:lnTo>
                    <a:pt x="9438805" y="1043952"/>
                  </a:lnTo>
                  <a:close/>
                </a:path>
                <a:path w="11373485" h="1054100">
                  <a:moveTo>
                    <a:pt x="9495942" y="1043952"/>
                  </a:moveTo>
                  <a:lnTo>
                    <a:pt x="9486417" y="1043952"/>
                  </a:lnTo>
                  <a:lnTo>
                    <a:pt x="9486417" y="1053477"/>
                  </a:lnTo>
                  <a:lnTo>
                    <a:pt x="9495942" y="1053477"/>
                  </a:lnTo>
                  <a:lnTo>
                    <a:pt x="9495942" y="1043952"/>
                  </a:lnTo>
                  <a:close/>
                </a:path>
                <a:path w="11373485" h="1054100">
                  <a:moveTo>
                    <a:pt x="9553092" y="1043952"/>
                  </a:moveTo>
                  <a:lnTo>
                    <a:pt x="9543567" y="1043952"/>
                  </a:lnTo>
                  <a:lnTo>
                    <a:pt x="9543567" y="1053477"/>
                  </a:lnTo>
                  <a:lnTo>
                    <a:pt x="9553092" y="1053477"/>
                  </a:lnTo>
                  <a:lnTo>
                    <a:pt x="9553092" y="1043952"/>
                  </a:lnTo>
                  <a:close/>
                </a:path>
                <a:path w="11373485" h="1054100">
                  <a:moveTo>
                    <a:pt x="9610242" y="1043952"/>
                  </a:moveTo>
                  <a:lnTo>
                    <a:pt x="9600717" y="1043952"/>
                  </a:lnTo>
                  <a:lnTo>
                    <a:pt x="9600717" y="1053477"/>
                  </a:lnTo>
                  <a:lnTo>
                    <a:pt x="9610242" y="1053477"/>
                  </a:lnTo>
                  <a:lnTo>
                    <a:pt x="9610242" y="1043952"/>
                  </a:lnTo>
                  <a:close/>
                </a:path>
                <a:path w="11373485" h="1054100">
                  <a:moveTo>
                    <a:pt x="9667392" y="1043952"/>
                  </a:moveTo>
                  <a:lnTo>
                    <a:pt x="9657867" y="1043952"/>
                  </a:lnTo>
                  <a:lnTo>
                    <a:pt x="9657867" y="1053477"/>
                  </a:lnTo>
                  <a:lnTo>
                    <a:pt x="9667392" y="1053477"/>
                  </a:lnTo>
                  <a:lnTo>
                    <a:pt x="9667392" y="1043952"/>
                  </a:lnTo>
                  <a:close/>
                </a:path>
                <a:path w="11373485" h="1054100">
                  <a:moveTo>
                    <a:pt x="9724542" y="1043952"/>
                  </a:moveTo>
                  <a:lnTo>
                    <a:pt x="9715017" y="1043952"/>
                  </a:lnTo>
                  <a:lnTo>
                    <a:pt x="9715017" y="1053477"/>
                  </a:lnTo>
                  <a:lnTo>
                    <a:pt x="9724542" y="1053477"/>
                  </a:lnTo>
                  <a:lnTo>
                    <a:pt x="9724542" y="1043952"/>
                  </a:lnTo>
                  <a:close/>
                </a:path>
                <a:path w="11373485" h="1054100">
                  <a:moveTo>
                    <a:pt x="9781680" y="1043952"/>
                  </a:moveTo>
                  <a:lnTo>
                    <a:pt x="9772155" y="1043952"/>
                  </a:lnTo>
                  <a:lnTo>
                    <a:pt x="9772155" y="1053477"/>
                  </a:lnTo>
                  <a:lnTo>
                    <a:pt x="9781680" y="1053477"/>
                  </a:lnTo>
                  <a:lnTo>
                    <a:pt x="9781680" y="1043952"/>
                  </a:lnTo>
                  <a:close/>
                </a:path>
                <a:path w="11373485" h="1054100">
                  <a:moveTo>
                    <a:pt x="9838830" y="1043952"/>
                  </a:moveTo>
                  <a:lnTo>
                    <a:pt x="9829305" y="1043952"/>
                  </a:lnTo>
                  <a:lnTo>
                    <a:pt x="9829305" y="1053477"/>
                  </a:lnTo>
                  <a:lnTo>
                    <a:pt x="9838830" y="1053477"/>
                  </a:lnTo>
                  <a:lnTo>
                    <a:pt x="9838830" y="1043952"/>
                  </a:lnTo>
                  <a:close/>
                </a:path>
                <a:path w="11373485" h="1054100">
                  <a:moveTo>
                    <a:pt x="9895980" y="1043952"/>
                  </a:moveTo>
                  <a:lnTo>
                    <a:pt x="9886455" y="1043952"/>
                  </a:lnTo>
                  <a:lnTo>
                    <a:pt x="9886455" y="1053477"/>
                  </a:lnTo>
                  <a:lnTo>
                    <a:pt x="9895980" y="1053477"/>
                  </a:lnTo>
                  <a:lnTo>
                    <a:pt x="9895980" y="1043952"/>
                  </a:lnTo>
                  <a:close/>
                </a:path>
                <a:path w="11373485" h="1054100">
                  <a:moveTo>
                    <a:pt x="9953130" y="1043952"/>
                  </a:moveTo>
                  <a:lnTo>
                    <a:pt x="9943605" y="1043952"/>
                  </a:lnTo>
                  <a:lnTo>
                    <a:pt x="9943605" y="1053477"/>
                  </a:lnTo>
                  <a:lnTo>
                    <a:pt x="9953130" y="1053477"/>
                  </a:lnTo>
                  <a:lnTo>
                    <a:pt x="9953130" y="1043952"/>
                  </a:lnTo>
                  <a:close/>
                </a:path>
                <a:path w="11373485" h="1054100">
                  <a:moveTo>
                    <a:pt x="10010267" y="1043952"/>
                  </a:moveTo>
                  <a:lnTo>
                    <a:pt x="10000742" y="1043952"/>
                  </a:lnTo>
                  <a:lnTo>
                    <a:pt x="10000742" y="1053477"/>
                  </a:lnTo>
                  <a:lnTo>
                    <a:pt x="10010267" y="1053477"/>
                  </a:lnTo>
                  <a:lnTo>
                    <a:pt x="10010267" y="1043952"/>
                  </a:lnTo>
                  <a:close/>
                </a:path>
                <a:path w="11373485" h="1054100">
                  <a:moveTo>
                    <a:pt x="10067417" y="1043952"/>
                  </a:moveTo>
                  <a:lnTo>
                    <a:pt x="10057892" y="1043952"/>
                  </a:lnTo>
                  <a:lnTo>
                    <a:pt x="10057892" y="1053477"/>
                  </a:lnTo>
                  <a:lnTo>
                    <a:pt x="10067417" y="1053477"/>
                  </a:lnTo>
                  <a:lnTo>
                    <a:pt x="10067417" y="1043952"/>
                  </a:lnTo>
                  <a:close/>
                </a:path>
                <a:path w="11373485" h="1054100">
                  <a:moveTo>
                    <a:pt x="10124567" y="1043952"/>
                  </a:moveTo>
                  <a:lnTo>
                    <a:pt x="10115042" y="1043952"/>
                  </a:lnTo>
                  <a:lnTo>
                    <a:pt x="10115042" y="1053477"/>
                  </a:lnTo>
                  <a:lnTo>
                    <a:pt x="10124567" y="1053477"/>
                  </a:lnTo>
                  <a:lnTo>
                    <a:pt x="10124567" y="1043952"/>
                  </a:lnTo>
                  <a:close/>
                </a:path>
                <a:path w="11373485" h="1054100">
                  <a:moveTo>
                    <a:pt x="10181717" y="1043952"/>
                  </a:moveTo>
                  <a:lnTo>
                    <a:pt x="10172192" y="1043952"/>
                  </a:lnTo>
                  <a:lnTo>
                    <a:pt x="10172192" y="1053477"/>
                  </a:lnTo>
                  <a:lnTo>
                    <a:pt x="10181717" y="1053477"/>
                  </a:lnTo>
                  <a:lnTo>
                    <a:pt x="10181717" y="1043952"/>
                  </a:lnTo>
                  <a:close/>
                </a:path>
                <a:path w="11373485" h="1054100">
                  <a:moveTo>
                    <a:pt x="10238867" y="1043952"/>
                  </a:moveTo>
                  <a:lnTo>
                    <a:pt x="10229342" y="1043952"/>
                  </a:lnTo>
                  <a:lnTo>
                    <a:pt x="10229342" y="1053477"/>
                  </a:lnTo>
                  <a:lnTo>
                    <a:pt x="10238867" y="1053477"/>
                  </a:lnTo>
                  <a:lnTo>
                    <a:pt x="10238867" y="1043952"/>
                  </a:lnTo>
                  <a:close/>
                </a:path>
                <a:path w="11373485" h="1054100">
                  <a:moveTo>
                    <a:pt x="10296004" y="1043952"/>
                  </a:moveTo>
                  <a:lnTo>
                    <a:pt x="10286479" y="1043952"/>
                  </a:lnTo>
                  <a:lnTo>
                    <a:pt x="10286479" y="1053477"/>
                  </a:lnTo>
                  <a:lnTo>
                    <a:pt x="10296004" y="1053477"/>
                  </a:lnTo>
                  <a:lnTo>
                    <a:pt x="10296004" y="1043952"/>
                  </a:lnTo>
                  <a:close/>
                </a:path>
                <a:path w="11373485" h="1054100">
                  <a:moveTo>
                    <a:pt x="10353154" y="1043952"/>
                  </a:moveTo>
                  <a:lnTo>
                    <a:pt x="10343629" y="1043952"/>
                  </a:lnTo>
                  <a:lnTo>
                    <a:pt x="10343629" y="1053477"/>
                  </a:lnTo>
                  <a:lnTo>
                    <a:pt x="10353154" y="1053477"/>
                  </a:lnTo>
                  <a:lnTo>
                    <a:pt x="10353154" y="1043952"/>
                  </a:lnTo>
                  <a:close/>
                </a:path>
                <a:path w="11373485" h="1054100">
                  <a:moveTo>
                    <a:pt x="10410304" y="1043952"/>
                  </a:moveTo>
                  <a:lnTo>
                    <a:pt x="10400779" y="1043952"/>
                  </a:lnTo>
                  <a:lnTo>
                    <a:pt x="10400779" y="1053477"/>
                  </a:lnTo>
                  <a:lnTo>
                    <a:pt x="10410304" y="1053477"/>
                  </a:lnTo>
                  <a:lnTo>
                    <a:pt x="10410304" y="1043952"/>
                  </a:lnTo>
                  <a:close/>
                </a:path>
                <a:path w="11373485" h="1054100">
                  <a:moveTo>
                    <a:pt x="10467454" y="1043952"/>
                  </a:moveTo>
                  <a:lnTo>
                    <a:pt x="10457929" y="1043952"/>
                  </a:lnTo>
                  <a:lnTo>
                    <a:pt x="10457929" y="1053477"/>
                  </a:lnTo>
                  <a:lnTo>
                    <a:pt x="10467454" y="1053477"/>
                  </a:lnTo>
                  <a:lnTo>
                    <a:pt x="10467454" y="1043952"/>
                  </a:lnTo>
                  <a:close/>
                </a:path>
                <a:path w="11373485" h="1054100">
                  <a:moveTo>
                    <a:pt x="10524592" y="1043952"/>
                  </a:moveTo>
                  <a:lnTo>
                    <a:pt x="10515067" y="1043952"/>
                  </a:lnTo>
                  <a:lnTo>
                    <a:pt x="10515067" y="1053477"/>
                  </a:lnTo>
                  <a:lnTo>
                    <a:pt x="10524592" y="1053477"/>
                  </a:lnTo>
                  <a:lnTo>
                    <a:pt x="10524592" y="1043952"/>
                  </a:lnTo>
                  <a:close/>
                </a:path>
                <a:path w="11373485" h="1054100">
                  <a:moveTo>
                    <a:pt x="10581742" y="1043952"/>
                  </a:moveTo>
                  <a:lnTo>
                    <a:pt x="10572217" y="1043952"/>
                  </a:lnTo>
                  <a:lnTo>
                    <a:pt x="10572217" y="1053477"/>
                  </a:lnTo>
                  <a:lnTo>
                    <a:pt x="10581742" y="1053477"/>
                  </a:lnTo>
                  <a:lnTo>
                    <a:pt x="10581742" y="1043952"/>
                  </a:lnTo>
                  <a:close/>
                </a:path>
                <a:path w="11373485" h="1054100">
                  <a:moveTo>
                    <a:pt x="10638892" y="1043952"/>
                  </a:moveTo>
                  <a:lnTo>
                    <a:pt x="10629367" y="1043952"/>
                  </a:lnTo>
                  <a:lnTo>
                    <a:pt x="10629367" y="1053477"/>
                  </a:lnTo>
                  <a:lnTo>
                    <a:pt x="10638892" y="1053477"/>
                  </a:lnTo>
                  <a:lnTo>
                    <a:pt x="10638892" y="1043952"/>
                  </a:lnTo>
                  <a:close/>
                </a:path>
                <a:path w="11373485" h="1054100">
                  <a:moveTo>
                    <a:pt x="10696042" y="1043952"/>
                  </a:moveTo>
                  <a:lnTo>
                    <a:pt x="10686517" y="1043952"/>
                  </a:lnTo>
                  <a:lnTo>
                    <a:pt x="10686517" y="1053477"/>
                  </a:lnTo>
                  <a:lnTo>
                    <a:pt x="10696042" y="1053477"/>
                  </a:lnTo>
                  <a:lnTo>
                    <a:pt x="10696042" y="1043952"/>
                  </a:lnTo>
                  <a:close/>
                </a:path>
                <a:path w="11373485" h="1054100">
                  <a:moveTo>
                    <a:pt x="10753192" y="1043952"/>
                  </a:moveTo>
                  <a:lnTo>
                    <a:pt x="10743667" y="1043952"/>
                  </a:lnTo>
                  <a:lnTo>
                    <a:pt x="10743667" y="1053477"/>
                  </a:lnTo>
                  <a:lnTo>
                    <a:pt x="10753192" y="1053477"/>
                  </a:lnTo>
                  <a:lnTo>
                    <a:pt x="10753192" y="1043952"/>
                  </a:lnTo>
                  <a:close/>
                </a:path>
                <a:path w="11373485" h="1054100">
                  <a:moveTo>
                    <a:pt x="10810329" y="1043952"/>
                  </a:moveTo>
                  <a:lnTo>
                    <a:pt x="10800804" y="1043952"/>
                  </a:lnTo>
                  <a:lnTo>
                    <a:pt x="10800804" y="1053477"/>
                  </a:lnTo>
                  <a:lnTo>
                    <a:pt x="10810329" y="1053477"/>
                  </a:lnTo>
                  <a:lnTo>
                    <a:pt x="10810329" y="1043952"/>
                  </a:lnTo>
                  <a:close/>
                </a:path>
                <a:path w="11373485" h="1054100">
                  <a:moveTo>
                    <a:pt x="10867479" y="1043952"/>
                  </a:moveTo>
                  <a:lnTo>
                    <a:pt x="10857954" y="1043952"/>
                  </a:lnTo>
                  <a:lnTo>
                    <a:pt x="10857954" y="1053477"/>
                  </a:lnTo>
                  <a:lnTo>
                    <a:pt x="10867479" y="1053477"/>
                  </a:lnTo>
                  <a:lnTo>
                    <a:pt x="10867479" y="1043952"/>
                  </a:lnTo>
                  <a:close/>
                </a:path>
                <a:path w="11373485" h="1054100">
                  <a:moveTo>
                    <a:pt x="10924629" y="1043952"/>
                  </a:moveTo>
                  <a:lnTo>
                    <a:pt x="10915104" y="1043952"/>
                  </a:lnTo>
                  <a:lnTo>
                    <a:pt x="10915104" y="1053477"/>
                  </a:lnTo>
                  <a:lnTo>
                    <a:pt x="10924629" y="1053477"/>
                  </a:lnTo>
                  <a:lnTo>
                    <a:pt x="10924629" y="1043952"/>
                  </a:lnTo>
                  <a:close/>
                </a:path>
                <a:path w="11373485" h="1054100">
                  <a:moveTo>
                    <a:pt x="10981779" y="1043952"/>
                  </a:moveTo>
                  <a:lnTo>
                    <a:pt x="10972254" y="1043952"/>
                  </a:lnTo>
                  <a:lnTo>
                    <a:pt x="10972254" y="1053477"/>
                  </a:lnTo>
                  <a:lnTo>
                    <a:pt x="10981779" y="1053477"/>
                  </a:lnTo>
                  <a:lnTo>
                    <a:pt x="10981779" y="1043952"/>
                  </a:lnTo>
                  <a:close/>
                </a:path>
                <a:path w="11373485" h="1054100">
                  <a:moveTo>
                    <a:pt x="11038916" y="1043952"/>
                  </a:moveTo>
                  <a:lnTo>
                    <a:pt x="11029391" y="1043952"/>
                  </a:lnTo>
                  <a:lnTo>
                    <a:pt x="11029391" y="1053477"/>
                  </a:lnTo>
                  <a:lnTo>
                    <a:pt x="11038916" y="1053477"/>
                  </a:lnTo>
                  <a:lnTo>
                    <a:pt x="11038916" y="1043952"/>
                  </a:lnTo>
                  <a:close/>
                </a:path>
                <a:path w="11373485" h="1054100">
                  <a:moveTo>
                    <a:pt x="11096066" y="1043952"/>
                  </a:moveTo>
                  <a:lnTo>
                    <a:pt x="11086541" y="1043952"/>
                  </a:lnTo>
                  <a:lnTo>
                    <a:pt x="11086541" y="1053477"/>
                  </a:lnTo>
                  <a:lnTo>
                    <a:pt x="11096066" y="1053477"/>
                  </a:lnTo>
                  <a:lnTo>
                    <a:pt x="11096066" y="1043952"/>
                  </a:lnTo>
                  <a:close/>
                </a:path>
                <a:path w="11373485" h="1054100">
                  <a:moveTo>
                    <a:pt x="11153216" y="1043952"/>
                  </a:moveTo>
                  <a:lnTo>
                    <a:pt x="11143691" y="1043952"/>
                  </a:lnTo>
                  <a:lnTo>
                    <a:pt x="11143691" y="1053477"/>
                  </a:lnTo>
                  <a:lnTo>
                    <a:pt x="11153216" y="1053477"/>
                  </a:lnTo>
                  <a:lnTo>
                    <a:pt x="11153216" y="1043952"/>
                  </a:lnTo>
                  <a:close/>
                </a:path>
                <a:path w="11373485" h="1054100">
                  <a:moveTo>
                    <a:pt x="11210366" y="1043952"/>
                  </a:moveTo>
                  <a:lnTo>
                    <a:pt x="11200841" y="1043952"/>
                  </a:lnTo>
                  <a:lnTo>
                    <a:pt x="11200841" y="1053477"/>
                  </a:lnTo>
                  <a:lnTo>
                    <a:pt x="11210366" y="1053477"/>
                  </a:lnTo>
                  <a:lnTo>
                    <a:pt x="11210366" y="1043952"/>
                  </a:lnTo>
                  <a:close/>
                </a:path>
                <a:path w="11373485" h="1054100">
                  <a:moveTo>
                    <a:pt x="11267516" y="1043952"/>
                  </a:moveTo>
                  <a:lnTo>
                    <a:pt x="11257991" y="1043952"/>
                  </a:lnTo>
                  <a:lnTo>
                    <a:pt x="11257991" y="1053477"/>
                  </a:lnTo>
                  <a:lnTo>
                    <a:pt x="11267516" y="1053477"/>
                  </a:lnTo>
                  <a:lnTo>
                    <a:pt x="11267516" y="1043952"/>
                  </a:lnTo>
                  <a:close/>
                </a:path>
                <a:path w="11373485" h="1054100">
                  <a:moveTo>
                    <a:pt x="11324654" y="1043952"/>
                  </a:moveTo>
                  <a:lnTo>
                    <a:pt x="11315129" y="1043952"/>
                  </a:lnTo>
                  <a:lnTo>
                    <a:pt x="11315129" y="1053477"/>
                  </a:lnTo>
                  <a:lnTo>
                    <a:pt x="11324654" y="1053477"/>
                  </a:lnTo>
                  <a:lnTo>
                    <a:pt x="11324654" y="1043952"/>
                  </a:lnTo>
                  <a:close/>
                </a:path>
                <a:path w="11373485" h="1054100">
                  <a:moveTo>
                    <a:pt x="11372901" y="1043952"/>
                  </a:moveTo>
                  <a:lnTo>
                    <a:pt x="11372279" y="1043952"/>
                  </a:lnTo>
                  <a:lnTo>
                    <a:pt x="11372279" y="1053477"/>
                  </a:lnTo>
                  <a:lnTo>
                    <a:pt x="11372901" y="1053477"/>
                  </a:lnTo>
                  <a:lnTo>
                    <a:pt x="11372901" y="1043952"/>
                  </a:lnTo>
                  <a:close/>
                </a:path>
              </a:pathLst>
            </a:custGeom>
            <a:solidFill>
              <a:srgbClr val="C7C6C3"/>
            </a:solidFill>
          </p:spPr>
          <p:txBody>
            <a:bodyPr wrap="square" lIns="0" tIns="0" rIns="0" bIns="0" rtlCol="0"/>
            <a:lstStyle/>
            <a:p>
              <a:endParaRPr sz="1688"/>
            </a:p>
          </p:txBody>
        </p:sp>
        <p:sp>
          <p:nvSpPr>
            <p:cNvPr id="13" name="object 13"/>
            <p:cNvSpPr/>
            <p:nvPr/>
          </p:nvSpPr>
          <p:spPr>
            <a:xfrm>
              <a:off x="2771038" y="3950995"/>
              <a:ext cx="4010025" cy="10160"/>
            </a:xfrm>
            <a:custGeom>
              <a:avLst/>
              <a:gdLst/>
              <a:ahLst/>
              <a:cxnLst/>
              <a:rect l="l" t="t" r="r" b="b"/>
              <a:pathLst>
                <a:path w="4010025" h="10160">
                  <a:moveTo>
                    <a:pt x="9525" y="0"/>
                  </a:moveTo>
                  <a:lnTo>
                    <a:pt x="0" y="0"/>
                  </a:lnTo>
                  <a:lnTo>
                    <a:pt x="0" y="9537"/>
                  </a:lnTo>
                  <a:lnTo>
                    <a:pt x="9525" y="9537"/>
                  </a:lnTo>
                  <a:lnTo>
                    <a:pt x="9525" y="0"/>
                  </a:lnTo>
                  <a:close/>
                </a:path>
                <a:path w="4010025" h="10160">
                  <a:moveTo>
                    <a:pt x="66662" y="0"/>
                  </a:moveTo>
                  <a:lnTo>
                    <a:pt x="57137" y="0"/>
                  </a:lnTo>
                  <a:lnTo>
                    <a:pt x="57137" y="9537"/>
                  </a:lnTo>
                  <a:lnTo>
                    <a:pt x="66662" y="9537"/>
                  </a:lnTo>
                  <a:lnTo>
                    <a:pt x="66662" y="0"/>
                  </a:lnTo>
                  <a:close/>
                </a:path>
                <a:path w="4010025" h="10160">
                  <a:moveTo>
                    <a:pt x="123812" y="0"/>
                  </a:moveTo>
                  <a:lnTo>
                    <a:pt x="114287" y="0"/>
                  </a:lnTo>
                  <a:lnTo>
                    <a:pt x="114287" y="9537"/>
                  </a:lnTo>
                  <a:lnTo>
                    <a:pt x="123812" y="9537"/>
                  </a:lnTo>
                  <a:lnTo>
                    <a:pt x="123812" y="0"/>
                  </a:lnTo>
                  <a:close/>
                </a:path>
                <a:path w="4010025" h="10160">
                  <a:moveTo>
                    <a:pt x="180962" y="0"/>
                  </a:moveTo>
                  <a:lnTo>
                    <a:pt x="171437" y="0"/>
                  </a:lnTo>
                  <a:lnTo>
                    <a:pt x="171437" y="9537"/>
                  </a:lnTo>
                  <a:lnTo>
                    <a:pt x="180962" y="9537"/>
                  </a:lnTo>
                  <a:lnTo>
                    <a:pt x="180962" y="0"/>
                  </a:lnTo>
                  <a:close/>
                </a:path>
                <a:path w="4010025" h="10160">
                  <a:moveTo>
                    <a:pt x="238112" y="0"/>
                  </a:moveTo>
                  <a:lnTo>
                    <a:pt x="228587" y="0"/>
                  </a:lnTo>
                  <a:lnTo>
                    <a:pt x="228587" y="9537"/>
                  </a:lnTo>
                  <a:lnTo>
                    <a:pt x="238112" y="9537"/>
                  </a:lnTo>
                  <a:lnTo>
                    <a:pt x="238112" y="0"/>
                  </a:lnTo>
                  <a:close/>
                </a:path>
                <a:path w="4010025" h="10160">
                  <a:moveTo>
                    <a:pt x="295249" y="0"/>
                  </a:moveTo>
                  <a:lnTo>
                    <a:pt x="285724" y="0"/>
                  </a:lnTo>
                  <a:lnTo>
                    <a:pt x="285724" y="9537"/>
                  </a:lnTo>
                  <a:lnTo>
                    <a:pt x="295249" y="9537"/>
                  </a:lnTo>
                  <a:lnTo>
                    <a:pt x="295249" y="0"/>
                  </a:lnTo>
                  <a:close/>
                </a:path>
                <a:path w="4010025" h="10160">
                  <a:moveTo>
                    <a:pt x="352399" y="0"/>
                  </a:moveTo>
                  <a:lnTo>
                    <a:pt x="342874" y="0"/>
                  </a:lnTo>
                  <a:lnTo>
                    <a:pt x="342874" y="9537"/>
                  </a:lnTo>
                  <a:lnTo>
                    <a:pt x="352399" y="9537"/>
                  </a:lnTo>
                  <a:lnTo>
                    <a:pt x="352399" y="0"/>
                  </a:lnTo>
                  <a:close/>
                </a:path>
                <a:path w="4010025" h="10160">
                  <a:moveTo>
                    <a:pt x="409549" y="0"/>
                  </a:moveTo>
                  <a:lnTo>
                    <a:pt x="400024" y="0"/>
                  </a:lnTo>
                  <a:lnTo>
                    <a:pt x="400024" y="9537"/>
                  </a:lnTo>
                  <a:lnTo>
                    <a:pt x="409549" y="9537"/>
                  </a:lnTo>
                  <a:lnTo>
                    <a:pt x="409549" y="0"/>
                  </a:lnTo>
                  <a:close/>
                </a:path>
                <a:path w="4010025" h="10160">
                  <a:moveTo>
                    <a:pt x="466699" y="0"/>
                  </a:moveTo>
                  <a:lnTo>
                    <a:pt x="457174" y="0"/>
                  </a:lnTo>
                  <a:lnTo>
                    <a:pt x="457174" y="9537"/>
                  </a:lnTo>
                  <a:lnTo>
                    <a:pt x="466699" y="9537"/>
                  </a:lnTo>
                  <a:lnTo>
                    <a:pt x="466699" y="0"/>
                  </a:lnTo>
                  <a:close/>
                </a:path>
                <a:path w="4010025" h="10160">
                  <a:moveTo>
                    <a:pt x="523849" y="0"/>
                  </a:moveTo>
                  <a:lnTo>
                    <a:pt x="514324" y="0"/>
                  </a:lnTo>
                  <a:lnTo>
                    <a:pt x="514324" y="9537"/>
                  </a:lnTo>
                  <a:lnTo>
                    <a:pt x="523849" y="9537"/>
                  </a:lnTo>
                  <a:lnTo>
                    <a:pt x="523849" y="0"/>
                  </a:lnTo>
                  <a:close/>
                </a:path>
                <a:path w="4010025" h="10160">
                  <a:moveTo>
                    <a:pt x="580986" y="0"/>
                  </a:moveTo>
                  <a:lnTo>
                    <a:pt x="571461" y="0"/>
                  </a:lnTo>
                  <a:lnTo>
                    <a:pt x="571461" y="9537"/>
                  </a:lnTo>
                  <a:lnTo>
                    <a:pt x="580986" y="9537"/>
                  </a:lnTo>
                  <a:lnTo>
                    <a:pt x="580986" y="0"/>
                  </a:lnTo>
                  <a:close/>
                </a:path>
                <a:path w="4010025" h="10160">
                  <a:moveTo>
                    <a:pt x="638136" y="0"/>
                  </a:moveTo>
                  <a:lnTo>
                    <a:pt x="628611" y="0"/>
                  </a:lnTo>
                  <a:lnTo>
                    <a:pt x="628611" y="9537"/>
                  </a:lnTo>
                  <a:lnTo>
                    <a:pt x="638136" y="9537"/>
                  </a:lnTo>
                  <a:lnTo>
                    <a:pt x="638136" y="0"/>
                  </a:lnTo>
                  <a:close/>
                </a:path>
                <a:path w="4010025" h="10160">
                  <a:moveTo>
                    <a:pt x="695286" y="0"/>
                  </a:moveTo>
                  <a:lnTo>
                    <a:pt x="685761" y="0"/>
                  </a:lnTo>
                  <a:lnTo>
                    <a:pt x="685761" y="9537"/>
                  </a:lnTo>
                  <a:lnTo>
                    <a:pt x="695286" y="9537"/>
                  </a:lnTo>
                  <a:lnTo>
                    <a:pt x="695286" y="0"/>
                  </a:lnTo>
                  <a:close/>
                </a:path>
                <a:path w="4010025" h="10160">
                  <a:moveTo>
                    <a:pt x="752436" y="0"/>
                  </a:moveTo>
                  <a:lnTo>
                    <a:pt x="742911" y="0"/>
                  </a:lnTo>
                  <a:lnTo>
                    <a:pt x="742911" y="9537"/>
                  </a:lnTo>
                  <a:lnTo>
                    <a:pt x="752436" y="9537"/>
                  </a:lnTo>
                  <a:lnTo>
                    <a:pt x="752436" y="0"/>
                  </a:lnTo>
                  <a:close/>
                </a:path>
                <a:path w="4010025" h="10160">
                  <a:moveTo>
                    <a:pt x="809574" y="0"/>
                  </a:moveTo>
                  <a:lnTo>
                    <a:pt x="800049" y="0"/>
                  </a:lnTo>
                  <a:lnTo>
                    <a:pt x="800049" y="9537"/>
                  </a:lnTo>
                  <a:lnTo>
                    <a:pt x="809574" y="9537"/>
                  </a:lnTo>
                  <a:lnTo>
                    <a:pt x="809574" y="0"/>
                  </a:lnTo>
                  <a:close/>
                </a:path>
                <a:path w="4010025" h="10160">
                  <a:moveTo>
                    <a:pt x="866724" y="0"/>
                  </a:moveTo>
                  <a:lnTo>
                    <a:pt x="857199" y="0"/>
                  </a:lnTo>
                  <a:lnTo>
                    <a:pt x="857199" y="9537"/>
                  </a:lnTo>
                  <a:lnTo>
                    <a:pt x="866724" y="9537"/>
                  </a:lnTo>
                  <a:lnTo>
                    <a:pt x="866724" y="0"/>
                  </a:lnTo>
                  <a:close/>
                </a:path>
                <a:path w="4010025" h="10160">
                  <a:moveTo>
                    <a:pt x="923874" y="0"/>
                  </a:moveTo>
                  <a:lnTo>
                    <a:pt x="914349" y="0"/>
                  </a:lnTo>
                  <a:lnTo>
                    <a:pt x="914349" y="9537"/>
                  </a:lnTo>
                  <a:lnTo>
                    <a:pt x="923874" y="9537"/>
                  </a:lnTo>
                  <a:lnTo>
                    <a:pt x="923874" y="0"/>
                  </a:lnTo>
                  <a:close/>
                </a:path>
                <a:path w="4010025" h="10160">
                  <a:moveTo>
                    <a:pt x="981024" y="0"/>
                  </a:moveTo>
                  <a:lnTo>
                    <a:pt x="971499" y="0"/>
                  </a:lnTo>
                  <a:lnTo>
                    <a:pt x="971499" y="9537"/>
                  </a:lnTo>
                  <a:lnTo>
                    <a:pt x="981024" y="9537"/>
                  </a:lnTo>
                  <a:lnTo>
                    <a:pt x="981024" y="0"/>
                  </a:lnTo>
                  <a:close/>
                </a:path>
                <a:path w="4010025" h="10160">
                  <a:moveTo>
                    <a:pt x="1038174" y="0"/>
                  </a:moveTo>
                  <a:lnTo>
                    <a:pt x="1028649" y="0"/>
                  </a:lnTo>
                  <a:lnTo>
                    <a:pt x="1028649" y="9537"/>
                  </a:lnTo>
                  <a:lnTo>
                    <a:pt x="1038174" y="9537"/>
                  </a:lnTo>
                  <a:lnTo>
                    <a:pt x="1038174" y="0"/>
                  </a:lnTo>
                  <a:close/>
                </a:path>
                <a:path w="4010025" h="10160">
                  <a:moveTo>
                    <a:pt x="1095311" y="0"/>
                  </a:moveTo>
                  <a:lnTo>
                    <a:pt x="1085786" y="0"/>
                  </a:lnTo>
                  <a:lnTo>
                    <a:pt x="1085786" y="9537"/>
                  </a:lnTo>
                  <a:lnTo>
                    <a:pt x="1095311" y="9537"/>
                  </a:lnTo>
                  <a:lnTo>
                    <a:pt x="1095311" y="0"/>
                  </a:lnTo>
                  <a:close/>
                </a:path>
                <a:path w="4010025" h="10160">
                  <a:moveTo>
                    <a:pt x="1152461" y="0"/>
                  </a:moveTo>
                  <a:lnTo>
                    <a:pt x="1142936" y="0"/>
                  </a:lnTo>
                  <a:lnTo>
                    <a:pt x="1142936" y="9537"/>
                  </a:lnTo>
                  <a:lnTo>
                    <a:pt x="1152461" y="9537"/>
                  </a:lnTo>
                  <a:lnTo>
                    <a:pt x="1152461" y="0"/>
                  </a:lnTo>
                  <a:close/>
                </a:path>
                <a:path w="4010025" h="10160">
                  <a:moveTo>
                    <a:pt x="1209611" y="0"/>
                  </a:moveTo>
                  <a:lnTo>
                    <a:pt x="1200086" y="0"/>
                  </a:lnTo>
                  <a:lnTo>
                    <a:pt x="1200086" y="9537"/>
                  </a:lnTo>
                  <a:lnTo>
                    <a:pt x="1209611" y="9537"/>
                  </a:lnTo>
                  <a:lnTo>
                    <a:pt x="1209611" y="0"/>
                  </a:lnTo>
                  <a:close/>
                </a:path>
                <a:path w="4010025" h="10160">
                  <a:moveTo>
                    <a:pt x="1266761" y="0"/>
                  </a:moveTo>
                  <a:lnTo>
                    <a:pt x="1257236" y="0"/>
                  </a:lnTo>
                  <a:lnTo>
                    <a:pt x="1257236" y="9537"/>
                  </a:lnTo>
                  <a:lnTo>
                    <a:pt x="1266761" y="9537"/>
                  </a:lnTo>
                  <a:lnTo>
                    <a:pt x="1266761" y="0"/>
                  </a:lnTo>
                  <a:close/>
                </a:path>
                <a:path w="4010025" h="10160">
                  <a:moveTo>
                    <a:pt x="1323898" y="0"/>
                  </a:moveTo>
                  <a:lnTo>
                    <a:pt x="1314373" y="0"/>
                  </a:lnTo>
                  <a:lnTo>
                    <a:pt x="1314373" y="9537"/>
                  </a:lnTo>
                  <a:lnTo>
                    <a:pt x="1323898" y="9537"/>
                  </a:lnTo>
                  <a:lnTo>
                    <a:pt x="1323898" y="0"/>
                  </a:lnTo>
                  <a:close/>
                </a:path>
                <a:path w="4010025" h="10160">
                  <a:moveTo>
                    <a:pt x="1381048" y="0"/>
                  </a:moveTo>
                  <a:lnTo>
                    <a:pt x="1371523" y="0"/>
                  </a:lnTo>
                  <a:lnTo>
                    <a:pt x="1371523" y="9537"/>
                  </a:lnTo>
                  <a:lnTo>
                    <a:pt x="1381048" y="9537"/>
                  </a:lnTo>
                  <a:lnTo>
                    <a:pt x="1381048" y="0"/>
                  </a:lnTo>
                  <a:close/>
                </a:path>
                <a:path w="4010025" h="10160">
                  <a:moveTo>
                    <a:pt x="1438198" y="0"/>
                  </a:moveTo>
                  <a:lnTo>
                    <a:pt x="1428673" y="0"/>
                  </a:lnTo>
                  <a:lnTo>
                    <a:pt x="1428673" y="9537"/>
                  </a:lnTo>
                  <a:lnTo>
                    <a:pt x="1438198" y="9537"/>
                  </a:lnTo>
                  <a:lnTo>
                    <a:pt x="1438198" y="0"/>
                  </a:lnTo>
                  <a:close/>
                </a:path>
                <a:path w="4010025" h="10160">
                  <a:moveTo>
                    <a:pt x="1495348" y="0"/>
                  </a:moveTo>
                  <a:lnTo>
                    <a:pt x="1485823" y="0"/>
                  </a:lnTo>
                  <a:lnTo>
                    <a:pt x="1485823" y="9537"/>
                  </a:lnTo>
                  <a:lnTo>
                    <a:pt x="1495348" y="9537"/>
                  </a:lnTo>
                  <a:lnTo>
                    <a:pt x="1495348" y="0"/>
                  </a:lnTo>
                  <a:close/>
                </a:path>
                <a:path w="4010025" h="10160">
                  <a:moveTo>
                    <a:pt x="1552498" y="0"/>
                  </a:moveTo>
                  <a:lnTo>
                    <a:pt x="1542973" y="0"/>
                  </a:lnTo>
                  <a:lnTo>
                    <a:pt x="1542973" y="9537"/>
                  </a:lnTo>
                  <a:lnTo>
                    <a:pt x="1552498" y="9537"/>
                  </a:lnTo>
                  <a:lnTo>
                    <a:pt x="1552498" y="0"/>
                  </a:lnTo>
                  <a:close/>
                </a:path>
                <a:path w="4010025" h="10160">
                  <a:moveTo>
                    <a:pt x="1609636" y="0"/>
                  </a:moveTo>
                  <a:lnTo>
                    <a:pt x="1600111" y="0"/>
                  </a:lnTo>
                  <a:lnTo>
                    <a:pt x="1600111" y="9537"/>
                  </a:lnTo>
                  <a:lnTo>
                    <a:pt x="1609636" y="9537"/>
                  </a:lnTo>
                  <a:lnTo>
                    <a:pt x="1609636" y="0"/>
                  </a:lnTo>
                  <a:close/>
                </a:path>
                <a:path w="4010025" h="10160">
                  <a:moveTo>
                    <a:pt x="1666786" y="0"/>
                  </a:moveTo>
                  <a:lnTo>
                    <a:pt x="1657261" y="0"/>
                  </a:lnTo>
                  <a:lnTo>
                    <a:pt x="1657261" y="9537"/>
                  </a:lnTo>
                  <a:lnTo>
                    <a:pt x="1666786" y="9537"/>
                  </a:lnTo>
                  <a:lnTo>
                    <a:pt x="1666786" y="0"/>
                  </a:lnTo>
                  <a:close/>
                </a:path>
                <a:path w="4010025" h="10160">
                  <a:moveTo>
                    <a:pt x="1723936" y="0"/>
                  </a:moveTo>
                  <a:lnTo>
                    <a:pt x="1714411" y="0"/>
                  </a:lnTo>
                  <a:lnTo>
                    <a:pt x="1714411" y="9537"/>
                  </a:lnTo>
                  <a:lnTo>
                    <a:pt x="1723936" y="9537"/>
                  </a:lnTo>
                  <a:lnTo>
                    <a:pt x="1723936" y="0"/>
                  </a:lnTo>
                  <a:close/>
                </a:path>
                <a:path w="4010025" h="10160">
                  <a:moveTo>
                    <a:pt x="1781086" y="0"/>
                  </a:moveTo>
                  <a:lnTo>
                    <a:pt x="1771561" y="0"/>
                  </a:lnTo>
                  <a:lnTo>
                    <a:pt x="1771561" y="9537"/>
                  </a:lnTo>
                  <a:lnTo>
                    <a:pt x="1781086" y="9537"/>
                  </a:lnTo>
                  <a:lnTo>
                    <a:pt x="1781086" y="0"/>
                  </a:lnTo>
                  <a:close/>
                </a:path>
                <a:path w="4010025" h="10160">
                  <a:moveTo>
                    <a:pt x="1838223" y="0"/>
                  </a:moveTo>
                  <a:lnTo>
                    <a:pt x="1828698" y="0"/>
                  </a:lnTo>
                  <a:lnTo>
                    <a:pt x="1828698" y="9537"/>
                  </a:lnTo>
                  <a:lnTo>
                    <a:pt x="1838223" y="9537"/>
                  </a:lnTo>
                  <a:lnTo>
                    <a:pt x="1838223" y="0"/>
                  </a:lnTo>
                  <a:close/>
                </a:path>
                <a:path w="4010025" h="10160">
                  <a:moveTo>
                    <a:pt x="1895373" y="0"/>
                  </a:moveTo>
                  <a:lnTo>
                    <a:pt x="1885848" y="0"/>
                  </a:lnTo>
                  <a:lnTo>
                    <a:pt x="1885848" y="9537"/>
                  </a:lnTo>
                  <a:lnTo>
                    <a:pt x="1895373" y="9537"/>
                  </a:lnTo>
                  <a:lnTo>
                    <a:pt x="1895373" y="0"/>
                  </a:lnTo>
                  <a:close/>
                </a:path>
                <a:path w="4010025" h="10160">
                  <a:moveTo>
                    <a:pt x="1952523" y="0"/>
                  </a:moveTo>
                  <a:lnTo>
                    <a:pt x="1942998" y="0"/>
                  </a:lnTo>
                  <a:lnTo>
                    <a:pt x="1942998" y="9537"/>
                  </a:lnTo>
                  <a:lnTo>
                    <a:pt x="1952523" y="9537"/>
                  </a:lnTo>
                  <a:lnTo>
                    <a:pt x="1952523" y="0"/>
                  </a:lnTo>
                  <a:close/>
                </a:path>
                <a:path w="4010025" h="10160">
                  <a:moveTo>
                    <a:pt x="2009673" y="0"/>
                  </a:moveTo>
                  <a:lnTo>
                    <a:pt x="2000148" y="0"/>
                  </a:lnTo>
                  <a:lnTo>
                    <a:pt x="2000148" y="9537"/>
                  </a:lnTo>
                  <a:lnTo>
                    <a:pt x="2009673" y="9537"/>
                  </a:lnTo>
                  <a:lnTo>
                    <a:pt x="2009673" y="0"/>
                  </a:lnTo>
                  <a:close/>
                </a:path>
                <a:path w="4010025" h="10160">
                  <a:moveTo>
                    <a:pt x="2066823" y="0"/>
                  </a:moveTo>
                  <a:lnTo>
                    <a:pt x="2057298" y="0"/>
                  </a:lnTo>
                  <a:lnTo>
                    <a:pt x="2057298" y="9537"/>
                  </a:lnTo>
                  <a:lnTo>
                    <a:pt x="2066823" y="9537"/>
                  </a:lnTo>
                  <a:lnTo>
                    <a:pt x="2066823" y="0"/>
                  </a:lnTo>
                  <a:close/>
                </a:path>
                <a:path w="4010025" h="10160">
                  <a:moveTo>
                    <a:pt x="2123960" y="0"/>
                  </a:moveTo>
                  <a:lnTo>
                    <a:pt x="2114435" y="0"/>
                  </a:lnTo>
                  <a:lnTo>
                    <a:pt x="2114435" y="9537"/>
                  </a:lnTo>
                  <a:lnTo>
                    <a:pt x="2123960" y="9537"/>
                  </a:lnTo>
                  <a:lnTo>
                    <a:pt x="2123960" y="0"/>
                  </a:lnTo>
                  <a:close/>
                </a:path>
                <a:path w="4010025" h="10160">
                  <a:moveTo>
                    <a:pt x="2181110" y="0"/>
                  </a:moveTo>
                  <a:lnTo>
                    <a:pt x="2171585" y="0"/>
                  </a:lnTo>
                  <a:lnTo>
                    <a:pt x="2171585" y="9537"/>
                  </a:lnTo>
                  <a:lnTo>
                    <a:pt x="2181110" y="9537"/>
                  </a:lnTo>
                  <a:lnTo>
                    <a:pt x="2181110" y="0"/>
                  </a:lnTo>
                  <a:close/>
                </a:path>
                <a:path w="4010025" h="10160">
                  <a:moveTo>
                    <a:pt x="2238260" y="0"/>
                  </a:moveTo>
                  <a:lnTo>
                    <a:pt x="2228735" y="0"/>
                  </a:lnTo>
                  <a:lnTo>
                    <a:pt x="2228735" y="9537"/>
                  </a:lnTo>
                  <a:lnTo>
                    <a:pt x="2238260" y="9537"/>
                  </a:lnTo>
                  <a:lnTo>
                    <a:pt x="2238260" y="0"/>
                  </a:lnTo>
                  <a:close/>
                </a:path>
                <a:path w="4010025" h="10160">
                  <a:moveTo>
                    <a:pt x="2295410" y="0"/>
                  </a:moveTo>
                  <a:lnTo>
                    <a:pt x="2285885" y="0"/>
                  </a:lnTo>
                  <a:lnTo>
                    <a:pt x="2285885" y="9537"/>
                  </a:lnTo>
                  <a:lnTo>
                    <a:pt x="2295410" y="9537"/>
                  </a:lnTo>
                  <a:lnTo>
                    <a:pt x="2295410" y="0"/>
                  </a:lnTo>
                  <a:close/>
                </a:path>
                <a:path w="4010025" h="10160">
                  <a:moveTo>
                    <a:pt x="2352548" y="0"/>
                  </a:moveTo>
                  <a:lnTo>
                    <a:pt x="2343023" y="0"/>
                  </a:lnTo>
                  <a:lnTo>
                    <a:pt x="2343023" y="9537"/>
                  </a:lnTo>
                  <a:lnTo>
                    <a:pt x="2352548" y="9537"/>
                  </a:lnTo>
                  <a:lnTo>
                    <a:pt x="2352548" y="0"/>
                  </a:lnTo>
                  <a:close/>
                </a:path>
                <a:path w="4010025" h="10160">
                  <a:moveTo>
                    <a:pt x="2409698" y="0"/>
                  </a:moveTo>
                  <a:lnTo>
                    <a:pt x="2400173" y="0"/>
                  </a:lnTo>
                  <a:lnTo>
                    <a:pt x="2400173" y="9537"/>
                  </a:lnTo>
                  <a:lnTo>
                    <a:pt x="2409698" y="9537"/>
                  </a:lnTo>
                  <a:lnTo>
                    <a:pt x="2409698" y="0"/>
                  </a:lnTo>
                  <a:close/>
                </a:path>
                <a:path w="4010025" h="10160">
                  <a:moveTo>
                    <a:pt x="2466848" y="0"/>
                  </a:moveTo>
                  <a:lnTo>
                    <a:pt x="2457323" y="0"/>
                  </a:lnTo>
                  <a:lnTo>
                    <a:pt x="2457323" y="9537"/>
                  </a:lnTo>
                  <a:lnTo>
                    <a:pt x="2466848" y="9537"/>
                  </a:lnTo>
                  <a:lnTo>
                    <a:pt x="2466848" y="0"/>
                  </a:lnTo>
                  <a:close/>
                </a:path>
                <a:path w="4010025" h="10160">
                  <a:moveTo>
                    <a:pt x="2523998" y="0"/>
                  </a:moveTo>
                  <a:lnTo>
                    <a:pt x="2514473" y="0"/>
                  </a:lnTo>
                  <a:lnTo>
                    <a:pt x="2514473" y="9537"/>
                  </a:lnTo>
                  <a:lnTo>
                    <a:pt x="2523998" y="9537"/>
                  </a:lnTo>
                  <a:lnTo>
                    <a:pt x="2523998" y="0"/>
                  </a:lnTo>
                  <a:close/>
                </a:path>
                <a:path w="4010025" h="10160">
                  <a:moveTo>
                    <a:pt x="2581148" y="0"/>
                  </a:moveTo>
                  <a:lnTo>
                    <a:pt x="2571623" y="0"/>
                  </a:lnTo>
                  <a:lnTo>
                    <a:pt x="2571623" y="9537"/>
                  </a:lnTo>
                  <a:lnTo>
                    <a:pt x="2581148" y="9537"/>
                  </a:lnTo>
                  <a:lnTo>
                    <a:pt x="2581148" y="0"/>
                  </a:lnTo>
                  <a:close/>
                </a:path>
                <a:path w="4010025" h="10160">
                  <a:moveTo>
                    <a:pt x="2638285" y="0"/>
                  </a:moveTo>
                  <a:lnTo>
                    <a:pt x="2628760" y="0"/>
                  </a:lnTo>
                  <a:lnTo>
                    <a:pt x="2628760" y="9537"/>
                  </a:lnTo>
                  <a:lnTo>
                    <a:pt x="2638285" y="9537"/>
                  </a:lnTo>
                  <a:lnTo>
                    <a:pt x="2638285" y="0"/>
                  </a:lnTo>
                  <a:close/>
                </a:path>
                <a:path w="4010025" h="10160">
                  <a:moveTo>
                    <a:pt x="2695435" y="0"/>
                  </a:moveTo>
                  <a:lnTo>
                    <a:pt x="2685910" y="0"/>
                  </a:lnTo>
                  <a:lnTo>
                    <a:pt x="2685910" y="9537"/>
                  </a:lnTo>
                  <a:lnTo>
                    <a:pt x="2695435" y="9537"/>
                  </a:lnTo>
                  <a:lnTo>
                    <a:pt x="2695435" y="0"/>
                  </a:lnTo>
                  <a:close/>
                </a:path>
                <a:path w="4010025" h="10160">
                  <a:moveTo>
                    <a:pt x="2752585" y="0"/>
                  </a:moveTo>
                  <a:lnTo>
                    <a:pt x="2743060" y="0"/>
                  </a:lnTo>
                  <a:lnTo>
                    <a:pt x="2743060" y="9537"/>
                  </a:lnTo>
                  <a:lnTo>
                    <a:pt x="2752585" y="9537"/>
                  </a:lnTo>
                  <a:lnTo>
                    <a:pt x="2752585" y="0"/>
                  </a:lnTo>
                  <a:close/>
                </a:path>
                <a:path w="4010025" h="10160">
                  <a:moveTo>
                    <a:pt x="2809735" y="0"/>
                  </a:moveTo>
                  <a:lnTo>
                    <a:pt x="2800210" y="0"/>
                  </a:lnTo>
                  <a:lnTo>
                    <a:pt x="2800210" y="9537"/>
                  </a:lnTo>
                  <a:lnTo>
                    <a:pt x="2809735" y="9537"/>
                  </a:lnTo>
                  <a:lnTo>
                    <a:pt x="2809735" y="0"/>
                  </a:lnTo>
                  <a:close/>
                </a:path>
                <a:path w="4010025" h="10160">
                  <a:moveTo>
                    <a:pt x="2866872" y="0"/>
                  </a:moveTo>
                  <a:lnTo>
                    <a:pt x="2857347" y="0"/>
                  </a:lnTo>
                  <a:lnTo>
                    <a:pt x="2857347" y="9537"/>
                  </a:lnTo>
                  <a:lnTo>
                    <a:pt x="2866872" y="9537"/>
                  </a:lnTo>
                  <a:lnTo>
                    <a:pt x="2866872" y="0"/>
                  </a:lnTo>
                  <a:close/>
                </a:path>
                <a:path w="4010025" h="10160">
                  <a:moveTo>
                    <a:pt x="2924022" y="0"/>
                  </a:moveTo>
                  <a:lnTo>
                    <a:pt x="2914497" y="0"/>
                  </a:lnTo>
                  <a:lnTo>
                    <a:pt x="2914497" y="9537"/>
                  </a:lnTo>
                  <a:lnTo>
                    <a:pt x="2924022" y="9537"/>
                  </a:lnTo>
                  <a:lnTo>
                    <a:pt x="2924022" y="0"/>
                  </a:lnTo>
                  <a:close/>
                </a:path>
                <a:path w="4010025" h="10160">
                  <a:moveTo>
                    <a:pt x="2981172" y="0"/>
                  </a:moveTo>
                  <a:lnTo>
                    <a:pt x="2971647" y="0"/>
                  </a:lnTo>
                  <a:lnTo>
                    <a:pt x="2971647" y="9537"/>
                  </a:lnTo>
                  <a:lnTo>
                    <a:pt x="2981172" y="9537"/>
                  </a:lnTo>
                  <a:lnTo>
                    <a:pt x="2981172" y="0"/>
                  </a:lnTo>
                  <a:close/>
                </a:path>
                <a:path w="4010025" h="10160">
                  <a:moveTo>
                    <a:pt x="3038322" y="0"/>
                  </a:moveTo>
                  <a:lnTo>
                    <a:pt x="3028797" y="0"/>
                  </a:lnTo>
                  <a:lnTo>
                    <a:pt x="3028797" y="9537"/>
                  </a:lnTo>
                  <a:lnTo>
                    <a:pt x="3038322" y="9537"/>
                  </a:lnTo>
                  <a:lnTo>
                    <a:pt x="3038322" y="0"/>
                  </a:lnTo>
                  <a:close/>
                </a:path>
                <a:path w="4010025" h="10160">
                  <a:moveTo>
                    <a:pt x="3095472" y="0"/>
                  </a:moveTo>
                  <a:lnTo>
                    <a:pt x="3085947" y="0"/>
                  </a:lnTo>
                  <a:lnTo>
                    <a:pt x="3085947" y="9537"/>
                  </a:lnTo>
                  <a:lnTo>
                    <a:pt x="3095472" y="9537"/>
                  </a:lnTo>
                  <a:lnTo>
                    <a:pt x="3095472" y="0"/>
                  </a:lnTo>
                  <a:close/>
                </a:path>
                <a:path w="4010025" h="10160">
                  <a:moveTo>
                    <a:pt x="3152610" y="0"/>
                  </a:moveTo>
                  <a:lnTo>
                    <a:pt x="3143085" y="0"/>
                  </a:lnTo>
                  <a:lnTo>
                    <a:pt x="3143085" y="9537"/>
                  </a:lnTo>
                  <a:lnTo>
                    <a:pt x="3152610" y="9537"/>
                  </a:lnTo>
                  <a:lnTo>
                    <a:pt x="3152610" y="0"/>
                  </a:lnTo>
                  <a:close/>
                </a:path>
                <a:path w="4010025" h="10160">
                  <a:moveTo>
                    <a:pt x="3209760" y="0"/>
                  </a:moveTo>
                  <a:lnTo>
                    <a:pt x="3200235" y="0"/>
                  </a:lnTo>
                  <a:lnTo>
                    <a:pt x="3200235" y="9537"/>
                  </a:lnTo>
                  <a:lnTo>
                    <a:pt x="3209760" y="9537"/>
                  </a:lnTo>
                  <a:lnTo>
                    <a:pt x="3209760" y="0"/>
                  </a:lnTo>
                  <a:close/>
                </a:path>
                <a:path w="4010025" h="10160">
                  <a:moveTo>
                    <a:pt x="3266910" y="0"/>
                  </a:moveTo>
                  <a:lnTo>
                    <a:pt x="3257385" y="0"/>
                  </a:lnTo>
                  <a:lnTo>
                    <a:pt x="3257385" y="9537"/>
                  </a:lnTo>
                  <a:lnTo>
                    <a:pt x="3266910" y="9537"/>
                  </a:lnTo>
                  <a:lnTo>
                    <a:pt x="3266910" y="0"/>
                  </a:lnTo>
                  <a:close/>
                </a:path>
                <a:path w="4010025" h="10160">
                  <a:moveTo>
                    <a:pt x="3324060" y="0"/>
                  </a:moveTo>
                  <a:lnTo>
                    <a:pt x="3314535" y="0"/>
                  </a:lnTo>
                  <a:lnTo>
                    <a:pt x="3314535" y="9537"/>
                  </a:lnTo>
                  <a:lnTo>
                    <a:pt x="3324060" y="9537"/>
                  </a:lnTo>
                  <a:lnTo>
                    <a:pt x="3324060" y="0"/>
                  </a:lnTo>
                  <a:close/>
                </a:path>
                <a:path w="4010025" h="10160">
                  <a:moveTo>
                    <a:pt x="3381197" y="0"/>
                  </a:moveTo>
                  <a:lnTo>
                    <a:pt x="3371672" y="0"/>
                  </a:lnTo>
                  <a:lnTo>
                    <a:pt x="3371672" y="9537"/>
                  </a:lnTo>
                  <a:lnTo>
                    <a:pt x="3381197" y="9537"/>
                  </a:lnTo>
                  <a:lnTo>
                    <a:pt x="3381197" y="0"/>
                  </a:lnTo>
                  <a:close/>
                </a:path>
                <a:path w="4010025" h="10160">
                  <a:moveTo>
                    <a:pt x="3438347" y="0"/>
                  </a:moveTo>
                  <a:lnTo>
                    <a:pt x="3428822" y="0"/>
                  </a:lnTo>
                  <a:lnTo>
                    <a:pt x="3428822" y="9537"/>
                  </a:lnTo>
                  <a:lnTo>
                    <a:pt x="3438347" y="9537"/>
                  </a:lnTo>
                  <a:lnTo>
                    <a:pt x="3438347" y="0"/>
                  </a:lnTo>
                  <a:close/>
                </a:path>
                <a:path w="4010025" h="10160">
                  <a:moveTo>
                    <a:pt x="3495497" y="0"/>
                  </a:moveTo>
                  <a:lnTo>
                    <a:pt x="3485972" y="0"/>
                  </a:lnTo>
                  <a:lnTo>
                    <a:pt x="3485972" y="9537"/>
                  </a:lnTo>
                  <a:lnTo>
                    <a:pt x="3495497" y="9537"/>
                  </a:lnTo>
                  <a:lnTo>
                    <a:pt x="3495497" y="0"/>
                  </a:lnTo>
                  <a:close/>
                </a:path>
                <a:path w="4010025" h="10160">
                  <a:moveTo>
                    <a:pt x="3552647" y="0"/>
                  </a:moveTo>
                  <a:lnTo>
                    <a:pt x="3543122" y="0"/>
                  </a:lnTo>
                  <a:lnTo>
                    <a:pt x="3543122" y="9537"/>
                  </a:lnTo>
                  <a:lnTo>
                    <a:pt x="3552647" y="9537"/>
                  </a:lnTo>
                  <a:lnTo>
                    <a:pt x="3552647" y="0"/>
                  </a:lnTo>
                  <a:close/>
                </a:path>
                <a:path w="4010025" h="10160">
                  <a:moveTo>
                    <a:pt x="3609797" y="0"/>
                  </a:moveTo>
                  <a:lnTo>
                    <a:pt x="3600272" y="0"/>
                  </a:lnTo>
                  <a:lnTo>
                    <a:pt x="3600272" y="9537"/>
                  </a:lnTo>
                  <a:lnTo>
                    <a:pt x="3609797" y="9537"/>
                  </a:lnTo>
                  <a:lnTo>
                    <a:pt x="3609797" y="0"/>
                  </a:lnTo>
                  <a:close/>
                </a:path>
                <a:path w="4010025" h="10160">
                  <a:moveTo>
                    <a:pt x="3666934" y="0"/>
                  </a:moveTo>
                  <a:lnTo>
                    <a:pt x="3657409" y="0"/>
                  </a:lnTo>
                  <a:lnTo>
                    <a:pt x="3657409" y="9537"/>
                  </a:lnTo>
                  <a:lnTo>
                    <a:pt x="3666934" y="9537"/>
                  </a:lnTo>
                  <a:lnTo>
                    <a:pt x="3666934" y="0"/>
                  </a:lnTo>
                  <a:close/>
                </a:path>
                <a:path w="4010025" h="10160">
                  <a:moveTo>
                    <a:pt x="3724084" y="0"/>
                  </a:moveTo>
                  <a:lnTo>
                    <a:pt x="3714559" y="0"/>
                  </a:lnTo>
                  <a:lnTo>
                    <a:pt x="3714559" y="9537"/>
                  </a:lnTo>
                  <a:lnTo>
                    <a:pt x="3724084" y="9537"/>
                  </a:lnTo>
                  <a:lnTo>
                    <a:pt x="3724084" y="0"/>
                  </a:lnTo>
                  <a:close/>
                </a:path>
                <a:path w="4010025" h="10160">
                  <a:moveTo>
                    <a:pt x="3781234" y="0"/>
                  </a:moveTo>
                  <a:lnTo>
                    <a:pt x="3771709" y="0"/>
                  </a:lnTo>
                  <a:lnTo>
                    <a:pt x="3771709" y="9537"/>
                  </a:lnTo>
                  <a:lnTo>
                    <a:pt x="3781234" y="9537"/>
                  </a:lnTo>
                  <a:lnTo>
                    <a:pt x="3781234" y="0"/>
                  </a:lnTo>
                  <a:close/>
                </a:path>
                <a:path w="4010025" h="10160">
                  <a:moveTo>
                    <a:pt x="3838384" y="0"/>
                  </a:moveTo>
                  <a:lnTo>
                    <a:pt x="3828859" y="0"/>
                  </a:lnTo>
                  <a:lnTo>
                    <a:pt x="3828859" y="9537"/>
                  </a:lnTo>
                  <a:lnTo>
                    <a:pt x="3838384" y="9537"/>
                  </a:lnTo>
                  <a:lnTo>
                    <a:pt x="3838384" y="0"/>
                  </a:lnTo>
                  <a:close/>
                </a:path>
                <a:path w="4010025" h="10160">
                  <a:moveTo>
                    <a:pt x="3895521" y="0"/>
                  </a:moveTo>
                  <a:lnTo>
                    <a:pt x="3885996" y="0"/>
                  </a:lnTo>
                  <a:lnTo>
                    <a:pt x="3885996" y="9537"/>
                  </a:lnTo>
                  <a:lnTo>
                    <a:pt x="3895521" y="9537"/>
                  </a:lnTo>
                  <a:lnTo>
                    <a:pt x="3895521" y="0"/>
                  </a:lnTo>
                  <a:close/>
                </a:path>
                <a:path w="4010025" h="10160">
                  <a:moveTo>
                    <a:pt x="3952671" y="0"/>
                  </a:moveTo>
                  <a:lnTo>
                    <a:pt x="3943146" y="0"/>
                  </a:lnTo>
                  <a:lnTo>
                    <a:pt x="3943146" y="9537"/>
                  </a:lnTo>
                  <a:lnTo>
                    <a:pt x="3952671" y="9537"/>
                  </a:lnTo>
                  <a:lnTo>
                    <a:pt x="3952671" y="0"/>
                  </a:lnTo>
                  <a:close/>
                </a:path>
                <a:path w="4010025" h="10160">
                  <a:moveTo>
                    <a:pt x="4009821" y="0"/>
                  </a:moveTo>
                  <a:lnTo>
                    <a:pt x="4000296" y="0"/>
                  </a:lnTo>
                  <a:lnTo>
                    <a:pt x="4000296" y="9537"/>
                  </a:lnTo>
                  <a:lnTo>
                    <a:pt x="4009821" y="9537"/>
                  </a:lnTo>
                  <a:lnTo>
                    <a:pt x="4009821" y="0"/>
                  </a:lnTo>
                  <a:close/>
                </a:path>
              </a:pathLst>
            </a:custGeom>
            <a:solidFill>
              <a:srgbClr val="C7C6C3"/>
            </a:solidFill>
          </p:spPr>
          <p:txBody>
            <a:bodyPr wrap="square" lIns="0" tIns="0" rIns="0" bIns="0" rtlCol="0"/>
            <a:lstStyle/>
            <a:p>
              <a:endParaRPr sz="1688"/>
            </a:p>
          </p:txBody>
        </p:sp>
        <p:sp>
          <p:nvSpPr>
            <p:cNvPr id="14" name="object 14"/>
            <p:cNvSpPr/>
            <p:nvPr/>
          </p:nvSpPr>
          <p:spPr>
            <a:xfrm>
              <a:off x="6771335" y="3950995"/>
              <a:ext cx="4010025" cy="10160"/>
            </a:xfrm>
            <a:custGeom>
              <a:avLst/>
              <a:gdLst/>
              <a:ahLst/>
              <a:cxnLst/>
              <a:rect l="l" t="t" r="r" b="b"/>
              <a:pathLst>
                <a:path w="4010025" h="10160">
                  <a:moveTo>
                    <a:pt x="9525" y="0"/>
                  </a:moveTo>
                  <a:lnTo>
                    <a:pt x="0" y="0"/>
                  </a:lnTo>
                  <a:lnTo>
                    <a:pt x="0" y="9537"/>
                  </a:lnTo>
                  <a:lnTo>
                    <a:pt x="9525" y="9537"/>
                  </a:lnTo>
                  <a:lnTo>
                    <a:pt x="9525" y="0"/>
                  </a:lnTo>
                  <a:close/>
                </a:path>
                <a:path w="4010025" h="10160">
                  <a:moveTo>
                    <a:pt x="66675" y="0"/>
                  </a:moveTo>
                  <a:lnTo>
                    <a:pt x="57150" y="0"/>
                  </a:lnTo>
                  <a:lnTo>
                    <a:pt x="57150" y="9537"/>
                  </a:lnTo>
                  <a:lnTo>
                    <a:pt x="66675" y="9537"/>
                  </a:lnTo>
                  <a:lnTo>
                    <a:pt x="66675" y="0"/>
                  </a:lnTo>
                  <a:close/>
                </a:path>
                <a:path w="4010025" h="10160">
                  <a:moveTo>
                    <a:pt x="123825" y="0"/>
                  </a:moveTo>
                  <a:lnTo>
                    <a:pt x="114300" y="0"/>
                  </a:lnTo>
                  <a:lnTo>
                    <a:pt x="114300" y="9537"/>
                  </a:lnTo>
                  <a:lnTo>
                    <a:pt x="123825" y="9537"/>
                  </a:lnTo>
                  <a:lnTo>
                    <a:pt x="123825" y="0"/>
                  </a:lnTo>
                  <a:close/>
                </a:path>
                <a:path w="4010025" h="10160">
                  <a:moveTo>
                    <a:pt x="180962" y="0"/>
                  </a:moveTo>
                  <a:lnTo>
                    <a:pt x="171437" y="0"/>
                  </a:lnTo>
                  <a:lnTo>
                    <a:pt x="171437" y="9537"/>
                  </a:lnTo>
                  <a:lnTo>
                    <a:pt x="180962" y="9537"/>
                  </a:lnTo>
                  <a:lnTo>
                    <a:pt x="180962" y="0"/>
                  </a:lnTo>
                  <a:close/>
                </a:path>
                <a:path w="4010025" h="10160">
                  <a:moveTo>
                    <a:pt x="238112" y="0"/>
                  </a:moveTo>
                  <a:lnTo>
                    <a:pt x="228587" y="0"/>
                  </a:lnTo>
                  <a:lnTo>
                    <a:pt x="228587" y="9537"/>
                  </a:lnTo>
                  <a:lnTo>
                    <a:pt x="238112" y="9537"/>
                  </a:lnTo>
                  <a:lnTo>
                    <a:pt x="238112" y="0"/>
                  </a:lnTo>
                  <a:close/>
                </a:path>
                <a:path w="4010025" h="10160">
                  <a:moveTo>
                    <a:pt x="295262" y="0"/>
                  </a:moveTo>
                  <a:lnTo>
                    <a:pt x="285737" y="0"/>
                  </a:lnTo>
                  <a:lnTo>
                    <a:pt x="285737" y="9537"/>
                  </a:lnTo>
                  <a:lnTo>
                    <a:pt x="295262" y="9537"/>
                  </a:lnTo>
                  <a:lnTo>
                    <a:pt x="295262" y="0"/>
                  </a:lnTo>
                  <a:close/>
                </a:path>
                <a:path w="4010025" h="10160">
                  <a:moveTo>
                    <a:pt x="352412" y="0"/>
                  </a:moveTo>
                  <a:lnTo>
                    <a:pt x="342887" y="0"/>
                  </a:lnTo>
                  <a:lnTo>
                    <a:pt x="342887" y="9537"/>
                  </a:lnTo>
                  <a:lnTo>
                    <a:pt x="352412" y="9537"/>
                  </a:lnTo>
                  <a:lnTo>
                    <a:pt x="352412" y="0"/>
                  </a:lnTo>
                  <a:close/>
                </a:path>
                <a:path w="4010025" h="10160">
                  <a:moveTo>
                    <a:pt x="409549" y="0"/>
                  </a:moveTo>
                  <a:lnTo>
                    <a:pt x="400024" y="0"/>
                  </a:lnTo>
                  <a:lnTo>
                    <a:pt x="400024" y="9537"/>
                  </a:lnTo>
                  <a:lnTo>
                    <a:pt x="409549" y="9537"/>
                  </a:lnTo>
                  <a:lnTo>
                    <a:pt x="409549" y="0"/>
                  </a:lnTo>
                  <a:close/>
                </a:path>
                <a:path w="4010025" h="10160">
                  <a:moveTo>
                    <a:pt x="466699" y="0"/>
                  </a:moveTo>
                  <a:lnTo>
                    <a:pt x="457174" y="0"/>
                  </a:lnTo>
                  <a:lnTo>
                    <a:pt x="457174" y="9537"/>
                  </a:lnTo>
                  <a:lnTo>
                    <a:pt x="466699" y="9537"/>
                  </a:lnTo>
                  <a:lnTo>
                    <a:pt x="466699" y="0"/>
                  </a:lnTo>
                  <a:close/>
                </a:path>
                <a:path w="4010025" h="10160">
                  <a:moveTo>
                    <a:pt x="523849" y="0"/>
                  </a:moveTo>
                  <a:lnTo>
                    <a:pt x="514324" y="0"/>
                  </a:lnTo>
                  <a:lnTo>
                    <a:pt x="514324" y="9537"/>
                  </a:lnTo>
                  <a:lnTo>
                    <a:pt x="523849" y="9537"/>
                  </a:lnTo>
                  <a:lnTo>
                    <a:pt x="523849" y="0"/>
                  </a:lnTo>
                  <a:close/>
                </a:path>
                <a:path w="4010025" h="10160">
                  <a:moveTo>
                    <a:pt x="580999" y="0"/>
                  </a:moveTo>
                  <a:lnTo>
                    <a:pt x="571474" y="0"/>
                  </a:lnTo>
                  <a:lnTo>
                    <a:pt x="571474" y="9537"/>
                  </a:lnTo>
                  <a:lnTo>
                    <a:pt x="580999" y="9537"/>
                  </a:lnTo>
                  <a:lnTo>
                    <a:pt x="580999" y="0"/>
                  </a:lnTo>
                  <a:close/>
                </a:path>
                <a:path w="4010025" h="10160">
                  <a:moveTo>
                    <a:pt x="638136" y="0"/>
                  </a:moveTo>
                  <a:lnTo>
                    <a:pt x="628624" y="0"/>
                  </a:lnTo>
                  <a:lnTo>
                    <a:pt x="628624" y="9537"/>
                  </a:lnTo>
                  <a:lnTo>
                    <a:pt x="638136" y="9537"/>
                  </a:lnTo>
                  <a:lnTo>
                    <a:pt x="638136" y="0"/>
                  </a:lnTo>
                  <a:close/>
                </a:path>
                <a:path w="4010025" h="10160">
                  <a:moveTo>
                    <a:pt x="695286" y="0"/>
                  </a:moveTo>
                  <a:lnTo>
                    <a:pt x="685761" y="0"/>
                  </a:lnTo>
                  <a:lnTo>
                    <a:pt x="685761" y="9537"/>
                  </a:lnTo>
                  <a:lnTo>
                    <a:pt x="695286" y="9537"/>
                  </a:lnTo>
                  <a:lnTo>
                    <a:pt x="695286" y="0"/>
                  </a:lnTo>
                  <a:close/>
                </a:path>
                <a:path w="4010025" h="10160">
                  <a:moveTo>
                    <a:pt x="752436" y="0"/>
                  </a:moveTo>
                  <a:lnTo>
                    <a:pt x="742911" y="0"/>
                  </a:lnTo>
                  <a:lnTo>
                    <a:pt x="742911" y="9537"/>
                  </a:lnTo>
                  <a:lnTo>
                    <a:pt x="752436" y="9537"/>
                  </a:lnTo>
                  <a:lnTo>
                    <a:pt x="752436" y="0"/>
                  </a:lnTo>
                  <a:close/>
                </a:path>
                <a:path w="4010025" h="10160">
                  <a:moveTo>
                    <a:pt x="809586" y="0"/>
                  </a:moveTo>
                  <a:lnTo>
                    <a:pt x="800061" y="0"/>
                  </a:lnTo>
                  <a:lnTo>
                    <a:pt x="800061" y="9537"/>
                  </a:lnTo>
                  <a:lnTo>
                    <a:pt x="809586" y="9537"/>
                  </a:lnTo>
                  <a:lnTo>
                    <a:pt x="809586" y="0"/>
                  </a:lnTo>
                  <a:close/>
                </a:path>
                <a:path w="4010025" h="10160">
                  <a:moveTo>
                    <a:pt x="866736" y="0"/>
                  </a:moveTo>
                  <a:lnTo>
                    <a:pt x="857211" y="0"/>
                  </a:lnTo>
                  <a:lnTo>
                    <a:pt x="857211" y="9537"/>
                  </a:lnTo>
                  <a:lnTo>
                    <a:pt x="866736" y="9537"/>
                  </a:lnTo>
                  <a:lnTo>
                    <a:pt x="866736" y="0"/>
                  </a:lnTo>
                  <a:close/>
                </a:path>
                <a:path w="4010025" h="10160">
                  <a:moveTo>
                    <a:pt x="923874" y="0"/>
                  </a:moveTo>
                  <a:lnTo>
                    <a:pt x="914349" y="0"/>
                  </a:lnTo>
                  <a:lnTo>
                    <a:pt x="914349" y="9537"/>
                  </a:lnTo>
                  <a:lnTo>
                    <a:pt x="923874" y="9537"/>
                  </a:lnTo>
                  <a:lnTo>
                    <a:pt x="923874" y="0"/>
                  </a:lnTo>
                  <a:close/>
                </a:path>
                <a:path w="4010025" h="10160">
                  <a:moveTo>
                    <a:pt x="981024" y="0"/>
                  </a:moveTo>
                  <a:lnTo>
                    <a:pt x="971499" y="0"/>
                  </a:lnTo>
                  <a:lnTo>
                    <a:pt x="971499" y="9537"/>
                  </a:lnTo>
                  <a:lnTo>
                    <a:pt x="981024" y="9537"/>
                  </a:lnTo>
                  <a:lnTo>
                    <a:pt x="981024" y="0"/>
                  </a:lnTo>
                  <a:close/>
                </a:path>
                <a:path w="4010025" h="10160">
                  <a:moveTo>
                    <a:pt x="1038174" y="0"/>
                  </a:moveTo>
                  <a:lnTo>
                    <a:pt x="1028649" y="0"/>
                  </a:lnTo>
                  <a:lnTo>
                    <a:pt x="1028649" y="9537"/>
                  </a:lnTo>
                  <a:lnTo>
                    <a:pt x="1038174" y="9537"/>
                  </a:lnTo>
                  <a:lnTo>
                    <a:pt x="1038174" y="0"/>
                  </a:lnTo>
                  <a:close/>
                </a:path>
                <a:path w="4010025" h="10160">
                  <a:moveTo>
                    <a:pt x="1095324" y="0"/>
                  </a:moveTo>
                  <a:lnTo>
                    <a:pt x="1085799" y="0"/>
                  </a:lnTo>
                  <a:lnTo>
                    <a:pt x="1085799" y="9537"/>
                  </a:lnTo>
                  <a:lnTo>
                    <a:pt x="1095324" y="9537"/>
                  </a:lnTo>
                  <a:lnTo>
                    <a:pt x="1095324" y="0"/>
                  </a:lnTo>
                  <a:close/>
                </a:path>
                <a:path w="4010025" h="10160">
                  <a:moveTo>
                    <a:pt x="1152461" y="0"/>
                  </a:moveTo>
                  <a:lnTo>
                    <a:pt x="1142949" y="0"/>
                  </a:lnTo>
                  <a:lnTo>
                    <a:pt x="1142949" y="9537"/>
                  </a:lnTo>
                  <a:lnTo>
                    <a:pt x="1152461" y="9537"/>
                  </a:lnTo>
                  <a:lnTo>
                    <a:pt x="1152461" y="0"/>
                  </a:lnTo>
                  <a:close/>
                </a:path>
                <a:path w="4010025" h="10160">
                  <a:moveTo>
                    <a:pt x="1209611" y="0"/>
                  </a:moveTo>
                  <a:lnTo>
                    <a:pt x="1200086" y="0"/>
                  </a:lnTo>
                  <a:lnTo>
                    <a:pt x="1200086" y="9537"/>
                  </a:lnTo>
                  <a:lnTo>
                    <a:pt x="1209611" y="9537"/>
                  </a:lnTo>
                  <a:lnTo>
                    <a:pt x="1209611" y="0"/>
                  </a:lnTo>
                  <a:close/>
                </a:path>
                <a:path w="4010025" h="10160">
                  <a:moveTo>
                    <a:pt x="1266761" y="0"/>
                  </a:moveTo>
                  <a:lnTo>
                    <a:pt x="1257236" y="0"/>
                  </a:lnTo>
                  <a:lnTo>
                    <a:pt x="1257236" y="9537"/>
                  </a:lnTo>
                  <a:lnTo>
                    <a:pt x="1266761" y="9537"/>
                  </a:lnTo>
                  <a:lnTo>
                    <a:pt x="1266761" y="0"/>
                  </a:lnTo>
                  <a:close/>
                </a:path>
                <a:path w="4010025" h="10160">
                  <a:moveTo>
                    <a:pt x="1323911" y="0"/>
                  </a:moveTo>
                  <a:lnTo>
                    <a:pt x="1314386" y="0"/>
                  </a:lnTo>
                  <a:lnTo>
                    <a:pt x="1314386" y="9537"/>
                  </a:lnTo>
                  <a:lnTo>
                    <a:pt x="1323911" y="9537"/>
                  </a:lnTo>
                  <a:lnTo>
                    <a:pt x="1323911" y="0"/>
                  </a:lnTo>
                  <a:close/>
                </a:path>
                <a:path w="4010025" h="10160">
                  <a:moveTo>
                    <a:pt x="1381061" y="0"/>
                  </a:moveTo>
                  <a:lnTo>
                    <a:pt x="1371536" y="0"/>
                  </a:lnTo>
                  <a:lnTo>
                    <a:pt x="1371536" y="9537"/>
                  </a:lnTo>
                  <a:lnTo>
                    <a:pt x="1381061" y="9537"/>
                  </a:lnTo>
                  <a:lnTo>
                    <a:pt x="1381061" y="0"/>
                  </a:lnTo>
                  <a:close/>
                </a:path>
                <a:path w="4010025" h="10160">
                  <a:moveTo>
                    <a:pt x="1438198" y="0"/>
                  </a:moveTo>
                  <a:lnTo>
                    <a:pt x="1428673" y="0"/>
                  </a:lnTo>
                  <a:lnTo>
                    <a:pt x="1428673" y="9537"/>
                  </a:lnTo>
                  <a:lnTo>
                    <a:pt x="1438198" y="9537"/>
                  </a:lnTo>
                  <a:lnTo>
                    <a:pt x="1438198" y="0"/>
                  </a:lnTo>
                  <a:close/>
                </a:path>
                <a:path w="4010025" h="10160">
                  <a:moveTo>
                    <a:pt x="1495348" y="0"/>
                  </a:moveTo>
                  <a:lnTo>
                    <a:pt x="1485823" y="0"/>
                  </a:lnTo>
                  <a:lnTo>
                    <a:pt x="1485823" y="9537"/>
                  </a:lnTo>
                  <a:lnTo>
                    <a:pt x="1495348" y="9537"/>
                  </a:lnTo>
                  <a:lnTo>
                    <a:pt x="1495348" y="0"/>
                  </a:lnTo>
                  <a:close/>
                </a:path>
                <a:path w="4010025" h="10160">
                  <a:moveTo>
                    <a:pt x="1552498" y="0"/>
                  </a:moveTo>
                  <a:lnTo>
                    <a:pt x="1542973" y="0"/>
                  </a:lnTo>
                  <a:lnTo>
                    <a:pt x="1542973" y="9537"/>
                  </a:lnTo>
                  <a:lnTo>
                    <a:pt x="1552498" y="9537"/>
                  </a:lnTo>
                  <a:lnTo>
                    <a:pt x="1552498" y="0"/>
                  </a:lnTo>
                  <a:close/>
                </a:path>
                <a:path w="4010025" h="10160">
                  <a:moveTo>
                    <a:pt x="1609648" y="0"/>
                  </a:moveTo>
                  <a:lnTo>
                    <a:pt x="1600123" y="0"/>
                  </a:lnTo>
                  <a:lnTo>
                    <a:pt x="1600123" y="9537"/>
                  </a:lnTo>
                  <a:lnTo>
                    <a:pt x="1609648" y="9537"/>
                  </a:lnTo>
                  <a:lnTo>
                    <a:pt x="1609648" y="0"/>
                  </a:lnTo>
                  <a:close/>
                </a:path>
                <a:path w="4010025" h="10160">
                  <a:moveTo>
                    <a:pt x="1666786" y="0"/>
                  </a:moveTo>
                  <a:lnTo>
                    <a:pt x="1657273" y="0"/>
                  </a:lnTo>
                  <a:lnTo>
                    <a:pt x="1657273" y="9537"/>
                  </a:lnTo>
                  <a:lnTo>
                    <a:pt x="1666786" y="9537"/>
                  </a:lnTo>
                  <a:lnTo>
                    <a:pt x="1666786" y="0"/>
                  </a:lnTo>
                  <a:close/>
                </a:path>
                <a:path w="4010025" h="10160">
                  <a:moveTo>
                    <a:pt x="1723936" y="0"/>
                  </a:moveTo>
                  <a:lnTo>
                    <a:pt x="1714411" y="0"/>
                  </a:lnTo>
                  <a:lnTo>
                    <a:pt x="1714411" y="9537"/>
                  </a:lnTo>
                  <a:lnTo>
                    <a:pt x="1723936" y="9537"/>
                  </a:lnTo>
                  <a:lnTo>
                    <a:pt x="1723936" y="0"/>
                  </a:lnTo>
                  <a:close/>
                </a:path>
                <a:path w="4010025" h="10160">
                  <a:moveTo>
                    <a:pt x="1781086" y="0"/>
                  </a:moveTo>
                  <a:lnTo>
                    <a:pt x="1771561" y="0"/>
                  </a:lnTo>
                  <a:lnTo>
                    <a:pt x="1771561" y="9537"/>
                  </a:lnTo>
                  <a:lnTo>
                    <a:pt x="1781086" y="9537"/>
                  </a:lnTo>
                  <a:lnTo>
                    <a:pt x="1781086" y="0"/>
                  </a:lnTo>
                  <a:close/>
                </a:path>
                <a:path w="4010025" h="10160">
                  <a:moveTo>
                    <a:pt x="1838236" y="0"/>
                  </a:moveTo>
                  <a:lnTo>
                    <a:pt x="1828711" y="0"/>
                  </a:lnTo>
                  <a:lnTo>
                    <a:pt x="1828711" y="9537"/>
                  </a:lnTo>
                  <a:lnTo>
                    <a:pt x="1838236" y="9537"/>
                  </a:lnTo>
                  <a:lnTo>
                    <a:pt x="1838236" y="0"/>
                  </a:lnTo>
                  <a:close/>
                </a:path>
                <a:path w="4010025" h="10160">
                  <a:moveTo>
                    <a:pt x="1895386" y="0"/>
                  </a:moveTo>
                  <a:lnTo>
                    <a:pt x="1885861" y="0"/>
                  </a:lnTo>
                  <a:lnTo>
                    <a:pt x="1885861" y="9537"/>
                  </a:lnTo>
                  <a:lnTo>
                    <a:pt x="1895386" y="9537"/>
                  </a:lnTo>
                  <a:lnTo>
                    <a:pt x="1895386" y="0"/>
                  </a:lnTo>
                  <a:close/>
                </a:path>
                <a:path w="4010025" h="10160">
                  <a:moveTo>
                    <a:pt x="1952523" y="0"/>
                  </a:moveTo>
                  <a:lnTo>
                    <a:pt x="1942998" y="0"/>
                  </a:lnTo>
                  <a:lnTo>
                    <a:pt x="1942998" y="9537"/>
                  </a:lnTo>
                  <a:lnTo>
                    <a:pt x="1952523" y="9537"/>
                  </a:lnTo>
                  <a:lnTo>
                    <a:pt x="1952523" y="0"/>
                  </a:lnTo>
                  <a:close/>
                </a:path>
                <a:path w="4010025" h="10160">
                  <a:moveTo>
                    <a:pt x="2009673" y="0"/>
                  </a:moveTo>
                  <a:lnTo>
                    <a:pt x="2000148" y="0"/>
                  </a:lnTo>
                  <a:lnTo>
                    <a:pt x="2000148" y="9537"/>
                  </a:lnTo>
                  <a:lnTo>
                    <a:pt x="2009673" y="9537"/>
                  </a:lnTo>
                  <a:lnTo>
                    <a:pt x="2009673" y="0"/>
                  </a:lnTo>
                  <a:close/>
                </a:path>
                <a:path w="4010025" h="10160">
                  <a:moveTo>
                    <a:pt x="2066823" y="0"/>
                  </a:moveTo>
                  <a:lnTo>
                    <a:pt x="2057298" y="0"/>
                  </a:lnTo>
                  <a:lnTo>
                    <a:pt x="2057298" y="9537"/>
                  </a:lnTo>
                  <a:lnTo>
                    <a:pt x="2066823" y="9537"/>
                  </a:lnTo>
                  <a:lnTo>
                    <a:pt x="2066823" y="0"/>
                  </a:lnTo>
                  <a:close/>
                </a:path>
                <a:path w="4010025" h="10160">
                  <a:moveTo>
                    <a:pt x="2123973" y="0"/>
                  </a:moveTo>
                  <a:lnTo>
                    <a:pt x="2114448" y="0"/>
                  </a:lnTo>
                  <a:lnTo>
                    <a:pt x="2114448" y="9537"/>
                  </a:lnTo>
                  <a:lnTo>
                    <a:pt x="2123973" y="9537"/>
                  </a:lnTo>
                  <a:lnTo>
                    <a:pt x="2123973" y="0"/>
                  </a:lnTo>
                  <a:close/>
                </a:path>
                <a:path w="4010025" h="10160">
                  <a:moveTo>
                    <a:pt x="2181110" y="0"/>
                  </a:moveTo>
                  <a:lnTo>
                    <a:pt x="2171598" y="0"/>
                  </a:lnTo>
                  <a:lnTo>
                    <a:pt x="2171598" y="9537"/>
                  </a:lnTo>
                  <a:lnTo>
                    <a:pt x="2181110" y="9537"/>
                  </a:lnTo>
                  <a:lnTo>
                    <a:pt x="2181110" y="0"/>
                  </a:lnTo>
                  <a:close/>
                </a:path>
                <a:path w="4010025" h="10160">
                  <a:moveTo>
                    <a:pt x="2238260" y="0"/>
                  </a:moveTo>
                  <a:lnTo>
                    <a:pt x="2228735" y="0"/>
                  </a:lnTo>
                  <a:lnTo>
                    <a:pt x="2228735" y="9537"/>
                  </a:lnTo>
                  <a:lnTo>
                    <a:pt x="2238260" y="9537"/>
                  </a:lnTo>
                  <a:lnTo>
                    <a:pt x="2238260" y="0"/>
                  </a:lnTo>
                  <a:close/>
                </a:path>
                <a:path w="4010025" h="10160">
                  <a:moveTo>
                    <a:pt x="2295410" y="0"/>
                  </a:moveTo>
                  <a:lnTo>
                    <a:pt x="2285885" y="0"/>
                  </a:lnTo>
                  <a:lnTo>
                    <a:pt x="2285885" y="9537"/>
                  </a:lnTo>
                  <a:lnTo>
                    <a:pt x="2295410" y="9537"/>
                  </a:lnTo>
                  <a:lnTo>
                    <a:pt x="2295410" y="0"/>
                  </a:lnTo>
                  <a:close/>
                </a:path>
                <a:path w="4010025" h="10160">
                  <a:moveTo>
                    <a:pt x="2352560" y="0"/>
                  </a:moveTo>
                  <a:lnTo>
                    <a:pt x="2343035" y="0"/>
                  </a:lnTo>
                  <a:lnTo>
                    <a:pt x="2343035" y="9537"/>
                  </a:lnTo>
                  <a:lnTo>
                    <a:pt x="2352560" y="9537"/>
                  </a:lnTo>
                  <a:lnTo>
                    <a:pt x="2352560" y="0"/>
                  </a:lnTo>
                  <a:close/>
                </a:path>
                <a:path w="4010025" h="10160">
                  <a:moveTo>
                    <a:pt x="2409710" y="0"/>
                  </a:moveTo>
                  <a:lnTo>
                    <a:pt x="2400185" y="0"/>
                  </a:lnTo>
                  <a:lnTo>
                    <a:pt x="2400185" y="9537"/>
                  </a:lnTo>
                  <a:lnTo>
                    <a:pt x="2409710" y="9537"/>
                  </a:lnTo>
                  <a:lnTo>
                    <a:pt x="2409710" y="0"/>
                  </a:lnTo>
                  <a:close/>
                </a:path>
                <a:path w="4010025" h="10160">
                  <a:moveTo>
                    <a:pt x="2466848" y="0"/>
                  </a:moveTo>
                  <a:lnTo>
                    <a:pt x="2457323" y="0"/>
                  </a:lnTo>
                  <a:lnTo>
                    <a:pt x="2457323" y="9537"/>
                  </a:lnTo>
                  <a:lnTo>
                    <a:pt x="2466848" y="9537"/>
                  </a:lnTo>
                  <a:lnTo>
                    <a:pt x="2466848" y="0"/>
                  </a:lnTo>
                  <a:close/>
                </a:path>
                <a:path w="4010025" h="10160">
                  <a:moveTo>
                    <a:pt x="2523998" y="0"/>
                  </a:moveTo>
                  <a:lnTo>
                    <a:pt x="2514473" y="0"/>
                  </a:lnTo>
                  <a:lnTo>
                    <a:pt x="2514473" y="9537"/>
                  </a:lnTo>
                  <a:lnTo>
                    <a:pt x="2523998" y="9537"/>
                  </a:lnTo>
                  <a:lnTo>
                    <a:pt x="2523998" y="0"/>
                  </a:lnTo>
                  <a:close/>
                </a:path>
                <a:path w="4010025" h="10160">
                  <a:moveTo>
                    <a:pt x="2581148" y="0"/>
                  </a:moveTo>
                  <a:lnTo>
                    <a:pt x="2571623" y="0"/>
                  </a:lnTo>
                  <a:lnTo>
                    <a:pt x="2571623" y="9537"/>
                  </a:lnTo>
                  <a:lnTo>
                    <a:pt x="2581148" y="9537"/>
                  </a:lnTo>
                  <a:lnTo>
                    <a:pt x="2581148" y="0"/>
                  </a:lnTo>
                  <a:close/>
                </a:path>
                <a:path w="4010025" h="10160">
                  <a:moveTo>
                    <a:pt x="2638298" y="0"/>
                  </a:moveTo>
                  <a:lnTo>
                    <a:pt x="2628773" y="0"/>
                  </a:lnTo>
                  <a:lnTo>
                    <a:pt x="2628773" y="9537"/>
                  </a:lnTo>
                  <a:lnTo>
                    <a:pt x="2638298" y="9537"/>
                  </a:lnTo>
                  <a:lnTo>
                    <a:pt x="2638298" y="0"/>
                  </a:lnTo>
                  <a:close/>
                </a:path>
                <a:path w="4010025" h="10160">
                  <a:moveTo>
                    <a:pt x="2695435" y="0"/>
                  </a:moveTo>
                  <a:lnTo>
                    <a:pt x="2685910" y="0"/>
                  </a:lnTo>
                  <a:lnTo>
                    <a:pt x="2685910" y="9537"/>
                  </a:lnTo>
                  <a:lnTo>
                    <a:pt x="2695435" y="9537"/>
                  </a:lnTo>
                  <a:lnTo>
                    <a:pt x="2695435" y="0"/>
                  </a:lnTo>
                  <a:close/>
                </a:path>
                <a:path w="4010025" h="10160">
                  <a:moveTo>
                    <a:pt x="2752585" y="0"/>
                  </a:moveTo>
                  <a:lnTo>
                    <a:pt x="2743060" y="0"/>
                  </a:lnTo>
                  <a:lnTo>
                    <a:pt x="2743060" y="9537"/>
                  </a:lnTo>
                  <a:lnTo>
                    <a:pt x="2752585" y="9537"/>
                  </a:lnTo>
                  <a:lnTo>
                    <a:pt x="2752585" y="0"/>
                  </a:lnTo>
                  <a:close/>
                </a:path>
                <a:path w="4010025" h="10160">
                  <a:moveTo>
                    <a:pt x="2809735" y="0"/>
                  </a:moveTo>
                  <a:lnTo>
                    <a:pt x="2800210" y="0"/>
                  </a:lnTo>
                  <a:lnTo>
                    <a:pt x="2800210" y="9537"/>
                  </a:lnTo>
                  <a:lnTo>
                    <a:pt x="2809735" y="9537"/>
                  </a:lnTo>
                  <a:lnTo>
                    <a:pt x="2809735" y="0"/>
                  </a:lnTo>
                  <a:close/>
                </a:path>
                <a:path w="4010025" h="10160">
                  <a:moveTo>
                    <a:pt x="2866885" y="0"/>
                  </a:moveTo>
                  <a:lnTo>
                    <a:pt x="2857360" y="0"/>
                  </a:lnTo>
                  <a:lnTo>
                    <a:pt x="2857360" y="9537"/>
                  </a:lnTo>
                  <a:lnTo>
                    <a:pt x="2866885" y="9537"/>
                  </a:lnTo>
                  <a:lnTo>
                    <a:pt x="2866885" y="0"/>
                  </a:lnTo>
                  <a:close/>
                </a:path>
                <a:path w="4010025" h="10160">
                  <a:moveTo>
                    <a:pt x="2924035" y="0"/>
                  </a:moveTo>
                  <a:lnTo>
                    <a:pt x="2914510" y="0"/>
                  </a:lnTo>
                  <a:lnTo>
                    <a:pt x="2914510" y="9537"/>
                  </a:lnTo>
                  <a:lnTo>
                    <a:pt x="2924035" y="9537"/>
                  </a:lnTo>
                  <a:lnTo>
                    <a:pt x="2924035" y="0"/>
                  </a:lnTo>
                  <a:close/>
                </a:path>
                <a:path w="4010025" h="10160">
                  <a:moveTo>
                    <a:pt x="2981172" y="0"/>
                  </a:moveTo>
                  <a:lnTo>
                    <a:pt x="2971647" y="0"/>
                  </a:lnTo>
                  <a:lnTo>
                    <a:pt x="2971647" y="9537"/>
                  </a:lnTo>
                  <a:lnTo>
                    <a:pt x="2981172" y="9537"/>
                  </a:lnTo>
                  <a:lnTo>
                    <a:pt x="2981172" y="0"/>
                  </a:lnTo>
                  <a:close/>
                </a:path>
                <a:path w="4010025" h="10160">
                  <a:moveTo>
                    <a:pt x="3038322" y="0"/>
                  </a:moveTo>
                  <a:lnTo>
                    <a:pt x="3028797" y="0"/>
                  </a:lnTo>
                  <a:lnTo>
                    <a:pt x="3028797" y="9537"/>
                  </a:lnTo>
                  <a:lnTo>
                    <a:pt x="3038322" y="9537"/>
                  </a:lnTo>
                  <a:lnTo>
                    <a:pt x="3038322" y="0"/>
                  </a:lnTo>
                  <a:close/>
                </a:path>
                <a:path w="4010025" h="10160">
                  <a:moveTo>
                    <a:pt x="3095472" y="0"/>
                  </a:moveTo>
                  <a:lnTo>
                    <a:pt x="3085947" y="0"/>
                  </a:lnTo>
                  <a:lnTo>
                    <a:pt x="3085947" y="9537"/>
                  </a:lnTo>
                  <a:lnTo>
                    <a:pt x="3095472" y="9537"/>
                  </a:lnTo>
                  <a:lnTo>
                    <a:pt x="3095472" y="0"/>
                  </a:lnTo>
                  <a:close/>
                </a:path>
                <a:path w="4010025" h="10160">
                  <a:moveTo>
                    <a:pt x="3152622" y="0"/>
                  </a:moveTo>
                  <a:lnTo>
                    <a:pt x="3143097" y="0"/>
                  </a:lnTo>
                  <a:lnTo>
                    <a:pt x="3143097" y="9537"/>
                  </a:lnTo>
                  <a:lnTo>
                    <a:pt x="3152622" y="9537"/>
                  </a:lnTo>
                  <a:lnTo>
                    <a:pt x="3152622" y="0"/>
                  </a:lnTo>
                  <a:close/>
                </a:path>
                <a:path w="4010025" h="10160">
                  <a:moveTo>
                    <a:pt x="3209760" y="0"/>
                  </a:moveTo>
                  <a:lnTo>
                    <a:pt x="3200235" y="0"/>
                  </a:lnTo>
                  <a:lnTo>
                    <a:pt x="3200235" y="9537"/>
                  </a:lnTo>
                  <a:lnTo>
                    <a:pt x="3209760" y="9537"/>
                  </a:lnTo>
                  <a:lnTo>
                    <a:pt x="3209760" y="0"/>
                  </a:lnTo>
                  <a:close/>
                </a:path>
                <a:path w="4010025" h="10160">
                  <a:moveTo>
                    <a:pt x="3266910" y="0"/>
                  </a:moveTo>
                  <a:lnTo>
                    <a:pt x="3257385" y="0"/>
                  </a:lnTo>
                  <a:lnTo>
                    <a:pt x="3257385" y="9537"/>
                  </a:lnTo>
                  <a:lnTo>
                    <a:pt x="3266910" y="9537"/>
                  </a:lnTo>
                  <a:lnTo>
                    <a:pt x="3266910" y="0"/>
                  </a:lnTo>
                  <a:close/>
                </a:path>
                <a:path w="4010025" h="10160">
                  <a:moveTo>
                    <a:pt x="3324060" y="0"/>
                  </a:moveTo>
                  <a:lnTo>
                    <a:pt x="3314535" y="0"/>
                  </a:lnTo>
                  <a:lnTo>
                    <a:pt x="3314535" y="9537"/>
                  </a:lnTo>
                  <a:lnTo>
                    <a:pt x="3324060" y="9537"/>
                  </a:lnTo>
                  <a:lnTo>
                    <a:pt x="3324060" y="0"/>
                  </a:lnTo>
                  <a:close/>
                </a:path>
                <a:path w="4010025" h="10160">
                  <a:moveTo>
                    <a:pt x="3381210" y="0"/>
                  </a:moveTo>
                  <a:lnTo>
                    <a:pt x="3371685" y="0"/>
                  </a:lnTo>
                  <a:lnTo>
                    <a:pt x="3371685" y="9537"/>
                  </a:lnTo>
                  <a:lnTo>
                    <a:pt x="3381210" y="9537"/>
                  </a:lnTo>
                  <a:lnTo>
                    <a:pt x="3381210" y="0"/>
                  </a:lnTo>
                  <a:close/>
                </a:path>
                <a:path w="4010025" h="10160">
                  <a:moveTo>
                    <a:pt x="3438360" y="0"/>
                  </a:moveTo>
                  <a:lnTo>
                    <a:pt x="3428835" y="0"/>
                  </a:lnTo>
                  <a:lnTo>
                    <a:pt x="3428835" y="9537"/>
                  </a:lnTo>
                  <a:lnTo>
                    <a:pt x="3438360" y="9537"/>
                  </a:lnTo>
                  <a:lnTo>
                    <a:pt x="3438360" y="0"/>
                  </a:lnTo>
                  <a:close/>
                </a:path>
                <a:path w="4010025" h="10160">
                  <a:moveTo>
                    <a:pt x="3495497" y="0"/>
                  </a:moveTo>
                  <a:lnTo>
                    <a:pt x="3485972" y="0"/>
                  </a:lnTo>
                  <a:lnTo>
                    <a:pt x="3485972" y="9537"/>
                  </a:lnTo>
                  <a:lnTo>
                    <a:pt x="3495497" y="9537"/>
                  </a:lnTo>
                  <a:lnTo>
                    <a:pt x="3495497" y="0"/>
                  </a:lnTo>
                  <a:close/>
                </a:path>
                <a:path w="4010025" h="10160">
                  <a:moveTo>
                    <a:pt x="3552647" y="0"/>
                  </a:moveTo>
                  <a:lnTo>
                    <a:pt x="3543122" y="0"/>
                  </a:lnTo>
                  <a:lnTo>
                    <a:pt x="3543122" y="9537"/>
                  </a:lnTo>
                  <a:lnTo>
                    <a:pt x="3552647" y="9537"/>
                  </a:lnTo>
                  <a:lnTo>
                    <a:pt x="3552647" y="0"/>
                  </a:lnTo>
                  <a:close/>
                </a:path>
                <a:path w="4010025" h="10160">
                  <a:moveTo>
                    <a:pt x="3609797" y="0"/>
                  </a:moveTo>
                  <a:lnTo>
                    <a:pt x="3600272" y="0"/>
                  </a:lnTo>
                  <a:lnTo>
                    <a:pt x="3600272" y="9537"/>
                  </a:lnTo>
                  <a:lnTo>
                    <a:pt x="3609797" y="9537"/>
                  </a:lnTo>
                  <a:lnTo>
                    <a:pt x="3609797" y="0"/>
                  </a:lnTo>
                  <a:close/>
                </a:path>
                <a:path w="4010025" h="10160">
                  <a:moveTo>
                    <a:pt x="3666947" y="0"/>
                  </a:moveTo>
                  <a:lnTo>
                    <a:pt x="3657422" y="0"/>
                  </a:lnTo>
                  <a:lnTo>
                    <a:pt x="3657422" y="9537"/>
                  </a:lnTo>
                  <a:lnTo>
                    <a:pt x="3666947" y="9537"/>
                  </a:lnTo>
                  <a:lnTo>
                    <a:pt x="3666947" y="0"/>
                  </a:lnTo>
                  <a:close/>
                </a:path>
                <a:path w="4010025" h="10160">
                  <a:moveTo>
                    <a:pt x="3724084" y="0"/>
                  </a:moveTo>
                  <a:lnTo>
                    <a:pt x="3714559" y="0"/>
                  </a:lnTo>
                  <a:lnTo>
                    <a:pt x="3714559" y="9537"/>
                  </a:lnTo>
                  <a:lnTo>
                    <a:pt x="3724084" y="9537"/>
                  </a:lnTo>
                  <a:lnTo>
                    <a:pt x="3724084" y="0"/>
                  </a:lnTo>
                  <a:close/>
                </a:path>
                <a:path w="4010025" h="10160">
                  <a:moveTo>
                    <a:pt x="3781234" y="0"/>
                  </a:moveTo>
                  <a:lnTo>
                    <a:pt x="3771709" y="0"/>
                  </a:lnTo>
                  <a:lnTo>
                    <a:pt x="3771709" y="9537"/>
                  </a:lnTo>
                  <a:lnTo>
                    <a:pt x="3781234" y="9537"/>
                  </a:lnTo>
                  <a:lnTo>
                    <a:pt x="3781234" y="0"/>
                  </a:lnTo>
                  <a:close/>
                </a:path>
                <a:path w="4010025" h="10160">
                  <a:moveTo>
                    <a:pt x="3838384" y="0"/>
                  </a:moveTo>
                  <a:lnTo>
                    <a:pt x="3828859" y="0"/>
                  </a:lnTo>
                  <a:lnTo>
                    <a:pt x="3828859" y="9537"/>
                  </a:lnTo>
                  <a:lnTo>
                    <a:pt x="3838384" y="9537"/>
                  </a:lnTo>
                  <a:lnTo>
                    <a:pt x="3838384" y="0"/>
                  </a:lnTo>
                  <a:close/>
                </a:path>
                <a:path w="4010025" h="10160">
                  <a:moveTo>
                    <a:pt x="3895534" y="0"/>
                  </a:moveTo>
                  <a:lnTo>
                    <a:pt x="3886009" y="0"/>
                  </a:lnTo>
                  <a:lnTo>
                    <a:pt x="3886009" y="9537"/>
                  </a:lnTo>
                  <a:lnTo>
                    <a:pt x="3895534" y="9537"/>
                  </a:lnTo>
                  <a:lnTo>
                    <a:pt x="3895534" y="0"/>
                  </a:lnTo>
                  <a:close/>
                </a:path>
                <a:path w="4010025" h="10160">
                  <a:moveTo>
                    <a:pt x="3952684" y="0"/>
                  </a:moveTo>
                  <a:lnTo>
                    <a:pt x="3943159" y="0"/>
                  </a:lnTo>
                  <a:lnTo>
                    <a:pt x="3943159" y="9537"/>
                  </a:lnTo>
                  <a:lnTo>
                    <a:pt x="3952684" y="9537"/>
                  </a:lnTo>
                  <a:lnTo>
                    <a:pt x="3952684" y="0"/>
                  </a:lnTo>
                  <a:close/>
                </a:path>
                <a:path w="4010025" h="10160">
                  <a:moveTo>
                    <a:pt x="4009821" y="0"/>
                  </a:moveTo>
                  <a:lnTo>
                    <a:pt x="4000296" y="0"/>
                  </a:lnTo>
                  <a:lnTo>
                    <a:pt x="4000296" y="9537"/>
                  </a:lnTo>
                  <a:lnTo>
                    <a:pt x="4009821" y="9537"/>
                  </a:lnTo>
                  <a:lnTo>
                    <a:pt x="4009821" y="0"/>
                  </a:lnTo>
                  <a:close/>
                </a:path>
              </a:pathLst>
            </a:custGeom>
            <a:solidFill>
              <a:srgbClr val="C7C6C3"/>
            </a:solidFill>
          </p:spPr>
          <p:txBody>
            <a:bodyPr wrap="square" lIns="0" tIns="0" rIns="0" bIns="0" rtlCol="0"/>
            <a:lstStyle/>
            <a:p>
              <a:endParaRPr sz="1688"/>
            </a:p>
          </p:txBody>
        </p:sp>
        <p:sp>
          <p:nvSpPr>
            <p:cNvPr id="15" name="object 15"/>
            <p:cNvSpPr/>
            <p:nvPr/>
          </p:nvSpPr>
          <p:spPr>
            <a:xfrm>
              <a:off x="999477" y="2907055"/>
              <a:ext cx="11373485" cy="1054100"/>
            </a:xfrm>
            <a:custGeom>
              <a:avLst/>
              <a:gdLst/>
              <a:ahLst/>
              <a:cxnLst/>
              <a:rect l="l" t="t" r="r" b="b"/>
              <a:pathLst>
                <a:path w="11373485" h="1054100">
                  <a:moveTo>
                    <a:pt x="9512" y="0"/>
                  </a:moveTo>
                  <a:lnTo>
                    <a:pt x="0" y="0"/>
                  </a:lnTo>
                  <a:lnTo>
                    <a:pt x="0" y="9525"/>
                  </a:lnTo>
                  <a:lnTo>
                    <a:pt x="9512" y="9525"/>
                  </a:lnTo>
                  <a:lnTo>
                    <a:pt x="9512" y="0"/>
                  </a:lnTo>
                  <a:close/>
                </a:path>
                <a:path w="11373485" h="1054100">
                  <a:moveTo>
                    <a:pt x="66662" y="0"/>
                  </a:moveTo>
                  <a:lnTo>
                    <a:pt x="57137" y="0"/>
                  </a:lnTo>
                  <a:lnTo>
                    <a:pt x="57137" y="9525"/>
                  </a:lnTo>
                  <a:lnTo>
                    <a:pt x="66662" y="9525"/>
                  </a:lnTo>
                  <a:lnTo>
                    <a:pt x="66662" y="0"/>
                  </a:lnTo>
                  <a:close/>
                </a:path>
                <a:path w="11373485" h="1054100">
                  <a:moveTo>
                    <a:pt x="295249" y="0"/>
                  </a:moveTo>
                  <a:lnTo>
                    <a:pt x="285724" y="0"/>
                  </a:lnTo>
                  <a:lnTo>
                    <a:pt x="285724" y="9525"/>
                  </a:lnTo>
                  <a:lnTo>
                    <a:pt x="295249" y="9525"/>
                  </a:lnTo>
                  <a:lnTo>
                    <a:pt x="295249" y="0"/>
                  </a:lnTo>
                  <a:close/>
                </a:path>
                <a:path w="11373485" h="1054100">
                  <a:moveTo>
                    <a:pt x="523836" y="0"/>
                  </a:moveTo>
                  <a:lnTo>
                    <a:pt x="514324" y="0"/>
                  </a:lnTo>
                  <a:lnTo>
                    <a:pt x="514324" y="9525"/>
                  </a:lnTo>
                  <a:lnTo>
                    <a:pt x="523836" y="9525"/>
                  </a:lnTo>
                  <a:lnTo>
                    <a:pt x="523836" y="0"/>
                  </a:lnTo>
                  <a:close/>
                </a:path>
                <a:path w="11373485" h="1054100">
                  <a:moveTo>
                    <a:pt x="580986" y="0"/>
                  </a:moveTo>
                  <a:lnTo>
                    <a:pt x="571461" y="0"/>
                  </a:lnTo>
                  <a:lnTo>
                    <a:pt x="571461" y="9525"/>
                  </a:lnTo>
                  <a:lnTo>
                    <a:pt x="580986" y="9525"/>
                  </a:lnTo>
                  <a:lnTo>
                    <a:pt x="580986" y="0"/>
                  </a:lnTo>
                  <a:close/>
                </a:path>
                <a:path w="11373485" h="1054100">
                  <a:moveTo>
                    <a:pt x="638136" y="0"/>
                  </a:moveTo>
                  <a:lnTo>
                    <a:pt x="628611" y="0"/>
                  </a:lnTo>
                  <a:lnTo>
                    <a:pt x="628611" y="9525"/>
                  </a:lnTo>
                  <a:lnTo>
                    <a:pt x="638136" y="9525"/>
                  </a:lnTo>
                  <a:lnTo>
                    <a:pt x="638136" y="0"/>
                  </a:lnTo>
                  <a:close/>
                </a:path>
                <a:path w="11373485" h="1054100">
                  <a:moveTo>
                    <a:pt x="695286" y="0"/>
                  </a:moveTo>
                  <a:lnTo>
                    <a:pt x="685761" y="0"/>
                  </a:lnTo>
                  <a:lnTo>
                    <a:pt x="685761" y="9525"/>
                  </a:lnTo>
                  <a:lnTo>
                    <a:pt x="695286" y="9525"/>
                  </a:lnTo>
                  <a:lnTo>
                    <a:pt x="695286" y="0"/>
                  </a:lnTo>
                  <a:close/>
                </a:path>
                <a:path w="11373485" h="1054100">
                  <a:moveTo>
                    <a:pt x="752436" y="0"/>
                  </a:moveTo>
                  <a:lnTo>
                    <a:pt x="742911" y="0"/>
                  </a:lnTo>
                  <a:lnTo>
                    <a:pt x="742911" y="9525"/>
                  </a:lnTo>
                  <a:lnTo>
                    <a:pt x="752436" y="9525"/>
                  </a:lnTo>
                  <a:lnTo>
                    <a:pt x="752436" y="0"/>
                  </a:lnTo>
                  <a:close/>
                </a:path>
                <a:path w="11373485" h="1054100">
                  <a:moveTo>
                    <a:pt x="809574" y="0"/>
                  </a:moveTo>
                  <a:lnTo>
                    <a:pt x="800049" y="0"/>
                  </a:lnTo>
                  <a:lnTo>
                    <a:pt x="800049" y="9525"/>
                  </a:lnTo>
                  <a:lnTo>
                    <a:pt x="809574" y="9525"/>
                  </a:lnTo>
                  <a:lnTo>
                    <a:pt x="809574" y="0"/>
                  </a:lnTo>
                  <a:close/>
                </a:path>
                <a:path w="11373485" h="1054100">
                  <a:moveTo>
                    <a:pt x="866724" y="0"/>
                  </a:moveTo>
                  <a:lnTo>
                    <a:pt x="857199" y="0"/>
                  </a:lnTo>
                  <a:lnTo>
                    <a:pt x="857199" y="9525"/>
                  </a:lnTo>
                  <a:lnTo>
                    <a:pt x="866724" y="9525"/>
                  </a:lnTo>
                  <a:lnTo>
                    <a:pt x="866724" y="0"/>
                  </a:lnTo>
                  <a:close/>
                </a:path>
                <a:path w="11373485" h="1054100">
                  <a:moveTo>
                    <a:pt x="923874" y="0"/>
                  </a:moveTo>
                  <a:lnTo>
                    <a:pt x="914349" y="0"/>
                  </a:lnTo>
                  <a:lnTo>
                    <a:pt x="914349" y="9525"/>
                  </a:lnTo>
                  <a:lnTo>
                    <a:pt x="923874" y="9525"/>
                  </a:lnTo>
                  <a:lnTo>
                    <a:pt x="923874" y="0"/>
                  </a:lnTo>
                  <a:close/>
                </a:path>
                <a:path w="11373485" h="1054100">
                  <a:moveTo>
                    <a:pt x="981024" y="0"/>
                  </a:moveTo>
                  <a:lnTo>
                    <a:pt x="971499" y="0"/>
                  </a:lnTo>
                  <a:lnTo>
                    <a:pt x="971499" y="9525"/>
                  </a:lnTo>
                  <a:lnTo>
                    <a:pt x="981024" y="9525"/>
                  </a:lnTo>
                  <a:lnTo>
                    <a:pt x="981024" y="0"/>
                  </a:lnTo>
                  <a:close/>
                </a:path>
                <a:path w="11373485" h="1054100">
                  <a:moveTo>
                    <a:pt x="1038161" y="0"/>
                  </a:moveTo>
                  <a:lnTo>
                    <a:pt x="1028649" y="0"/>
                  </a:lnTo>
                  <a:lnTo>
                    <a:pt x="1028649" y="9525"/>
                  </a:lnTo>
                  <a:lnTo>
                    <a:pt x="1038161" y="9525"/>
                  </a:lnTo>
                  <a:lnTo>
                    <a:pt x="1038161" y="0"/>
                  </a:lnTo>
                  <a:close/>
                </a:path>
                <a:path w="11373485" h="1054100">
                  <a:moveTo>
                    <a:pt x="1095311" y="0"/>
                  </a:moveTo>
                  <a:lnTo>
                    <a:pt x="1085786" y="0"/>
                  </a:lnTo>
                  <a:lnTo>
                    <a:pt x="1085786" y="9525"/>
                  </a:lnTo>
                  <a:lnTo>
                    <a:pt x="1095311" y="9525"/>
                  </a:lnTo>
                  <a:lnTo>
                    <a:pt x="1095311" y="0"/>
                  </a:lnTo>
                  <a:close/>
                </a:path>
                <a:path w="11373485" h="1054100">
                  <a:moveTo>
                    <a:pt x="1152461" y="0"/>
                  </a:moveTo>
                  <a:lnTo>
                    <a:pt x="1142936" y="0"/>
                  </a:lnTo>
                  <a:lnTo>
                    <a:pt x="1142936" y="9525"/>
                  </a:lnTo>
                  <a:lnTo>
                    <a:pt x="1152461" y="9525"/>
                  </a:lnTo>
                  <a:lnTo>
                    <a:pt x="1152461" y="0"/>
                  </a:lnTo>
                  <a:close/>
                </a:path>
                <a:path w="11373485" h="1054100">
                  <a:moveTo>
                    <a:pt x="1209611" y="0"/>
                  </a:moveTo>
                  <a:lnTo>
                    <a:pt x="1200086" y="0"/>
                  </a:lnTo>
                  <a:lnTo>
                    <a:pt x="1200086" y="9525"/>
                  </a:lnTo>
                  <a:lnTo>
                    <a:pt x="1209611" y="9525"/>
                  </a:lnTo>
                  <a:lnTo>
                    <a:pt x="1209611" y="0"/>
                  </a:lnTo>
                  <a:close/>
                </a:path>
                <a:path w="11373485" h="1054100">
                  <a:moveTo>
                    <a:pt x="1266761" y="0"/>
                  </a:moveTo>
                  <a:lnTo>
                    <a:pt x="1257236" y="0"/>
                  </a:lnTo>
                  <a:lnTo>
                    <a:pt x="1257236" y="9525"/>
                  </a:lnTo>
                  <a:lnTo>
                    <a:pt x="1266761" y="9525"/>
                  </a:lnTo>
                  <a:lnTo>
                    <a:pt x="1266761" y="0"/>
                  </a:lnTo>
                  <a:close/>
                </a:path>
                <a:path w="11373485" h="1054100">
                  <a:moveTo>
                    <a:pt x="1323898" y="0"/>
                  </a:moveTo>
                  <a:lnTo>
                    <a:pt x="1314373" y="0"/>
                  </a:lnTo>
                  <a:lnTo>
                    <a:pt x="1314373" y="9525"/>
                  </a:lnTo>
                  <a:lnTo>
                    <a:pt x="1323898" y="9525"/>
                  </a:lnTo>
                  <a:lnTo>
                    <a:pt x="1323898" y="0"/>
                  </a:lnTo>
                  <a:close/>
                </a:path>
                <a:path w="11373485" h="1054100">
                  <a:moveTo>
                    <a:pt x="1381048" y="0"/>
                  </a:moveTo>
                  <a:lnTo>
                    <a:pt x="1371523" y="0"/>
                  </a:lnTo>
                  <a:lnTo>
                    <a:pt x="1371523" y="9525"/>
                  </a:lnTo>
                  <a:lnTo>
                    <a:pt x="1381048" y="9525"/>
                  </a:lnTo>
                  <a:lnTo>
                    <a:pt x="1381048" y="0"/>
                  </a:lnTo>
                  <a:close/>
                </a:path>
                <a:path w="11373485" h="1054100">
                  <a:moveTo>
                    <a:pt x="1438198" y="0"/>
                  </a:moveTo>
                  <a:lnTo>
                    <a:pt x="1428673" y="0"/>
                  </a:lnTo>
                  <a:lnTo>
                    <a:pt x="1428673" y="9525"/>
                  </a:lnTo>
                  <a:lnTo>
                    <a:pt x="1438198" y="9525"/>
                  </a:lnTo>
                  <a:lnTo>
                    <a:pt x="1438198" y="0"/>
                  </a:lnTo>
                  <a:close/>
                </a:path>
                <a:path w="11373485" h="1054100">
                  <a:moveTo>
                    <a:pt x="1495348" y="0"/>
                  </a:moveTo>
                  <a:lnTo>
                    <a:pt x="1485823" y="0"/>
                  </a:lnTo>
                  <a:lnTo>
                    <a:pt x="1485823" y="9525"/>
                  </a:lnTo>
                  <a:lnTo>
                    <a:pt x="1495348" y="9525"/>
                  </a:lnTo>
                  <a:lnTo>
                    <a:pt x="1495348" y="0"/>
                  </a:lnTo>
                  <a:close/>
                </a:path>
                <a:path w="11373485" h="1054100">
                  <a:moveTo>
                    <a:pt x="1552486" y="0"/>
                  </a:moveTo>
                  <a:lnTo>
                    <a:pt x="1542973" y="0"/>
                  </a:lnTo>
                  <a:lnTo>
                    <a:pt x="1542973" y="9525"/>
                  </a:lnTo>
                  <a:lnTo>
                    <a:pt x="1552486" y="9525"/>
                  </a:lnTo>
                  <a:lnTo>
                    <a:pt x="1552486" y="0"/>
                  </a:lnTo>
                  <a:close/>
                </a:path>
                <a:path w="11373485" h="1054100">
                  <a:moveTo>
                    <a:pt x="1609636" y="0"/>
                  </a:moveTo>
                  <a:lnTo>
                    <a:pt x="1600111" y="0"/>
                  </a:lnTo>
                  <a:lnTo>
                    <a:pt x="1600111" y="9525"/>
                  </a:lnTo>
                  <a:lnTo>
                    <a:pt x="1609636" y="9525"/>
                  </a:lnTo>
                  <a:lnTo>
                    <a:pt x="1609636" y="0"/>
                  </a:lnTo>
                  <a:close/>
                </a:path>
                <a:path w="11373485" h="1054100">
                  <a:moveTo>
                    <a:pt x="1666786" y="0"/>
                  </a:moveTo>
                  <a:lnTo>
                    <a:pt x="1657261" y="0"/>
                  </a:lnTo>
                  <a:lnTo>
                    <a:pt x="1657261" y="9525"/>
                  </a:lnTo>
                  <a:lnTo>
                    <a:pt x="1666786" y="9525"/>
                  </a:lnTo>
                  <a:lnTo>
                    <a:pt x="1666786" y="0"/>
                  </a:lnTo>
                  <a:close/>
                </a:path>
                <a:path w="11373485" h="1054100">
                  <a:moveTo>
                    <a:pt x="1723936" y="0"/>
                  </a:moveTo>
                  <a:lnTo>
                    <a:pt x="1714411" y="0"/>
                  </a:lnTo>
                  <a:lnTo>
                    <a:pt x="1714411" y="9525"/>
                  </a:lnTo>
                  <a:lnTo>
                    <a:pt x="1723936" y="9525"/>
                  </a:lnTo>
                  <a:lnTo>
                    <a:pt x="1723936" y="0"/>
                  </a:lnTo>
                  <a:close/>
                </a:path>
                <a:path w="11373485" h="1054100">
                  <a:moveTo>
                    <a:pt x="1781086" y="0"/>
                  </a:moveTo>
                  <a:lnTo>
                    <a:pt x="1771561" y="0"/>
                  </a:lnTo>
                  <a:lnTo>
                    <a:pt x="1771561" y="9525"/>
                  </a:lnTo>
                  <a:lnTo>
                    <a:pt x="1781086" y="9525"/>
                  </a:lnTo>
                  <a:lnTo>
                    <a:pt x="1781086" y="0"/>
                  </a:lnTo>
                  <a:close/>
                </a:path>
                <a:path w="11373485" h="1054100">
                  <a:moveTo>
                    <a:pt x="1838223" y="0"/>
                  </a:moveTo>
                  <a:lnTo>
                    <a:pt x="1828698" y="0"/>
                  </a:lnTo>
                  <a:lnTo>
                    <a:pt x="1828698" y="9525"/>
                  </a:lnTo>
                  <a:lnTo>
                    <a:pt x="1838223" y="9525"/>
                  </a:lnTo>
                  <a:lnTo>
                    <a:pt x="1838223" y="0"/>
                  </a:lnTo>
                  <a:close/>
                </a:path>
                <a:path w="11373485" h="1054100">
                  <a:moveTo>
                    <a:pt x="1895373" y="0"/>
                  </a:moveTo>
                  <a:lnTo>
                    <a:pt x="1885848" y="0"/>
                  </a:lnTo>
                  <a:lnTo>
                    <a:pt x="1885848" y="9525"/>
                  </a:lnTo>
                  <a:lnTo>
                    <a:pt x="1895373" y="9525"/>
                  </a:lnTo>
                  <a:lnTo>
                    <a:pt x="1895373" y="0"/>
                  </a:lnTo>
                  <a:close/>
                </a:path>
                <a:path w="11373485" h="1054100">
                  <a:moveTo>
                    <a:pt x="1952523" y="0"/>
                  </a:moveTo>
                  <a:lnTo>
                    <a:pt x="1942998" y="0"/>
                  </a:lnTo>
                  <a:lnTo>
                    <a:pt x="1942998" y="9525"/>
                  </a:lnTo>
                  <a:lnTo>
                    <a:pt x="1952523" y="9525"/>
                  </a:lnTo>
                  <a:lnTo>
                    <a:pt x="1952523" y="0"/>
                  </a:lnTo>
                  <a:close/>
                </a:path>
                <a:path w="11373485" h="1054100">
                  <a:moveTo>
                    <a:pt x="2009673" y="0"/>
                  </a:moveTo>
                  <a:lnTo>
                    <a:pt x="2000148" y="0"/>
                  </a:lnTo>
                  <a:lnTo>
                    <a:pt x="2000148" y="9525"/>
                  </a:lnTo>
                  <a:lnTo>
                    <a:pt x="2009673" y="9525"/>
                  </a:lnTo>
                  <a:lnTo>
                    <a:pt x="2009673" y="0"/>
                  </a:lnTo>
                  <a:close/>
                </a:path>
                <a:path w="11373485" h="1054100">
                  <a:moveTo>
                    <a:pt x="2066810" y="0"/>
                  </a:moveTo>
                  <a:lnTo>
                    <a:pt x="2057285" y="0"/>
                  </a:lnTo>
                  <a:lnTo>
                    <a:pt x="2057285" y="9525"/>
                  </a:lnTo>
                  <a:lnTo>
                    <a:pt x="2066810" y="9525"/>
                  </a:lnTo>
                  <a:lnTo>
                    <a:pt x="2066810" y="0"/>
                  </a:lnTo>
                  <a:close/>
                </a:path>
                <a:path w="11373485" h="1054100">
                  <a:moveTo>
                    <a:pt x="2123960" y="0"/>
                  </a:moveTo>
                  <a:lnTo>
                    <a:pt x="2114435" y="0"/>
                  </a:lnTo>
                  <a:lnTo>
                    <a:pt x="2114435" y="9525"/>
                  </a:lnTo>
                  <a:lnTo>
                    <a:pt x="2123960" y="9525"/>
                  </a:lnTo>
                  <a:lnTo>
                    <a:pt x="2123960" y="0"/>
                  </a:lnTo>
                  <a:close/>
                </a:path>
                <a:path w="11373485" h="1054100">
                  <a:moveTo>
                    <a:pt x="2181110" y="0"/>
                  </a:moveTo>
                  <a:lnTo>
                    <a:pt x="2171585" y="0"/>
                  </a:lnTo>
                  <a:lnTo>
                    <a:pt x="2171585" y="9525"/>
                  </a:lnTo>
                  <a:lnTo>
                    <a:pt x="2181110" y="9525"/>
                  </a:lnTo>
                  <a:lnTo>
                    <a:pt x="2181110" y="0"/>
                  </a:lnTo>
                  <a:close/>
                </a:path>
                <a:path w="11373485" h="1054100">
                  <a:moveTo>
                    <a:pt x="2238260" y="0"/>
                  </a:moveTo>
                  <a:lnTo>
                    <a:pt x="2228735" y="0"/>
                  </a:lnTo>
                  <a:lnTo>
                    <a:pt x="2228735" y="9525"/>
                  </a:lnTo>
                  <a:lnTo>
                    <a:pt x="2238260" y="9525"/>
                  </a:lnTo>
                  <a:lnTo>
                    <a:pt x="2238260" y="0"/>
                  </a:lnTo>
                  <a:close/>
                </a:path>
                <a:path w="11373485" h="1054100">
                  <a:moveTo>
                    <a:pt x="2295410" y="0"/>
                  </a:moveTo>
                  <a:lnTo>
                    <a:pt x="2285885" y="0"/>
                  </a:lnTo>
                  <a:lnTo>
                    <a:pt x="2285885" y="9525"/>
                  </a:lnTo>
                  <a:lnTo>
                    <a:pt x="2295410" y="9525"/>
                  </a:lnTo>
                  <a:lnTo>
                    <a:pt x="2295410" y="0"/>
                  </a:lnTo>
                  <a:close/>
                </a:path>
                <a:path w="11373485" h="1054100">
                  <a:moveTo>
                    <a:pt x="2352548" y="0"/>
                  </a:moveTo>
                  <a:lnTo>
                    <a:pt x="2343023" y="0"/>
                  </a:lnTo>
                  <a:lnTo>
                    <a:pt x="2343023" y="9525"/>
                  </a:lnTo>
                  <a:lnTo>
                    <a:pt x="2352548" y="9525"/>
                  </a:lnTo>
                  <a:lnTo>
                    <a:pt x="2352548" y="0"/>
                  </a:lnTo>
                  <a:close/>
                </a:path>
                <a:path w="11373485" h="1054100">
                  <a:moveTo>
                    <a:pt x="2409698" y="0"/>
                  </a:moveTo>
                  <a:lnTo>
                    <a:pt x="2400173" y="0"/>
                  </a:lnTo>
                  <a:lnTo>
                    <a:pt x="2400173" y="9525"/>
                  </a:lnTo>
                  <a:lnTo>
                    <a:pt x="2409698" y="9525"/>
                  </a:lnTo>
                  <a:lnTo>
                    <a:pt x="2409698" y="0"/>
                  </a:lnTo>
                  <a:close/>
                </a:path>
                <a:path w="11373485" h="1054100">
                  <a:moveTo>
                    <a:pt x="2466848" y="0"/>
                  </a:moveTo>
                  <a:lnTo>
                    <a:pt x="2457323" y="0"/>
                  </a:lnTo>
                  <a:lnTo>
                    <a:pt x="2457323" y="9525"/>
                  </a:lnTo>
                  <a:lnTo>
                    <a:pt x="2466848" y="9525"/>
                  </a:lnTo>
                  <a:lnTo>
                    <a:pt x="2466848" y="0"/>
                  </a:lnTo>
                  <a:close/>
                </a:path>
                <a:path w="11373485" h="1054100">
                  <a:moveTo>
                    <a:pt x="2523998" y="0"/>
                  </a:moveTo>
                  <a:lnTo>
                    <a:pt x="2514473" y="0"/>
                  </a:lnTo>
                  <a:lnTo>
                    <a:pt x="2514473" y="9525"/>
                  </a:lnTo>
                  <a:lnTo>
                    <a:pt x="2523998" y="9525"/>
                  </a:lnTo>
                  <a:lnTo>
                    <a:pt x="2523998" y="0"/>
                  </a:lnTo>
                  <a:close/>
                </a:path>
                <a:path w="11373485" h="1054100">
                  <a:moveTo>
                    <a:pt x="2581135" y="0"/>
                  </a:moveTo>
                  <a:lnTo>
                    <a:pt x="2571610" y="0"/>
                  </a:lnTo>
                  <a:lnTo>
                    <a:pt x="2571610" y="9525"/>
                  </a:lnTo>
                  <a:lnTo>
                    <a:pt x="2581135" y="9525"/>
                  </a:lnTo>
                  <a:lnTo>
                    <a:pt x="2581135" y="0"/>
                  </a:lnTo>
                  <a:close/>
                </a:path>
                <a:path w="11373485" h="1054100">
                  <a:moveTo>
                    <a:pt x="2638285" y="0"/>
                  </a:moveTo>
                  <a:lnTo>
                    <a:pt x="2628760" y="0"/>
                  </a:lnTo>
                  <a:lnTo>
                    <a:pt x="2628760" y="9525"/>
                  </a:lnTo>
                  <a:lnTo>
                    <a:pt x="2638285" y="9525"/>
                  </a:lnTo>
                  <a:lnTo>
                    <a:pt x="2638285" y="0"/>
                  </a:lnTo>
                  <a:close/>
                </a:path>
                <a:path w="11373485" h="1054100">
                  <a:moveTo>
                    <a:pt x="2695435" y="0"/>
                  </a:moveTo>
                  <a:lnTo>
                    <a:pt x="2685910" y="0"/>
                  </a:lnTo>
                  <a:lnTo>
                    <a:pt x="2685910" y="9525"/>
                  </a:lnTo>
                  <a:lnTo>
                    <a:pt x="2695435" y="9525"/>
                  </a:lnTo>
                  <a:lnTo>
                    <a:pt x="2695435" y="0"/>
                  </a:lnTo>
                  <a:close/>
                </a:path>
                <a:path w="11373485" h="1054100">
                  <a:moveTo>
                    <a:pt x="9781680" y="1043940"/>
                  </a:moveTo>
                  <a:lnTo>
                    <a:pt x="9772155" y="1043940"/>
                  </a:lnTo>
                  <a:lnTo>
                    <a:pt x="9772155" y="1053477"/>
                  </a:lnTo>
                  <a:lnTo>
                    <a:pt x="9781680" y="1053477"/>
                  </a:lnTo>
                  <a:lnTo>
                    <a:pt x="9781680" y="1043940"/>
                  </a:lnTo>
                  <a:close/>
                </a:path>
                <a:path w="11373485" h="1054100">
                  <a:moveTo>
                    <a:pt x="9838830" y="1043940"/>
                  </a:moveTo>
                  <a:lnTo>
                    <a:pt x="9829305" y="1043940"/>
                  </a:lnTo>
                  <a:lnTo>
                    <a:pt x="9829305" y="1053477"/>
                  </a:lnTo>
                  <a:lnTo>
                    <a:pt x="9838830" y="1053477"/>
                  </a:lnTo>
                  <a:lnTo>
                    <a:pt x="9838830" y="1043940"/>
                  </a:lnTo>
                  <a:close/>
                </a:path>
                <a:path w="11373485" h="1054100">
                  <a:moveTo>
                    <a:pt x="9895980" y="1043940"/>
                  </a:moveTo>
                  <a:lnTo>
                    <a:pt x="9886455" y="1043940"/>
                  </a:lnTo>
                  <a:lnTo>
                    <a:pt x="9886455" y="1053477"/>
                  </a:lnTo>
                  <a:lnTo>
                    <a:pt x="9895980" y="1053477"/>
                  </a:lnTo>
                  <a:lnTo>
                    <a:pt x="9895980" y="1043940"/>
                  </a:lnTo>
                  <a:close/>
                </a:path>
                <a:path w="11373485" h="1054100">
                  <a:moveTo>
                    <a:pt x="9953130" y="1043940"/>
                  </a:moveTo>
                  <a:lnTo>
                    <a:pt x="9943605" y="1043940"/>
                  </a:lnTo>
                  <a:lnTo>
                    <a:pt x="9943605" y="1053477"/>
                  </a:lnTo>
                  <a:lnTo>
                    <a:pt x="9953130" y="1053477"/>
                  </a:lnTo>
                  <a:lnTo>
                    <a:pt x="9953130" y="1043940"/>
                  </a:lnTo>
                  <a:close/>
                </a:path>
                <a:path w="11373485" h="1054100">
                  <a:moveTo>
                    <a:pt x="10010267" y="1043940"/>
                  </a:moveTo>
                  <a:lnTo>
                    <a:pt x="10000742" y="1043940"/>
                  </a:lnTo>
                  <a:lnTo>
                    <a:pt x="10000742" y="1053477"/>
                  </a:lnTo>
                  <a:lnTo>
                    <a:pt x="10010267" y="1053477"/>
                  </a:lnTo>
                  <a:lnTo>
                    <a:pt x="10010267" y="1043940"/>
                  </a:lnTo>
                  <a:close/>
                </a:path>
                <a:path w="11373485" h="1054100">
                  <a:moveTo>
                    <a:pt x="10067417" y="1043940"/>
                  </a:moveTo>
                  <a:lnTo>
                    <a:pt x="10057892" y="1043940"/>
                  </a:lnTo>
                  <a:lnTo>
                    <a:pt x="10057892" y="1053477"/>
                  </a:lnTo>
                  <a:lnTo>
                    <a:pt x="10067417" y="1053477"/>
                  </a:lnTo>
                  <a:lnTo>
                    <a:pt x="10067417" y="1043940"/>
                  </a:lnTo>
                  <a:close/>
                </a:path>
                <a:path w="11373485" h="1054100">
                  <a:moveTo>
                    <a:pt x="10124567" y="1043940"/>
                  </a:moveTo>
                  <a:lnTo>
                    <a:pt x="10115042" y="1043940"/>
                  </a:lnTo>
                  <a:lnTo>
                    <a:pt x="10115042" y="1053477"/>
                  </a:lnTo>
                  <a:lnTo>
                    <a:pt x="10124567" y="1053477"/>
                  </a:lnTo>
                  <a:lnTo>
                    <a:pt x="10124567" y="1043940"/>
                  </a:lnTo>
                  <a:close/>
                </a:path>
                <a:path w="11373485" h="1054100">
                  <a:moveTo>
                    <a:pt x="10181717" y="1043940"/>
                  </a:moveTo>
                  <a:lnTo>
                    <a:pt x="10172192" y="1043940"/>
                  </a:lnTo>
                  <a:lnTo>
                    <a:pt x="10172192" y="1053477"/>
                  </a:lnTo>
                  <a:lnTo>
                    <a:pt x="10181717" y="1053477"/>
                  </a:lnTo>
                  <a:lnTo>
                    <a:pt x="10181717" y="1043940"/>
                  </a:lnTo>
                  <a:close/>
                </a:path>
                <a:path w="11373485" h="1054100">
                  <a:moveTo>
                    <a:pt x="10238867" y="1043940"/>
                  </a:moveTo>
                  <a:lnTo>
                    <a:pt x="10229342" y="1043940"/>
                  </a:lnTo>
                  <a:lnTo>
                    <a:pt x="10229342" y="1053477"/>
                  </a:lnTo>
                  <a:lnTo>
                    <a:pt x="10238867" y="1053477"/>
                  </a:lnTo>
                  <a:lnTo>
                    <a:pt x="10238867" y="1043940"/>
                  </a:lnTo>
                  <a:close/>
                </a:path>
                <a:path w="11373485" h="1054100">
                  <a:moveTo>
                    <a:pt x="10296004" y="1043940"/>
                  </a:moveTo>
                  <a:lnTo>
                    <a:pt x="10286479" y="1043940"/>
                  </a:lnTo>
                  <a:lnTo>
                    <a:pt x="10286479" y="1053477"/>
                  </a:lnTo>
                  <a:lnTo>
                    <a:pt x="10296004" y="1053477"/>
                  </a:lnTo>
                  <a:lnTo>
                    <a:pt x="10296004" y="1043940"/>
                  </a:lnTo>
                  <a:close/>
                </a:path>
                <a:path w="11373485" h="1054100">
                  <a:moveTo>
                    <a:pt x="10353154" y="1043940"/>
                  </a:moveTo>
                  <a:lnTo>
                    <a:pt x="10343629" y="1043940"/>
                  </a:lnTo>
                  <a:lnTo>
                    <a:pt x="10343629" y="1053477"/>
                  </a:lnTo>
                  <a:lnTo>
                    <a:pt x="10353154" y="1053477"/>
                  </a:lnTo>
                  <a:lnTo>
                    <a:pt x="10353154" y="1043940"/>
                  </a:lnTo>
                  <a:close/>
                </a:path>
                <a:path w="11373485" h="1054100">
                  <a:moveTo>
                    <a:pt x="10410304" y="1043940"/>
                  </a:moveTo>
                  <a:lnTo>
                    <a:pt x="10400779" y="1043940"/>
                  </a:lnTo>
                  <a:lnTo>
                    <a:pt x="10400779" y="1053477"/>
                  </a:lnTo>
                  <a:lnTo>
                    <a:pt x="10410304" y="1053477"/>
                  </a:lnTo>
                  <a:lnTo>
                    <a:pt x="10410304" y="1043940"/>
                  </a:lnTo>
                  <a:close/>
                </a:path>
                <a:path w="11373485" h="1054100">
                  <a:moveTo>
                    <a:pt x="10467454" y="1043940"/>
                  </a:moveTo>
                  <a:lnTo>
                    <a:pt x="10457929" y="1043940"/>
                  </a:lnTo>
                  <a:lnTo>
                    <a:pt x="10457929" y="1053477"/>
                  </a:lnTo>
                  <a:lnTo>
                    <a:pt x="10467454" y="1053477"/>
                  </a:lnTo>
                  <a:lnTo>
                    <a:pt x="10467454" y="1043940"/>
                  </a:lnTo>
                  <a:close/>
                </a:path>
                <a:path w="11373485" h="1054100">
                  <a:moveTo>
                    <a:pt x="10524592" y="1043940"/>
                  </a:moveTo>
                  <a:lnTo>
                    <a:pt x="10515067" y="1043940"/>
                  </a:lnTo>
                  <a:lnTo>
                    <a:pt x="10515067" y="1053477"/>
                  </a:lnTo>
                  <a:lnTo>
                    <a:pt x="10524592" y="1053477"/>
                  </a:lnTo>
                  <a:lnTo>
                    <a:pt x="10524592" y="1043940"/>
                  </a:lnTo>
                  <a:close/>
                </a:path>
                <a:path w="11373485" h="1054100">
                  <a:moveTo>
                    <a:pt x="10581742" y="1043940"/>
                  </a:moveTo>
                  <a:lnTo>
                    <a:pt x="10572217" y="1043940"/>
                  </a:lnTo>
                  <a:lnTo>
                    <a:pt x="10572217" y="1053477"/>
                  </a:lnTo>
                  <a:lnTo>
                    <a:pt x="10581742" y="1053477"/>
                  </a:lnTo>
                  <a:lnTo>
                    <a:pt x="10581742" y="1043940"/>
                  </a:lnTo>
                  <a:close/>
                </a:path>
                <a:path w="11373485" h="1054100">
                  <a:moveTo>
                    <a:pt x="10638892" y="1043940"/>
                  </a:moveTo>
                  <a:lnTo>
                    <a:pt x="10629367" y="1043940"/>
                  </a:lnTo>
                  <a:lnTo>
                    <a:pt x="10629367" y="1053477"/>
                  </a:lnTo>
                  <a:lnTo>
                    <a:pt x="10638892" y="1053477"/>
                  </a:lnTo>
                  <a:lnTo>
                    <a:pt x="10638892" y="1043940"/>
                  </a:lnTo>
                  <a:close/>
                </a:path>
                <a:path w="11373485" h="1054100">
                  <a:moveTo>
                    <a:pt x="10696042" y="1043940"/>
                  </a:moveTo>
                  <a:lnTo>
                    <a:pt x="10686517" y="1043940"/>
                  </a:lnTo>
                  <a:lnTo>
                    <a:pt x="10686517" y="1053477"/>
                  </a:lnTo>
                  <a:lnTo>
                    <a:pt x="10696042" y="1053477"/>
                  </a:lnTo>
                  <a:lnTo>
                    <a:pt x="10696042" y="1043940"/>
                  </a:lnTo>
                  <a:close/>
                </a:path>
                <a:path w="11373485" h="1054100">
                  <a:moveTo>
                    <a:pt x="10753192" y="1043940"/>
                  </a:moveTo>
                  <a:lnTo>
                    <a:pt x="10743667" y="1043940"/>
                  </a:lnTo>
                  <a:lnTo>
                    <a:pt x="10743667" y="1053477"/>
                  </a:lnTo>
                  <a:lnTo>
                    <a:pt x="10753192" y="1053477"/>
                  </a:lnTo>
                  <a:lnTo>
                    <a:pt x="10753192" y="1043940"/>
                  </a:lnTo>
                  <a:close/>
                </a:path>
                <a:path w="11373485" h="1054100">
                  <a:moveTo>
                    <a:pt x="10810329" y="1043940"/>
                  </a:moveTo>
                  <a:lnTo>
                    <a:pt x="10800804" y="1043940"/>
                  </a:lnTo>
                  <a:lnTo>
                    <a:pt x="10800804" y="1053477"/>
                  </a:lnTo>
                  <a:lnTo>
                    <a:pt x="10810329" y="1053477"/>
                  </a:lnTo>
                  <a:lnTo>
                    <a:pt x="10810329" y="1043940"/>
                  </a:lnTo>
                  <a:close/>
                </a:path>
                <a:path w="11373485" h="1054100">
                  <a:moveTo>
                    <a:pt x="10867479" y="1043940"/>
                  </a:moveTo>
                  <a:lnTo>
                    <a:pt x="10857954" y="1043940"/>
                  </a:lnTo>
                  <a:lnTo>
                    <a:pt x="10857954" y="1053477"/>
                  </a:lnTo>
                  <a:lnTo>
                    <a:pt x="10867479" y="1053477"/>
                  </a:lnTo>
                  <a:lnTo>
                    <a:pt x="10867479" y="1043940"/>
                  </a:lnTo>
                  <a:close/>
                </a:path>
                <a:path w="11373485" h="1054100">
                  <a:moveTo>
                    <a:pt x="10924629" y="1043940"/>
                  </a:moveTo>
                  <a:lnTo>
                    <a:pt x="10915104" y="1043940"/>
                  </a:lnTo>
                  <a:lnTo>
                    <a:pt x="10915104" y="1053477"/>
                  </a:lnTo>
                  <a:lnTo>
                    <a:pt x="10924629" y="1053477"/>
                  </a:lnTo>
                  <a:lnTo>
                    <a:pt x="10924629" y="1043940"/>
                  </a:lnTo>
                  <a:close/>
                </a:path>
                <a:path w="11373485" h="1054100">
                  <a:moveTo>
                    <a:pt x="10981779" y="1043940"/>
                  </a:moveTo>
                  <a:lnTo>
                    <a:pt x="10972254" y="1043940"/>
                  </a:lnTo>
                  <a:lnTo>
                    <a:pt x="10972254" y="1053477"/>
                  </a:lnTo>
                  <a:lnTo>
                    <a:pt x="10981779" y="1053477"/>
                  </a:lnTo>
                  <a:lnTo>
                    <a:pt x="10981779" y="1043940"/>
                  </a:lnTo>
                  <a:close/>
                </a:path>
                <a:path w="11373485" h="1054100">
                  <a:moveTo>
                    <a:pt x="11038916" y="1043940"/>
                  </a:moveTo>
                  <a:lnTo>
                    <a:pt x="11029391" y="1043940"/>
                  </a:lnTo>
                  <a:lnTo>
                    <a:pt x="11029391" y="1053477"/>
                  </a:lnTo>
                  <a:lnTo>
                    <a:pt x="11038916" y="1053477"/>
                  </a:lnTo>
                  <a:lnTo>
                    <a:pt x="11038916" y="1043940"/>
                  </a:lnTo>
                  <a:close/>
                </a:path>
                <a:path w="11373485" h="1054100">
                  <a:moveTo>
                    <a:pt x="11096066" y="1043940"/>
                  </a:moveTo>
                  <a:lnTo>
                    <a:pt x="11086541" y="1043940"/>
                  </a:lnTo>
                  <a:lnTo>
                    <a:pt x="11086541" y="1053477"/>
                  </a:lnTo>
                  <a:lnTo>
                    <a:pt x="11096066" y="1053477"/>
                  </a:lnTo>
                  <a:lnTo>
                    <a:pt x="11096066" y="1043940"/>
                  </a:lnTo>
                  <a:close/>
                </a:path>
                <a:path w="11373485" h="1054100">
                  <a:moveTo>
                    <a:pt x="11153216" y="1043940"/>
                  </a:moveTo>
                  <a:lnTo>
                    <a:pt x="11143691" y="1043940"/>
                  </a:lnTo>
                  <a:lnTo>
                    <a:pt x="11143691" y="1053477"/>
                  </a:lnTo>
                  <a:lnTo>
                    <a:pt x="11153216" y="1053477"/>
                  </a:lnTo>
                  <a:lnTo>
                    <a:pt x="11153216" y="1043940"/>
                  </a:lnTo>
                  <a:close/>
                </a:path>
                <a:path w="11373485" h="1054100">
                  <a:moveTo>
                    <a:pt x="11210366" y="1043940"/>
                  </a:moveTo>
                  <a:lnTo>
                    <a:pt x="11200841" y="1043940"/>
                  </a:lnTo>
                  <a:lnTo>
                    <a:pt x="11200841" y="1053477"/>
                  </a:lnTo>
                  <a:lnTo>
                    <a:pt x="11210366" y="1053477"/>
                  </a:lnTo>
                  <a:lnTo>
                    <a:pt x="11210366" y="1043940"/>
                  </a:lnTo>
                  <a:close/>
                </a:path>
                <a:path w="11373485" h="1054100">
                  <a:moveTo>
                    <a:pt x="11267516" y="1043940"/>
                  </a:moveTo>
                  <a:lnTo>
                    <a:pt x="11257991" y="1043940"/>
                  </a:lnTo>
                  <a:lnTo>
                    <a:pt x="11257991" y="1053477"/>
                  </a:lnTo>
                  <a:lnTo>
                    <a:pt x="11267516" y="1053477"/>
                  </a:lnTo>
                  <a:lnTo>
                    <a:pt x="11267516" y="1043940"/>
                  </a:lnTo>
                  <a:close/>
                </a:path>
                <a:path w="11373485" h="1054100">
                  <a:moveTo>
                    <a:pt x="11324654" y="1043940"/>
                  </a:moveTo>
                  <a:lnTo>
                    <a:pt x="11315129" y="1043940"/>
                  </a:lnTo>
                  <a:lnTo>
                    <a:pt x="11315129" y="1053477"/>
                  </a:lnTo>
                  <a:lnTo>
                    <a:pt x="11324654" y="1053477"/>
                  </a:lnTo>
                  <a:lnTo>
                    <a:pt x="11324654" y="1043940"/>
                  </a:lnTo>
                  <a:close/>
                </a:path>
                <a:path w="11373485" h="1054100">
                  <a:moveTo>
                    <a:pt x="11372901" y="1043940"/>
                  </a:moveTo>
                  <a:lnTo>
                    <a:pt x="11372279" y="1043940"/>
                  </a:lnTo>
                  <a:lnTo>
                    <a:pt x="11372279" y="1053477"/>
                  </a:lnTo>
                  <a:lnTo>
                    <a:pt x="11372901" y="1053477"/>
                  </a:lnTo>
                  <a:lnTo>
                    <a:pt x="11372901" y="1043940"/>
                  </a:lnTo>
                  <a:close/>
                </a:path>
              </a:pathLst>
            </a:custGeom>
            <a:solidFill>
              <a:srgbClr val="C7C6C3"/>
            </a:solidFill>
          </p:spPr>
          <p:txBody>
            <a:bodyPr wrap="square" lIns="0" tIns="0" rIns="0" bIns="0" rtlCol="0"/>
            <a:lstStyle/>
            <a:p>
              <a:endParaRPr sz="1688"/>
            </a:p>
          </p:txBody>
        </p:sp>
        <p:sp>
          <p:nvSpPr>
            <p:cNvPr id="16" name="object 16"/>
            <p:cNvSpPr/>
            <p:nvPr/>
          </p:nvSpPr>
          <p:spPr>
            <a:xfrm>
              <a:off x="3685387" y="2907055"/>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62" y="0"/>
                  </a:moveTo>
                  <a:lnTo>
                    <a:pt x="171437" y="0"/>
                  </a:lnTo>
                  <a:lnTo>
                    <a:pt x="171437" y="9525"/>
                  </a:lnTo>
                  <a:lnTo>
                    <a:pt x="180962" y="9525"/>
                  </a:lnTo>
                  <a:lnTo>
                    <a:pt x="180962" y="0"/>
                  </a:lnTo>
                  <a:close/>
                </a:path>
                <a:path w="4010025" h="9525">
                  <a:moveTo>
                    <a:pt x="238112" y="0"/>
                  </a:moveTo>
                  <a:lnTo>
                    <a:pt x="228587" y="0"/>
                  </a:lnTo>
                  <a:lnTo>
                    <a:pt x="228587" y="9525"/>
                  </a:lnTo>
                  <a:lnTo>
                    <a:pt x="238112" y="9525"/>
                  </a:lnTo>
                  <a:lnTo>
                    <a:pt x="238112" y="0"/>
                  </a:lnTo>
                  <a:close/>
                </a:path>
                <a:path w="4010025" h="9525">
                  <a:moveTo>
                    <a:pt x="295262" y="0"/>
                  </a:moveTo>
                  <a:lnTo>
                    <a:pt x="285737" y="0"/>
                  </a:lnTo>
                  <a:lnTo>
                    <a:pt x="285737" y="9525"/>
                  </a:lnTo>
                  <a:lnTo>
                    <a:pt x="295262" y="9525"/>
                  </a:lnTo>
                  <a:lnTo>
                    <a:pt x="295262" y="0"/>
                  </a:lnTo>
                  <a:close/>
                </a:path>
                <a:path w="4010025" h="9525">
                  <a:moveTo>
                    <a:pt x="352412" y="0"/>
                  </a:moveTo>
                  <a:lnTo>
                    <a:pt x="342887" y="0"/>
                  </a:lnTo>
                  <a:lnTo>
                    <a:pt x="342887" y="9525"/>
                  </a:lnTo>
                  <a:lnTo>
                    <a:pt x="352412" y="9525"/>
                  </a:lnTo>
                  <a:lnTo>
                    <a:pt x="352412" y="0"/>
                  </a:lnTo>
                  <a:close/>
                </a:path>
                <a:path w="4010025" h="9525">
                  <a:moveTo>
                    <a:pt x="409549" y="0"/>
                  </a:moveTo>
                  <a:lnTo>
                    <a:pt x="400024" y="0"/>
                  </a:lnTo>
                  <a:lnTo>
                    <a:pt x="400024" y="9525"/>
                  </a:lnTo>
                  <a:lnTo>
                    <a:pt x="409549" y="9525"/>
                  </a:lnTo>
                  <a:lnTo>
                    <a:pt x="409549" y="0"/>
                  </a:lnTo>
                  <a:close/>
                </a:path>
                <a:path w="4010025" h="9525">
                  <a:moveTo>
                    <a:pt x="466699" y="0"/>
                  </a:moveTo>
                  <a:lnTo>
                    <a:pt x="457174" y="0"/>
                  </a:lnTo>
                  <a:lnTo>
                    <a:pt x="457174" y="9525"/>
                  </a:lnTo>
                  <a:lnTo>
                    <a:pt x="466699" y="9525"/>
                  </a:lnTo>
                  <a:lnTo>
                    <a:pt x="466699" y="0"/>
                  </a:lnTo>
                  <a:close/>
                </a:path>
                <a:path w="4010025" h="9525">
                  <a:moveTo>
                    <a:pt x="523849" y="0"/>
                  </a:moveTo>
                  <a:lnTo>
                    <a:pt x="514324" y="0"/>
                  </a:lnTo>
                  <a:lnTo>
                    <a:pt x="514324" y="9525"/>
                  </a:lnTo>
                  <a:lnTo>
                    <a:pt x="523849" y="9525"/>
                  </a:lnTo>
                  <a:lnTo>
                    <a:pt x="523849" y="0"/>
                  </a:lnTo>
                  <a:close/>
                </a:path>
                <a:path w="4010025" h="9525">
                  <a:moveTo>
                    <a:pt x="580999" y="0"/>
                  </a:moveTo>
                  <a:lnTo>
                    <a:pt x="571474" y="0"/>
                  </a:lnTo>
                  <a:lnTo>
                    <a:pt x="571474" y="9525"/>
                  </a:lnTo>
                  <a:lnTo>
                    <a:pt x="580999" y="9525"/>
                  </a:lnTo>
                  <a:lnTo>
                    <a:pt x="580999" y="0"/>
                  </a:lnTo>
                  <a:close/>
                </a:path>
                <a:path w="4010025" h="9525">
                  <a:moveTo>
                    <a:pt x="638149" y="0"/>
                  </a:moveTo>
                  <a:lnTo>
                    <a:pt x="628624" y="0"/>
                  </a:lnTo>
                  <a:lnTo>
                    <a:pt x="628624" y="9525"/>
                  </a:lnTo>
                  <a:lnTo>
                    <a:pt x="638149" y="9525"/>
                  </a:lnTo>
                  <a:lnTo>
                    <a:pt x="638149" y="0"/>
                  </a:lnTo>
                  <a:close/>
                </a:path>
                <a:path w="4010025" h="9525">
                  <a:moveTo>
                    <a:pt x="695286" y="0"/>
                  </a:moveTo>
                  <a:lnTo>
                    <a:pt x="685761" y="0"/>
                  </a:lnTo>
                  <a:lnTo>
                    <a:pt x="685761" y="9525"/>
                  </a:lnTo>
                  <a:lnTo>
                    <a:pt x="695286" y="9525"/>
                  </a:lnTo>
                  <a:lnTo>
                    <a:pt x="695286" y="0"/>
                  </a:lnTo>
                  <a:close/>
                </a:path>
                <a:path w="4010025" h="9525">
                  <a:moveTo>
                    <a:pt x="752436" y="0"/>
                  </a:moveTo>
                  <a:lnTo>
                    <a:pt x="742911" y="0"/>
                  </a:lnTo>
                  <a:lnTo>
                    <a:pt x="742911" y="9525"/>
                  </a:lnTo>
                  <a:lnTo>
                    <a:pt x="752436" y="9525"/>
                  </a:lnTo>
                  <a:lnTo>
                    <a:pt x="752436" y="0"/>
                  </a:lnTo>
                  <a:close/>
                </a:path>
                <a:path w="4010025" h="9525">
                  <a:moveTo>
                    <a:pt x="809586" y="0"/>
                  </a:moveTo>
                  <a:lnTo>
                    <a:pt x="800061" y="0"/>
                  </a:lnTo>
                  <a:lnTo>
                    <a:pt x="800061" y="9525"/>
                  </a:lnTo>
                  <a:lnTo>
                    <a:pt x="809586" y="9525"/>
                  </a:lnTo>
                  <a:lnTo>
                    <a:pt x="809586" y="0"/>
                  </a:lnTo>
                  <a:close/>
                </a:path>
                <a:path w="4010025" h="9525">
                  <a:moveTo>
                    <a:pt x="866736" y="0"/>
                  </a:moveTo>
                  <a:lnTo>
                    <a:pt x="857211" y="0"/>
                  </a:lnTo>
                  <a:lnTo>
                    <a:pt x="857211" y="9525"/>
                  </a:lnTo>
                  <a:lnTo>
                    <a:pt x="866736" y="9525"/>
                  </a:lnTo>
                  <a:lnTo>
                    <a:pt x="866736" y="0"/>
                  </a:lnTo>
                  <a:close/>
                </a:path>
                <a:path w="4010025" h="9525">
                  <a:moveTo>
                    <a:pt x="923874" y="0"/>
                  </a:moveTo>
                  <a:lnTo>
                    <a:pt x="914349" y="0"/>
                  </a:lnTo>
                  <a:lnTo>
                    <a:pt x="914349" y="9525"/>
                  </a:lnTo>
                  <a:lnTo>
                    <a:pt x="923874" y="9525"/>
                  </a:lnTo>
                  <a:lnTo>
                    <a:pt x="923874" y="0"/>
                  </a:lnTo>
                  <a:close/>
                </a:path>
                <a:path w="4010025" h="9525">
                  <a:moveTo>
                    <a:pt x="981024" y="0"/>
                  </a:moveTo>
                  <a:lnTo>
                    <a:pt x="971499" y="0"/>
                  </a:lnTo>
                  <a:lnTo>
                    <a:pt x="971499" y="9525"/>
                  </a:lnTo>
                  <a:lnTo>
                    <a:pt x="981024" y="9525"/>
                  </a:lnTo>
                  <a:lnTo>
                    <a:pt x="981024" y="0"/>
                  </a:lnTo>
                  <a:close/>
                </a:path>
                <a:path w="4010025" h="9525">
                  <a:moveTo>
                    <a:pt x="1038174" y="0"/>
                  </a:moveTo>
                  <a:lnTo>
                    <a:pt x="1028649" y="0"/>
                  </a:lnTo>
                  <a:lnTo>
                    <a:pt x="1028649" y="9525"/>
                  </a:lnTo>
                  <a:lnTo>
                    <a:pt x="1038174" y="9525"/>
                  </a:lnTo>
                  <a:lnTo>
                    <a:pt x="1038174" y="0"/>
                  </a:lnTo>
                  <a:close/>
                </a:path>
                <a:path w="4010025" h="9525">
                  <a:moveTo>
                    <a:pt x="1095324" y="0"/>
                  </a:moveTo>
                  <a:lnTo>
                    <a:pt x="1085799" y="0"/>
                  </a:lnTo>
                  <a:lnTo>
                    <a:pt x="1085799" y="9525"/>
                  </a:lnTo>
                  <a:lnTo>
                    <a:pt x="1095324" y="9525"/>
                  </a:lnTo>
                  <a:lnTo>
                    <a:pt x="1095324" y="0"/>
                  </a:lnTo>
                  <a:close/>
                </a:path>
                <a:path w="4010025" h="9525">
                  <a:moveTo>
                    <a:pt x="1152474" y="0"/>
                  </a:moveTo>
                  <a:lnTo>
                    <a:pt x="1142949" y="0"/>
                  </a:lnTo>
                  <a:lnTo>
                    <a:pt x="1142949" y="9525"/>
                  </a:lnTo>
                  <a:lnTo>
                    <a:pt x="1152474" y="9525"/>
                  </a:lnTo>
                  <a:lnTo>
                    <a:pt x="1152474" y="0"/>
                  </a:lnTo>
                  <a:close/>
                </a:path>
                <a:path w="4010025" h="9525">
                  <a:moveTo>
                    <a:pt x="1209611" y="0"/>
                  </a:moveTo>
                  <a:lnTo>
                    <a:pt x="1200086" y="0"/>
                  </a:lnTo>
                  <a:lnTo>
                    <a:pt x="1200086" y="9525"/>
                  </a:lnTo>
                  <a:lnTo>
                    <a:pt x="1209611" y="9525"/>
                  </a:lnTo>
                  <a:lnTo>
                    <a:pt x="1209611" y="0"/>
                  </a:lnTo>
                  <a:close/>
                </a:path>
                <a:path w="4010025" h="9525">
                  <a:moveTo>
                    <a:pt x="1266761" y="0"/>
                  </a:moveTo>
                  <a:lnTo>
                    <a:pt x="1257236" y="0"/>
                  </a:lnTo>
                  <a:lnTo>
                    <a:pt x="1257236" y="9525"/>
                  </a:lnTo>
                  <a:lnTo>
                    <a:pt x="1266761" y="9525"/>
                  </a:lnTo>
                  <a:lnTo>
                    <a:pt x="1266761" y="0"/>
                  </a:lnTo>
                  <a:close/>
                </a:path>
                <a:path w="4010025" h="9525">
                  <a:moveTo>
                    <a:pt x="1323911" y="0"/>
                  </a:moveTo>
                  <a:lnTo>
                    <a:pt x="1314386" y="0"/>
                  </a:lnTo>
                  <a:lnTo>
                    <a:pt x="1314386" y="9525"/>
                  </a:lnTo>
                  <a:lnTo>
                    <a:pt x="1323911" y="9525"/>
                  </a:lnTo>
                  <a:lnTo>
                    <a:pt x="1323911" y="0"/>
                  </a:lnTo>
                  <a:close/>
                </a:path>
                <a:path w="4010025" h="9525">
                  <a:moveTo>
                    <a:pt x="1381061" y="0"/>
                  </a:moveTo>
                  <a:lnTo>
                    <a:pt x="1371536" y="0"/>
                  </a:lnTo>
                  <a:lnTo>
                    <a:pt x="1371536" y="9525"/>
                  </a:lnTo>
                  <a:lnTo>
                    <a:pt x="1381061" y="9525"/>
                  </a:lnTo>
                  <a:lnTo>
                    <a:pt x="1381061" y="0"/>
                  </a:lnTo>
                  <a:close/>
                </a:path>
                <a:path w="4010025" h="9525">
                  <a:moveTo>
                    <a:pt x="1438198" y="0"/>
                  </a:moveTo>
                  <a:lnTo>
                    <a:pt x="1428673" y="0"/>
                  </a:lnTo>
                  <a:lnTo>
                    <a:pt x="1428673" y="9525"/>
                  </a:lnTo>
                  <a:lnTo>
                    <a:pt x="1438198" y="9525"/>
                  </a:lnTo>
                  <a:lnTo>
                    <a:pt x="1438198" y="0"/>
                  </a:lnTo>
                  <a:close/>
                </a:path>
                <a:path w="4010025" h="9525">
                  <a:moveTo>
                    <a:pt x="1495348" y="0"/>
                  </a:moveTo>
                  <a:lnTo>
                    <a:pt x="1485823" y="0"/>
                  </a:lnTo>
                  <a:lnTo>
                    <a:pt x="1485823" y="9525"/>
                  </a:lnTo>
                  <a:lnTo>
                    <a:pt x="1495348" y="9525"/>
                  </a:lnTo>
                  <a:lnTo>
                    <a:pt x="1495348" y="0"/>
                  </a:lnTo>
                  <a:close/>
                </a:path>
                <a:path w="4010025" h="9525">
                  <a:moveTo>
                    <a:pt x="1552498" y="0"/>
                  </a:moveTo>
                  <a:lnTo>
                    <a:pt x="1542973" y="0"/>
                  </a:lnTo>
                  <a:lnTo>
                    <a:pt x="1542973" y="9525"/>
                  </a:lnTo>
                  <a:lnTo>
                    <a:pt x="1552498" y="9525"/>
                  </a:lnTo>
                  <a:lnTo>
                    <a:pt x="1552498" y="0"/>
                  </a:lnTo>
                  <a:close/>
                </a:path>
                <a:path w="4010025" h="9525">
                  <a:moveTo>
                    <a:pt x="1609648" y="0"/>
                  </a:moveTo>
                  <a:lnTo>
                    <a:pt x="1600123" y="0"/>
                  </a:lnTo>
                  <a:lnTo>
                    <a:pt x="1600123" y="9525"/>
                  </a:lnTo>
                  <a:lnTo>
                    <a:pt x="1609648" y="9525"/>
                  </a:lnTo>
                  <a:lnTo>
                    <a:pt x="1609648" y="0"/>
                  </a:lnTo>
                  <a:close/>
                </a:path>
                <a:path w="4010025" h="9525">
                  <a:moveTo>
                    <a:pt x="1666798" y="0"/>
                  </a:moveTo>
                  <a:lnTo>
                    <a:pt x="1657273" y="0"/>
                  </a:lnTo>
                  <a:lnTo>
                    <a:pt x="1657273" y="9525"/>
                  </a:lnTo>
                  <a:lnTo>
                    <a:pt x="1666798" y="9525"/>
                  </a:lnTo>
                  <a:lnTo>
                    <a:pt x="1666798" y="0"/>
                  </a:lnTo>
                  <a:close/>
                </a:path>
                <a:path w="4010025" h="9525">
                  <a:moveTo>
                    <a:pt x="1723936" y="0"/>
                  </a:moveTo>
                  <a:lnTo>
                    <a:pt x="1714411" y="0"/>
                  </a:lnTo>
                  <a:lnTo>
                    <a:pt x="1714411" y="9525"/>
                  </a:lnTo>
                  <a:lnTo>
                    <a:pt x="1723936" y="9525"/>
                  </a:lnTo>
                  <a:lnTo>
                    <a:pt x="1723936" y="0"/>
                  </a:lnTo>
                  <a:close/>
                </a:path>
                <a:path w="4010025" h="9525">
                  <a:moveTo>
                    <a:pt x="1781086" y="0"/>
                  </a:moveTo>
                  <a:lnTo>
                    <a:pt x="1771561" y="0"/>
                  </a:lnTo>
                  <a:lnTo>
                    <a:pt x="1771561" y="9525"/>
                  </a:lnTo>
                  <a:lnTo>
                    <a:pt x="1781086" y="9525"/>
                  </a:lnTo>
                  <a:lnTo>
                    <a:pt x="1781086" y="0"/>
                  </a:lnTo>
                  <a:close/>
                </a:path>
                <a:path w="4010025" h="9525">
                  <a:moveTo>
                    <a:pt x="1838236" y="0"/>
                  </a:moveTo>
                  <a:lnTo>
                    <a:pt x="1828711" y="0"/>
                  </a:lnTo>
                  <a:lnTo>
                    <a:pt x="1828711" y="9525"/>
                  </a:lnTo>
                  <a:lnTo>
                    <a:pt x="1838236" y="9525"/>
                  </a:lnTo>
                  <a:lnTo>
                    <a:pt x="1838236" y="0"/>
                  </a:lnTo>
                  <a:close/>
                </a:path>
                <a:path w="4010025" h="9525">
                  <a:moveTo>
                    <a:pt x="1895386" y="0"/>
                  </a:moveTo>
                  <a:lnTo>
                    <a:pt x="1885861" y="0"/>
                  </a:lnTo>
                  <a:lnTo>
                    <a:pt x="1885861" y="9525"/>
                  </a:lnTo>
                  <a:lnTo>
                    <a:pt x="1895386" y="9525"/>
                  </a:lnTo>
                  <a:lnTo>
                    <a:pt x="1895386" y="0"/>
                  </a:lnTo>
                  <a:close/>
                </a:path>
                <a:path w="4010025" h="9525">
                  <a:moveTo>
                    <a:pt x="1952523" y="0"/>
                  </a:moveTo>
                  <a:lnTo>
                    <a:pt x="1942998" y="0"/>
                  </a:lnTo>
                  <a:lnTo>
                    <a:pt x="1942998" y="9525"/>
                  </a:lnTo>
                  <a:lnTo>
                    <a:pt x="1952523" y="9525"/>
                  </a:lnTo>
                  <a:lnTo>
                    <a:pt x="1952523" y="0"/>
                  </a:lnTo>
                  <a:close/>
                </a:path>
                <a:path w="4010025" h="9525">
                  <a:moveTo>
                    <a:pt x="2009673" y="0"/>
                  </a:moveTo>
                  <a:lnTo>
                    <a:pt x="2000148" y="0"/>
                  </a:lnTo>
                  <a:lnTo>
                    <a:pt x="2000148" y="9525"/>
                  </a:lnTo>
                  <a:lnTo>
                    <a:pt x="2009673" y="9525"/>
                  </a:lnTo>
                  <a:lnTo>
                    <a:pt x="2009673" y="0"/>
                  </a:lnTo>
                  <a:close/>
                </a:path>
                <a:path w="4010025" h="9525">
                  <a:moveTo>
                    <a:pt x="2066823" y="0"/>
                  </a:moveTo>
                  <a:lnTo>
                    <a:pt x="2057298" y="0"/>
                  </a:lnTo>
                  <a:lnTo>
                    <a:pt x="2057298" y="9525"/>
                  </a:lnTo>
                  <a:lnTo>
                    <a:pt x="2066823" y="9525"/>
                  </a:lnTo>
                  <a:lnTo>
                    <a:pt x="2066823" y="0"/>
                  </a:lnTo>
                  <a:close/>
                </a:path>
                <a:path w="4010025" h="9525">
                  <a:moveTo>
                    <a:pt x="2123973" y="0"/>
                  </a:moveTo>
                  <a:lnTo>
                    <a:pt x="2114448" y="0"/>
                  </a:lnTo>
                  <a:lnTo>
                    <a:pt x="2114448" y="9525"/>
                  </a:lnTo>
                  <a:lnTo>
                    <a:pt x="2123973" y="9525"/>
                  </a:lnTo>
                  <a:lnTo>
                    <a:pt x="2123973" y="0"/>
                  </a:lnTo>
                  <a:close/>
                </a:path>
                <a:path w="4010025" h="9525">
                  <a:moveTo>
                    <a:pt x="2181123" y="0"/>
                  </a:moveTo>
                  <a:lnTo>
                    <a:pt x="2171598" y="0"/>
                  </a:lnTo>
                  <a:lnTo>
                    <a:pt x="2171598" y="9525"/>
                  </a:lnTo>
                  <a:lnTo>
                    <a:pt x="2181123" y="9525"/>
                  </a:lnTo>
                  <a:lnTo>
                    <a:pt x="2181123" y="0"/>
                  </a:lnTo>
                  <a:close/>
                </a:path>
                <a:path w="4010025" h="9525">
                  <a:moveTo>
                    <a:pt x="2238260" y="0"/>
                  </a:moveTo>
                  <a:lnTo>
                    <a:pt x="2228735" y="0"/>
                  </a:lnTo>
                  <a:lnTo>
                    <a:pt x="2228735" y="9525"/>
                  </a:lnTo>
                  <a:lnTo>
                    <a:pt x="2238260" y="9525"/>
                  </a:lnTo>
                  <a:lnTo>
                    <a:pt x="2238260" y="0"/>
                  </a:lnTo>
                  <a:close/>
                </a:path>
                <a:path w="4010025" h="9525">
                  <a:moveTo>
                    <a:pt x="2295410" y="0"/>
                  </a:moveTo>
                  <a:lnTo>
                    <a:pt x="2285885" y="0"/>
                  </a:lnTo>
                  <a:lnTo>
                    <a:pt x="2285885" y="9525"/>
                  </a:lnTo>
                  <a:lnTo>
                    <a:pt x="2295410" y="9525"/>
                  </a:lnTo>
                  <a:lnTo>
                    <a:pt x="2295410" y="0"/>
                  </a:lnTo>
                  <a:close/>
                </a:path>
                <a:path w="4010025" h="9525">
                  <a:moveTo>
                    <a:pt x="2352560" y="0"/>
                  </a:moveTo>
                  <a:lnTo>
                    <a:pt x="2343035" y="0"/>
                  </a:lnTo>
                  <a:lnTo>
                    <a:pt x="2343035" y="9525"/>
                  </a:lnTo>
                  <a:lnTo>
                    <a:pt x="2352560" y="9525"/>
                  </a:lnTo>
                  <a:lnTo>
                    <a:pt x="2352560" y="0"/>
                  </a:lnTo>
                  <a:close/>
                </a:path>
                <a:path w="4010025" h="9525">
                  <a:moveTo>
                    <a:pt x="2409710" y="0"/>
                  </a:moveTo>
                  <a:lnTo>
                    <a:pt x="2400185" y="0"/>
                  </a:lnTo>
                  <a:lnTo>
                    <a:pt x="2400185" y="9525"/>
                  </a:lnTo>
                  <a:lnTo>
                    <a:pt x="2409710" y="9525"/>
                  </a:lnTo>
                  <a:lnTo>
                    <a:pt x="2409710" y="0"/>
                  </a:lnTo>
                  <a:close/>
                </a:path>
                <a:path w="4010025" h="9525">
                  <a:moveTo>
                    <a:pt x="2466848" y="0"/>
                  </a:moveTo>
                  <a:lnTo>
                    <a:pt x="2457323" y="0"/>
                  </a:lnTo>
                  <a:lnTo>
                    <a:pt x="2457323" y="9525"/>
                  </a:lnTo>
                  <a:lnTo>
                    <a:pt x="2466848" y="9525"/>
                  </a:lnTo>
                  <a:lnTo>
                    <a:pt x="2466848" y="0"/>
                  </a:lnTo>
                  <a:close/>
                </a:path>
                <a:path w="4010025" h="9525">
                  <a:moveTo>
                    <a:pt x="2523998" y="0"/>
                  </a:moveTo>
                  <a:lnTo>
                    <a:pt x="2514473" y="0"/>
                  </a:lnTo>
                  <a:lnTo>
                    <a:pt x="2514473" y="9525"/>
                  </a:lnTo>
                  <a:lnTo>
                    <a:pt x="2523998" y="9525"/>
                  </a:lnTo>
                  <a:lnTo>
                    <a:pt x="2523998" y="0"/>
                  </a:lnTo>
                  <a:close/>
                </a:path>
                <a:path w="4010025" h="9525">
                  <a:moveTo>
                    <a:pt x="2581148" y="0"/>
                  </a:moveTo>
                  <a:lnTo>
                    <a:pt x="2571623" y="0"/>
                  </a:lnTo>
                  <a:lnTo>
                    <a:pt x="2571623" y="9525"/>
                  </a:lnTo>
                  <a:lnTo>
                    <a:pt x="2581148" y="9525"/>
                  </a:lnTo>
                  <a:lnTo>
                    <a:pt x="2581148" y="0"/>
                  </a:lnTo>
                  <a:close/>
                </a:path>
                <a:path w="4010025" h="9525">
                  <a:moveTo>
                    <a:pt x="2638298" y="0"/>
                  </a:moveTo>
                  <a:lnTo>
                    <a:pt x="2628773" y="0"/>
                  </a:lnTo>
                  <a:lnTo>
                    <a:pt x="2628773" y="9525"/>
                  </a:lnTo>
                  <a:lnTo>
                    <a:pt x="2638298" y="9525"/>
                  </a:lnTo>
                  <a:lnTo>
                    <a:pt x="2638298" y="0"/>
                  </a:lnTo>
                  <a:close/>
                </a:path>
                <a:path w="4010025" h="9525">
                  <a:moveTo>
                    <a:pt x="2695448" y="0"/>
                  </a:moveTo>
                  <a:lnTo>
                    <a:pt x="2685923" y="0"/>
                  </a:lnTo>
                  <a:lnTo>
                    <a:pt x="2685923" y="9525"/>
                  </a:lnTo>
                  <a:lnTo>
                    <a:pt x="2695448" y="9525"/>
                  </a:lnTo>
                  <a:lnTo>
                    <a:pt x="2695448" y="0"/>
                  </a:lnTo>
                  <a:close/>
                </a:path>
                <a:path w="4010025" h="9525">
                  <a:moveTo>
                    <a:pt x="2752585" y="0"/>
                  </a:moveTo>
                  <a:lnTo>
                    <a:pt x="2743060" y="0"/>
                  </a:lnTo>
                  <a:lnTo>
                    <a:pt x="2743060" y="9525"/>
                  </a:lnTo>
                  <a:lnTo>
                    <a:pt x="2752585" y="9525"/>
                  </a:lnTo>
                  <a:lnTo>
                    <a:pt x="2752585" y="0"/>
                  </a:lnTo>
                  <a:close/>
                </a:path>
                <a:path w="4010025" h="9525">
                  <a:moveTo>
                    <a:pt x="2809735" y="0"/>
                  </a:moveTo>
                  <a:lnTo>
                    <a:pt x="2800210" y="0"/>
                  </a:lnTo>
                  <a:lnTo>
                    <a:pt x="2800210" y="9525"/>
                  </a:lnTo>
                  <a:lnTo>
                    <a:pt x="2809735" y="9525"/>
                  </a:lnTo>
                  <a:lnTo>
                    <a:pt x="2809735" y="0"/>
                  </a:lnTo>
                  <a:close/>
                </a:path>
                <a:path w="4010025" h="9525">
                  <a:moveTo>
                    <a:pt x="2866885" y="0"/>
                  </a:moveTo>
                  <a:lnTo>
                    <a:pt x="2857360" y="0"/>
                  </a:lnTo>
                  <a:lnTo>
                    <a:pt x="2857360" y="9525"/>
                  </a:lnTo>
                  <a:lnTo>
                    <a:pt x="2866885" y="9525"/>
                  </a:lnTo>
                  <a:lnTo>
                    <a:pt x="2866885" y="0"/>
                  </a:lnTo>
                  <a:close/>
                </a:path>
                <a:path w="4010025" h="9525">
                  <a:moveTo>
                    <a:pt x="2924035" y="0"/>
                  </a:moveTo>
                  <a:lnTo>
                    <a:pt x="2914510" y="0"/>
                  </a:lnTo>
                  <a:lnTo>
                    <a:pt x="2914510" y="9525"/>
                  </a:lnTo>
                  <a:lnTo>
                    <a:pt x="2924035" y="9525"/>
                  </a:lnTo>
                  <a:lnTo>
                    <a:pt x="2924035" y="0"/>
                  </a:lnTo>
                  <a:close/>
                </a:path>
                <a:path w="4010025" h="9525">
                  <a:moveTo>
                    <a:pt x="2981172" y="0"/>
                  </a:moveTo>
                  <a:lnTo>
                    <a:pt x="2971647" y="0"/>
                  </a:lnTo>
                  <a:lnTo>
                    <a:pt x="2971647" y="9525"/>
                  </a:lnTo>
                  <a:lnTo>
                    <a:pt x="2981172" y="9525"/>
                  </a:lnTo>
                  <a:lnTo>
                    <a:pt x="2981172" y="0"/>
                  </a:lnTo>
                  <a:close/>
                </a:path>
                <a:path w="4010025" h="9525">
                  <a:moveTo>
                    <a:pt x="3038322" y="0"/>
                  </a:moveTo>
                  <a:lnTo>
                    <a:pt x="3028797" y="0"/>
                  </a:lnTo>
                  <a:lnTo>
                    <a:pt x="3028797" y="9525"/>
                  </a:lnTo>
                  <a:lnTo>
                    <a:pt x="3038322" y="9525"/>
                  </a:lnTo>
                  <a:lnTo>
                    <a:pt x="3038322" y="0"/>
                  </a:lnTo>
                  <a:close/>
                </a:path>
                <a:path w="4010025" h="9525">
                  <a:moveTo>
                    <a:pt x="3095472" y="0"/>
                  </a:moveTo>
                  <a:lnTo>
                    <a:pt x="3085947" y="0"/>
                  </a:lnTo>
                  <a:lnTo>
                    <a:pt x="3085947" y="9525"/>
                  </a:lnTo>
                  <a:lnTo>
                    <a:pt x="3095472" y="9525"/>
                  </a:lnTo>
                  <a:lnTo>
                    <a:pt x="3095472" y="0"/>
                  </a:lnTo>
                  <a:close/>
                </a:path>
                <a:path w="4010025" h="9525">
                  <a:moveTo>
                    <a:pt x="3152622" y="0"/>
                  </a:moveTo>
                  <a:lnTo>
                    <a:pt x="3143097" y="0"/>
                  </a:lnTo>
                  <a:lnTo>
                    <a:pt x="3143097" y="9525"/>
                  </a:lnTo>
                  <a:lnTo>
                    <a:pt x="3152622" y="9525"/>
                  </a:lnTo>
                  <a:lnTo>
                    <a:pt x="3152622" y="0"/>
                  </a:lnTo>
                  <a:close/>
                </a:path>
                <a:path w="4010025" h="9525">
                  <a:moveTo>
                    <a:pt x="3209772" y="0"/>
                  </a:moveTo>
                  <a:lnTo>
                    <a:pt x="3200247" y="0"/>
                  </a:lnTo>
                  <a:lnTo>
                    <a:pt x="3200247" y="9525"/>
                  </a:lnTo>
                  <a:lnTo>
                    <a:pt x="3209772" y="9525"/>
                  </a:lnTo>
                  <a:lnTo>
                    <a:pt x="3209772" y="0"/>
                  </a:lnTo>
                  <a:close/>
                </a:path>
                <a:path w="4010025" h="9525">
                  <a:moveTo>
                    <a:pt x="3266910" y="0"/>
                  </a:moveTo>
                  <a:lnTo>
                    <a:pt x="3257385" y="0"/>
                  </a:lnTo>
                  <a:lnTo>
                    <a:pt x="3257385" y="9525"/>
                  </a:lnTo>
                  <a:lnTo>
                    <a:pt x="3266910" y="9525"/>
                  </a:lnTo>
                  <a:lnTo>
                    <a:pt x="3266910" y="0"/>
                  </a:lnTo>
                  <a:close/>
                </a:path>
                <a:path w="4010025" h="9525">
                  <a:moveTo>
                    <a:pt x="3324060" y="0"/>
                  </a:moveTo>
                  <a:lnTo>
                    <a:pt x="3314535" y="0"/>
                  </a:lnTo>
                  <a:lnTo>
                    <a:pt x="3314535" y="9525"/>
                  </a:lnTo>
                  <a:lnTo>
                    <a:pt x="3324060" y="9525"/>
                  </a:lnTo>
                  <a:lnTo>
                    <a:pt x="3324060" y="0"/>
                  </a:lnTo>
                  <a:close/>
                </a:path>
                <a:path w="4010025" h="9525">
                  <a:moveTo>
                    <a:pt x="3381210" y="0"/>
                  </a:moveTo>
                  <a:lnTo>
                    <a:pt x="3371685" y="0"/>
                  </a:lnTo>
                  <a:lnTo>
                    <a:pt x="3371685" y="9525"/>
                  </a:lnTo>
                  <a:lnTo>
                    <a:pt x="3381210" y="9525"/>
                  </a:lnTo>
                  <a:lnTo>
                    <a:pt x="3381210" y="0"/>
                  </a:lnTo>
                  <a:close/>
                </a:path>
                <a:path w="4010025" h="9525">
                  <a:moveTo>
                    <a:pt x="3438360" y="0"/>
                  </a:moveTo>
                  <a:lnTo>
                    <a:pt x="3428835" y="0"/>
                  </a:lnTo>
                  <a:lnTo>
                    <a:pt x="3428835" y="9525"/>
                  </a:lnTo>
                  <a:lnTo>
                    <a:pt x="3438360" y="9525"/>
                  </a:lnTo>
                  <a:lnTo>
                    <a:pt x="3438360" y="0"/>
                  </a:lnTo>
                  <a:close/>
                </a:path>
                <a:path w="4010025" h="9525">
                  <a:moveTo>
                    <a:pt x="3495497" y="0"/>
                  </a:moveTo>
                  <a:lnTo>
                    <a:pt x="3485972" y="0"/>
                  </a:lnTo>
                  <a:lnTo>
                    <a:pt x="3485972" y="9525"/>
                  </a:lnTo>
                  <a:lnTo>
                    <a:pt x="3495497" y="9525"/>
                  </a:lnTo>
                  <a:lnTo>
                    <a:pt x="3495497" y="0"/>
                  </a:lnTo>
                  <a:close/>
                </a:path>
                <a:path w="4010025" h="9525">
                  <a:moveTo>
                    <a:pt x="3552647" y="0"/>
                  </a:moveTo>
                  <a:lnTo>
                    <a:pt x="3543122" y="0"/>
                  </a:lnTo>
                  <a:lnTo>
                    <a:pt x="3543122" y="9525"/>
                  </a:lnTo>
                  <a:lnTo>
                    <a:pt x="3552647" y="9525"/>
                  </a:lnTo>
                  <a:lnTo>
                    <a:pt x="3552647" y="0"/>
                  </a:lnTo>
                  <a:close/>
                </a:path>
                <a:path w="4010025" h="9525">
                  <a:moveTo>
                    <a:pt x="3609797" y="0"/>
                  </a:moveTo>
                  <a:lnTo>
                    <a:pt x="3600272" y="0"/>
                  </a:lnTo>
                  <a:lnTo>
                    <a:pt x="3600272" y="9525"/>
                  </a:lnTo>
                  <a:lnTo>
                    <a:pt x="3609797" y="9525"/>
                  </a:lnTo>
                  <a:lnTo>
                    <a:pt x="3609797" y="0"/>
                  </a:lnTo>
                  <a:close/>
                </a:path>
                <a:path w="4010025" h="9525">
                  <a:moveTo>
                    <a:pt x="3666947" y="0"/>
                  </a:moveTo>
                  <a:lnTo>
                    <a:pt x="3657422" y="0"/>
                  </a:lnTo>
                  <a:lnTo>
                    <a:pt x="3657422" y="9525"/>
                  </a:lnTo>
                  <a:lnTo>
                    <a:pt x="3666947" y="9525"/>
                  </a:lnTo>
                  <a:lnTo>
                    <a:pt x="3666947" y="0"/>
                  </a:lnTo>
                  <a:close/>
                </a:path>
                <a:path w="4010025" h="9525">
                  <a:moveTo>
                    <a:pt x="3724084" y="0"/>
                  </a:moveTo>
                  <a:lnTo>
                    <a:pt x="3714572" y="0"/>
                  </a:lnTo>
                  <a:lnTo>
                    <a:pt x="3714572" y="9525"/>
                  </a:lnTo>
                  <a:lnTo>
                    <a:pt x="3724084" y="9525"/>
                  </a:lnTo>
                  <a:lnTo>
                    <a:pt x="3724084" y="0"/>
                  </a:lnTo>
                  <a:close/>
                </a:path>
                <a:path w="4010025" h="9525">
                  <a:moveTo>
                    <a:pt x="3781234" y="0"/>
                  </a:moveTo>
                  <a:lnTo>
                    <a:pt x="3771709" y="0"/>
                  </a:lnTo>
                  <a:lnTo>
                    <a:pt x="3771709" y="9525"/>
                  </a:lnTo>
                  <a:lnTo>
                    <a:pt x="3781234" y="9525"/>
                  </a:lnTo>
                  <a:lnTo>
                    <a:pt x="3781234" y="0"/>
                  </a:lnTo>
                  <a:close/>
                </a:path>
                <a:path w="4010025" h="9525">
                  <a:moveTo>
                    <a:pt x="3838384" y="0"/>
                  </a:moveTo>
                  <a:lnTo>
                    <a:pt x="3828859" y="0"/>
                  </a:lnTo>
                  <a:lnTo>
                    <a:pt x="3828859" y="9525"/>
                  </a:lnTo>
                  <a:lnTo>
                    <a:pt x="3838384" y="9525"/>
                  </a:lnTo>
                  <a:lnTo>
                    <a:pt x="3838384" y="0"/>
                  </a:lnTo>
                  <a:close/>
                </a:path>
                <a:path w="4010025" h="9525">
                  <a:moveTo>
                    <a:pt x="3895534" y="0"/>
                  </a:moveTo>
                  <a:lnTo>
                    <a:pt x="3886009" y="0"/>
                  </a:lnTo>
                  <a:lnTo>
                    <a:pt x="3886009" y="9525"/>
                  </a:lnTo>
                  <a:lnTo>
                    <a:pt x="3895534" y="9525"/>
                  </a:lnTo>
                  <a:lnTo>
                    <a:pt x="3895534" y="0"/>
                  </a:lnTo>
                  <a:close/>
                </a:path>
                <a:path w="4010025" h="9525">
                  <a:moveTo>
                    <a:pt x="3952684" y="0"/>
                  </a:moveTo>
                  <a:lnTo>
                    <a:pt x="3943159" y="0"/>
                  </a:lnTo>
                  <a:lnTo>
                    <a:pt x="3943159" y="9525"/>
                  </a:lnTo>
                  <a:lnTo>
                    <a:pt x="3952684" y="9525"/>
                  </a:lnTo>
                  <a:lnTo>
                    <a:pt x="3952684" y="0"/>
                  </a:lnTo>
                  <a:close/>
                </a:path>
                <a:path w="4010025" h="9525">
                  <a:moveTo>
                    <a:pt x="4009821" y="0"/>
                  </a:moveTo>
                  <a:lnTo>
                    <a:pt x="4000296" y="0"/>
                  </a:lnTo>
                  <a:lnTo>
                    <a:pt x="4000296" y="9525"/>
                  </a:lnTo>
                  <a:lnTo>
                    <a:pt x="4009821" y="9525"/>
                  </a:lnTo>
                  <a:lnTo>
                    <a:pt x="4009821" y="0"/>
                  </a:lnTo>
                  <a:close/>
                </a:path>
              </a:pathLst>
            </a:custGeom>
            <a:solidFill>
              <a:srgbClr val="C7C6C3"/>
            </a:solidFill>
          </p:spPr>
          <p:txBody>
            <a:bodyPr wrap="square" lIns="0" tIns="0" rIns="0" bIns="0" rtlCol="0"/>
            <a:lstStyle/>
            <a:p>
              <a:endParaRPr sz="1688"/>
            </a:p>
          </p:txBody>
        </p:sp>
        <p:sp>
          <p:nvSpPr>
            <p:cNvPr id="17" name="object 17"/>
            <p:cNvSpPr/>
            <p:nvPr/>
          </p:nvSpPr>
          <p:spPr>
            <a:xfrm>
              <a:off x="7685685" y="2907055"/>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75" y="0"/>
                  </a:moveTo>
                  <a:lnTo>
                    <a:pt x="171450" y="0"/>
                  </a:lnTo>
                  <a:lnTo>
                    <a:pt x="171450" y="9525"/>
                  </a:lnTo>
                  <a:lnTo>
                    <a:pt x="180975" y="9525"/>
                  </a:lnTo>
                  <a:lnTo>
                    <a:pt x="180975" y="0"/>
                  </a:lnTo>
                  <a:close/>
                </a:path>
                <a:path w="4010025" h="9525">
                  <a:moveTo>
                    <a:pt x="238112" y="0"/>
                  </a:moveTo>
                  <a:lnTo>
                    <a:pt x="228600" y="0"/>
                  </a:lnTo>
                  <a:lnTo>
                    <a:pt x="228600" y="9525"/>
                  </a:lnTo>
                  <a:lnTo>
                    <a:pt x="238112" y="9525"/>
                  </a:lnTo>
                  <a:lnTo>
                    <a:pt x="238112" y="0"/>
                  </a:lnTo>
                  <a:close/>
                </a:path>
                <a:path w="4010025" h="9525">
                  <a:moveTo>
                    <a:pt x="295262" y="0"/>
                  </a:moveTo>
                  <a:lnTo>
                    <a:pt x="285737" y="0"/>
                  </a:lnTo>
                  <a:lnTo>
                    <a:pt x="285737" y="9525"/>
                  </a:lnTo>
                  <a:lnTo>
                    <a:pt x="295262" y="9525"/>
                  </a:lnTo>
                  <a:lnTo>
                    <a:pt x="295262" y="0"/>
                  </a:lnTo>
                  <a:close/>
                </a:path>
                <a:path w="4010025" h="9525">
                  <a:moveTo>
                    <a:pt x="352412" y="0"/>
                  </a:moveTo>
                  <a:lnTo>
                    <a:pt x="342887" y="0"/>
                  </a:lnTo>
                  <a:lnTo>
                    <a:pt x="342887" y="9525"/>
                  </a:lnTo>
                  <a:lnTo>
                    <a:pt x="352412" y="9525"/>
                  </a:lnTo>
                  <a:lnTo>
                    <a:pt x="352412" y="0"/>
                  </a:lnTo>
                  <a:close/>
                </a:path>
                <a:path w="4010025" h="9525">
                  <a:moveTo>
                    <a:pt x="409562" y="0"/>
                  </a:moveTo>
                  <a:lnTo>
                    <a:pt x="400037" y="0"/>
                  </a:lnTo>
                  <a:lnTo>
                    <a:pt x="400037" y="9525"/>
                  </a:lnTo>
                  <a:lnTo>
                    <a:pt x="409562" y="9525"/>
                  </a:lnTo>
                  <a:lnTo>
                    <a:pt x="409562" y="0"/>
                  </a:lnTo>
                  <a:close/>
                </a:path>
                <a:path w="4010025" h="9525">
                  <a:moveTo>
                    <a:pt x="466712" y="0"/>
                  </a:moveTo>
                  <a:lnTo>
                    <a:pt x="457187" y="0"/>
                  </a:lnTo>
                  <a:lnTo>
                    <a:pt x="457187" y="9525"/>
                  </a:lnTo>
                  <a:lnTo>
                    <a:pt x="466712" y="9525"/>
                  </a:lnTo>
                  <a:lnTo>
                    <a:pt x="466712" y="0"/>
                  </a:lnTo>
                  <a:close/>
                </a:path>
                <a:path w="4010025" h="9525">
                  <a:moveTo>
                    <a:pt x="523849" y="0"/>
                  </a:moveTo>
                  <a:lnTo>
                    <a:pt x="514324" y="0"/>
                  </a:lnTo>
                  <a:lnTo>
                    <a:pt x="514324" y="9525"/>
                  </a:lnTo>
                  <a:lnTo>
                    <a:pt x="523849" y="9525"/>
                  </a:lnTo>
                  <a:lnTo>
                    <a:pt x="523849" y="0"/>
                  </a:lnTo>
                  <a:close/>
                </a:path>
                <a:path w="4010025" h="9525">
                  <a:moveTo>
                    <a:pt x="580999" y="0"/>
                  </a:moveTo>
                  <a:lnTo>
                    <a:pt x="571474" y="0"/>
                  </a:lnTo>
                  <a:lnTo>
                    <a:pt x="571474" y="9525"/>
                  </a:lnTo>
                  <a:lnTo>
                    <a:pt x="580999" y="9525"/>
                  </a:lnTo>
                  <a:lnTo>
                    <a:pt x="580999" y="0"/>
                  </a:lnTo>
                  <a:close/>
                </a:path>
                <a:path w="4010025" h="9525">
                  <a:moveTo>
                    <a:pt x="638149" y="0"/>
                  </a:moveTo>
                  <a:lnTo>
                    <a:pt x="628624" y="0"/>
                  </a:lnTo>
                  <a:lnTo>
                    <a:pt x="628624" y="9525"/>
                  </a:lnTo>
                  <a:lnTo>
                    <a:pt x="638149" y="9525"/>
                  </a:lnTo>
                  <a:lnTo>
                    <a:pt x="638149" y="0"/>
                  </a:lnTo>
                  <a:close/>
                </a:path>
                <a:path w="4010025" h="9525">
                  <a:moveTo>
                    <a:pt x="695299" y="0"/>
                  </a:moveTo>
                  <a:lnTo>
                    <a:pt x="685774" y="0"/>
                  </a:lnTo>
                  <a:lnTo>
                    <a:pt x="685774" y="9525"/>
                  </a:lnTo>
                  <a:lnTo>
                    <a:pt x="695299" y="9525"/>
                  </a:lnTo>
                  <a:lnTo>
                    <a:pt x="695299" y="0"/>
                  </a:lnTo>
                  <a:close/>
                </a:path>
                <a:path w="4010025" h="9525">
                  <a:moveTo>
                    <a:pt x="752436" y="0"/>
                  </a:moveTo>
                  <a:lnTo>
                    <a:pt x="742924" y="0"/>
                  </a:lnTo>
                  <a:lnTo>
                    <a:pt x="742924" y="9525"/>
                  </a:lnTo>
                  <a:lnTo>
                    <a:pt x="752436" y="9525"/>
                  </a:lnTo>
                  <a:lnTo>
                    <a:pt x="752436" y="0"/>
                  </a:lnTo>
                  <a:close/>
                </a:path>
                <a:path w="4010025" h="9525">
                  <a:moveTo>
                    <a:pt x="809586" y="0"/>
                  </a:moveTo>
                  <a:lnTo>
                    <a:pt x="800061" y="0"/>
                  </a:lnTo>
                  <a:lnTo>
                    <a:pt x="800061" y="9525"/>
                  </a:lnTo>
                  <a:lnTo>
                    <a:pt x="809586" y="9525"/>
                  </a:lnTo>
                  <a:lnTo>
                    <a:pt x="809586" y="0"/>
                  </a:lnTo>
                  <a:close/>
                </a:path>
                <a:path w="4010025" h="9525">
                  <a:moveTo>
                    <a:pt x="866736" y="0"/>
                  </a:moveTo>
                  <a:lnTo>
                    <a:pt x="857211" y="0"/>
                  </a:lnTo>
                  <a:lnTo>
                    <a:pt x="857211" y="9525"/>
                  </a:lnTo>
                  <a:lnTo>
                    <a:pt x="866736" y="9525"/>
                  </a:lnTo>
                  <a:lnTo>
                    <a:pt x="866736" y="0"/>
                  </a:lnTo>
                  <a:close/>
                </a:path>
                <a:path w="4010025" h="9525">
                  <a:moveTo>
                    <a:pt x="923886" y="0"/>
                  </a:moveTo>
                  <a:lnTo>
                    <a:pt x="914361" y="0"/>
                  </a:lnTo>
                  <a:lnTo>
                    <a:pt x="914361" y="9525"/>
                  </a:lnTo>
                  <a:lnTo>
                    <a:pt x="923886" y="9525"/>
                  </a:lnTo>
                  <a:lnTo>
                    <a:pt x="923886" y="0"/>
                  </a:lnTo>
                  <a:close/>
                </a:path>
                <a:path w="4010025" h="9525">
                  <a:moveTo>
                    <a:pt x="981036" y="0"/>
                  </a:moveTo>
                  <a:lnTo>
                    <a:pt x="971511" y="0"/>
                  </a:lnTo>
                  <a:lnTo>
                    <a:pt x="971511" y="9525"/>
                  </a:lnTo>
                  <a:lnTo>
                    <a:pt x="981036" y="9525"/>
                  </a:lnTo>
                  <a:lnTo>
                    <a:pt x="981036" y="0"/>
                  </a:lnTo>
                  <a:close/>
                </a:path>
                <a:path w="4010025" h="9525">
                  <a:moveTo>
                    <a:pt x="1038174" y="0"/>
                  </a:moveTo>
                  <a:lnTo>
                    <a:pt x="1028649" y="0"/>
                  </a:lnTo>
                  <a:lnTo>
                    <a:pt x="1028649" y="9525"/>
                  </a:lnTo>
                  <a:lnTo>
                    <a:pt x="1038174" y="9525"/>
                  </a:lnTo>
                  <a:lnTo>
                    <a:pt x="1038174" y="0"/>
                  </a:lnTo>
                  <a:close/>
                </a:path>
                <a:path w="4010025" h="9525">
                  <a:moveTo>
                    <a:pt x="1095324" y="0"/>
                  </a:moveTo>
                  <a:lnTo>
                    <a:pt x="1085799" y="0"/>
                  </a:lnTo>
                  <a:lnTo>
                    <a:pt x="1085799" y="9525"/>
                  </a:lnTo>
                  <a:lnTo>
                    <a:pt x="1095324" y="9525"/>
                  </a:lnTo>
                  <a:lnTo>
                    <a:pt x="1095324" y="0"/>
                  </a:lnTo>
                  <a:close/>
                </a:path>
                <a:path w="4010025" h="9525">
                  <a:moveTo>
                    <a:pt x="1152474" y="0"/>
                  </a:moveTo>
                  <a:lnTo>
                    <a:pt x="1142949" y="0"/>
                  </a:lnTo>
                  <a:lnTo>
                    <a:pt x="1142949" y="9525"/>
                  </a:lnTo>
                  <a:lnTo>
                    <a:pt x="1152474" y="9525"/>
                  </a:lnTo>
                  <a:lnTo>
                    <a:pt x="1152474" y="0"/>
                  </a:lnTo>
                  <a:close/>
                </a:path>
                <a:path w="4010025" h="9525">
                  <a:moveTo>
                    <a:pt x="1209624" y="0"/>
                  </a:moveTo>
                  <a:lnTo>
                    <a:pt x="1200099" y="0"/>
                  </a:lnTo>
                  <a:lnTo>
                    <a:pt x="1200099" y="9525"/>
                  </a:lnTo>
                  <a:lnTo>
                    <a:pt x="1209624" y="9525"/>
                  </a:lnTo>
                  <a:lnTo>
                    <a:pt x="1209624" y="0"/>
                  </a:lnTo>
                  <a:close/>
                </a:path>
                <a:path w="4010025" h="9525">
                  <a:moveTo>
                    <a:pt x="1266761" y="0"/>
                  </a:moveTo>
                  <a:lnTo>
                    <a:pt x="1257249" y="0"/>
                  </a:lnTo>
                  <a:lnTo>
                    <a:pt x="1257249" y="9525"/>
                  </a:lnTo>
                  <a:lnTo>
                    <a:pt x="1266761" y="9525"/>
                  </a:lnTo>
                  <a:lnTo>
                    <a:pt x="1266761" y="0"/>
                  </a:lnTo>
                  <a:close/>
                </a:path>
                <a:path w="4010025" h="9525">
                  <a:moveTo>
                    <a:pt x="1323911" y="0"/>
                  </a:moveTo>
                  <a:lnTo>
                    <a:pt x="1314386" y="0"/>
                  </a:lnTo>
                  <a:lnTo>
                    <a:pt x="1314386" y="9525"/>
                  </a:lnTo>
                  <a:lnTo>
                    <a:pt x="1323911" y="9525"/>
                  </a:lnTo>
                  <a:lnTo>
                    <a:pt x="1323911" y="0"/>
                  </a:lnTo>
                  <a:close/>
                </a:path>
                <a:path w="4010025" h="9525">
                  <a:moveTo>
                    <a:pt x="1381061" y="0"/>
                  </a:moveTo>
                  <a:lnTo>
                    <a:pt x="1371536" y="0"/>
                  </a:lnTo>
                  <a:lnTo>
                    <a:pt x="1371536" y="9525"/>
                  </a:lnTo>
                  <a:lnTo>
                    <a:pt x="1381061" y="9525"/>
                  </a:lnTo>
                  <a:lnTo>
                    <a:pt x="1381061" y="0"/>
                  </a:lnTo>
                  <a:close/>
                </a:path>
                <a:path w="4010025" h="9525">
                  <a:moveTo>
                    <a:pt x="1438211" y="0"/>
                  </a:moveTo>
                  <a:lnTo>
                    <a:pt x="1428686" y="0"/>
                  </a:lnTo>
                  <a:lnTo>
                    <a:pt x="1428686" y="9525"/>
                  </a:lnTo>
                  <a:lnTo>
                    <a:pt x="1438211" y="9525"/>
                  </a:lnTo>
                  <a:lnTo>
                    <a:pt x="1438211" y="0"/>
                  </a:lnTo>
                  <a:close/>
                </a:path>
                <a:path w="4010025" h="9525">
                  <a:moveTo>
                    <a:pt x="1495361" y="0"/>
                  </a:moveTo>
                  <a:lnTo>
                    <a:pt x="1485836" y="0"/>
                  </a:lnTo>
                  <a:lnTo>
                    <a:pt x="1485836" y="9525"/>
                  </a:lnTo>
                  <a:lnTo>
                    <a:pt x="1495361" y="9525"/>
                  </a:lnTo>
                  <a:lnTo>
                    <a:pt x="1495361" y="0"/>
                  </a:lnTo>
                  <a:close/>
                </a:path>
                <a:path w="4010025" h="9525">
                  <a:moveTo>
                    <a:pt x="1552498" y="0"/>
                  </a:moveTo>
                  <a:lnTo>
                    <a:pt x="1542973" y="0"/>
                  </a:lnTo>
                  <a:lnTo>
                    <a:pt x="1542973" y="9525"/>
                  </a:lnTo>
                  <a:lnTo>
                    <a:pt x="1552498" y="9525"/>
                  </a:lnTo>
                  <a:lnTo>
                    <a:pt x="1552498" y="0"/>
                  </a:lnTo>
                  <a:close/>
                </a:path>
                <a:path w="4010025" h="9525">
                  <a:moveTo>
                    <a:pt x="1609648" y="0"/>
                  </a:moveTo>
                  <a:lnTo>
                    <a:pt x="1600123" y="0"/>
                  </a:lnTo>
                  <a:lnTo>
                    <a:pt x="1600123" y="9525"/>
                  </a:lnTo>
                  <a:lnTo>
                    <a:pt x="1609648" y="9525"/>
                  </a:lnTo>
                  <a:lnTo>
                    <a:pt x="1609648" y="0"/>
                  </a:lnTo>
                  <a:close/>
                </a:path>
                <a:path w="4010025" h="9525">
                  <a:moveTo>
                    <a:pt x="1666798" y="0"/>
                  </a:moveTo>
                  <a:lnTo>
                    <a:pt x="1657273" y="0"/>
                  </a:lnTo>
                  <a:lnTo>
                    <a:pt x="1657273" y="9525"/>
                  </a:lnTo>
                  <a:lnTo>
                    <a:pt x="1666798" y="9525"/>
                  </a:lnTo>
                  <a:lnTo>
                    <a:pt x="1666798" y="0"/>
                  </a:lnTo>
                  <a:close/>
                </a:path>
                <a:path w="4010025" h="9525">
                  <a:moveTo>
                    <a:pt x="1723948" y="0"/>
                  </a:moveTo>
                  <a:lnTo>
                    <a:pt x="1714423" y="0"/>
                  </a:lnTo>
                  <a:lnTo>
                    <a:pt x="1714423" y="9525"/>
                  </a:lnTo>
                  <a:lnTo>
                    <a:pt x="1723948" y="9525"/>
                  </a:lnTo>
                  <a:lnTo>
                    <a:pt x="1723948" y="0"/>
                  </a:lnTo>
                  <a:close/>
                </a:path>
                <a:path w="4010025" h="9525">
                  <a:moveTo>
                    <a:pt x="1781086" y="0"/>
                  </a:moveTo>
                  <a:lnTo>
                    <a:pt x="1771561" y="0"/>
                  </a:lnTo>
                  <a:lnTo>
                    <a:pt x="1771561" y="9525"/>
                  </a:lnTo>
                  <a:lnTo>
                    <a:pt x="1781086" y="9525"/>
                  </a:lnTo>
                  <a:lnTo>
                    <a:pt x="1781086" y="0"/>
                  </a:lnTo>
                  <a:close/>
                </a:path>
                <a:path w="4010025" h="9525">
                  <a:moveTo>
                    <a:pt x="1838236" y="0"/>
                  </a:moveTo>
                  <a:lnTo>
                    <a:pt x="1828711" y="0"/>
                  </a:lnTo>
                  <a:lnTo>
                    <a:pt x="1828711" y="9525"/>
                  </a:lnTo>
                  <a:lnTo>
                    <a:pt x="1838236" y="9525"/>
                  </a:lnTo>
                  <a:lnTo>
                    <a:pt x="1838236" y="0"/>
                  </a:lnTo>
                  <a:close/>
                </a:path>
                <a:path w="4010025" h="9525">
                  <a:moveTo>
                    <a:pt x="1895386" y="0"/>
                  </a:moveTo>
                  <a:lnTo>
                    <a:pt x="1885861" y="0"/>
                  </a:lnTo>
                  <a:lnTo>
                    <a:pt x="1885861" y="9525"/>
                  </a:lnTo>
                  <a:lnTo>
                    <a:pt x="1895386" y="9525"/>
                  </a:lnTo>
                  <a:lnTo>
                    <a:pt x="1895386" y="0"/>
                  </a:lnTo>
                  <a:close/>
                </a:path>
                <a:path w="4010025" h="9525">
                  <a:moveTo>
                    <a:pt x="1952536" y="0"/>
                  </a:moveTo>
                  <a:lnTo>
                    <a:pt x="1943011" y="0"/>
                  </a:lnTo>
                  <a:lnTo>
                    <a:pt x="1943011" y="9525"/>
                  </a:lnTo>
                  <a:lnTo>
                    <a:pt x="1952536" y="9525"/>
                  </a:lnTo>
                  <a:lnTo>
                    <a:pt x="1952536" y="0"/>
                  </a:lnTo>
                  <a:close/>
                </a:path>
                <a:path w="4010025" h="9525">
                  <a:moveTo>
                    <a:pt x="2009686" y="0"/>
                  </a:moveTo>
                  <a:lnTo>
                    <a:pt x="2000161" y="0"/>
                  </a:lnTo>
                  <a:lnTo>
                    <a:pt x="2000161" y="9525"/>
                  </a:lnTo>
                  <a:lnTo>
                    <a:pt x="2009686" y="9525"/>
                  </a:lnTo>
                  <a:lnTo>
                    <a:pt x="2009686" y="0"/>
                  </a:lnTo>
                  <a:close/>
                </a:path>
                <a:path w="4010025" h="9525">
                  <a:moveTo>
                    <a:pt x="2066823" y="0"/>
                  </a:moveTo>
                  <a:lnTo>
                    <a:pt x="2057298" y="0"/>
                  </a:lnTo>
                  <a:lnTo>
                    <a:pt x="2057298" y="9525"/>
                  </a:lnTo>
                  <a:lnTo>
                    <a:pt x="2066823" y="9525"/>
                  </a:lnTo>
                  <a:lnTo>
                    <a:pt x="2066823" y="0"/>
                  </a:lnTo>
                  <a:close/>
                </a:path>
                <a:path w="4010025" h="9525">
                  <a:moveTo>
                    <a:pt x="2123973" y="0"/>
                  </a:moveTo>
                  <a:lnTo>
                    <a:pt x="2114448" y="0"/>
                  </a:lnTo>
                  <a:lnTo>
                    <a:pt x="2114448" y="9525"/>
                  </a:lnTo>
                  <a:lnTo>
                    <a:pt x="2123973" y="9525"/>
                  </a:lnTo>
                  <a:lnTo>
                    <a:pt x="2123973" y="0"/>
                  </a:lnTo>
                  <a:close/>
                </a:path>
                <a:path w="4010025" h="9525">
                  <a:moveTo>
                    <a:pt x="2181123" y="0"/>
                  </a:moveTo>
                  <a:lnTo>
                    <a:pt x="2171598" y="0"/>
                  </a:lnTo>
                  <a:lnTo>
                    <a:pt x="2171598" y="9525"/>
                  </a:lnTo>
                  <a:lnTo>
                    <a:pt x="2181123" y="9525"/>
                  </a:lnTo>
                  <a:lnTo>
                    <a:pt x="2181123" y="0"/>
                  </a:lnTo>
                  <a:close/>
                </a:path>
                <a:path w="4010025" h="9525">
                  <a:moveTo>
                    <a:pt x="2238273" y="0"/>
                  </a:moveTo>
                  <a:lnTo>
                    <a:pt x="2228748" y="0"/>
                  </a:lnTo>
                  <a:lnTo>
                    <a:pt x="2228748" y="9525"/>
                  </a:lnTo>
                  <a:lnTo>
                    <a:pt x="2238273" y="9525"/>
                  </a:lnTo>
                  <a:lnTo>
                    <a:pt x="2238273" y="0"/>
                  </a:lnTo>
                  <a:close/>
                </a:path>
                <a:path w="4010025" h="9525">
                  <a:moveTo>
                    <a:pt x="2295410" y="0"/>
                  </a:moveTo>
                  <a:lnTo>
                    <a:pt x="2285885" y="0"/>
                  </a:lnTo>
                  <a:lnTo>
                    <a:pt x="2285885" y="9525"/>
                  </a:lnTo>
                  <a:lnTo>
                    <a:pt x="2295410" y="9525"/>
                  </a:lnTo>
                  <a:lnTo>
                    <a:pt x="2295410" y="0"/>
                  </a:lnTo>
                  <a:close/>
                </a:path>
                <a:path w="4010025" h="9525">
                  <a:moveTo>
                    <a:pt x="2352560" y="0"/>
                  </a:moveTo>
                  <a:lnTo>
                    <a:pt x="2343035" y="0"/>
                  </a:lnTo>
                  <a:lnTo>
                    <a:pt x="2343035" y="9525"/>
                  </a:lnTo>
                  <a:lnTo>
                    <a:pt x="2352560" y="9525"/>
                  </a:lnTo>
                  <a:lnTo>
                    <a:pt x="2352560" y="0"/>
                  </a:lnTo>
                  <a:close/>
                </a:path>
                <a:path w="4010025" h="9525">
                  <a:moveTo>
                    <a:pt x="2409710" y="0"/>
                  </a:moveTo>
                  <a:lnTo>
                    <a:pt x="2400185" y="0"/>
                  </a:lnTo>
                  <a:lnTo>
                    <a:pt x="2400185" y="9525"/>
                  </a:lnTo>
                  <a:lnTo>
                    <a:pt x="2409710" y="9525"/>
                  </a:lnTo>
                  <a:lnTo>
                    <a:pt x="2409710" y="0"/>
                  </a:lnTo>
                  <a:close/>
                </a:path>
                <a:path w="4010025" h="9525">
                  <a:moveTo>
                    <a:pt x="2466860" y="0"/>
                  </a:moveTo>
                  <a:lnTo>
                    <a:pt x="2457335" y="0"/>
                  </a:lnTo>
                  <a:lnTo>
                    <a:pt x="2457335" y="9525"/>
                  </a:lnTo>
                  <a:lnTo>
                    <a:pt x="2466860" y="9525"/>
                  </a:lnTo>
                  <a:lnTo>
                    <a:pt x="2466860" y="0"/>
                  </a:lnTo>
                  <a:close/>
                </a:path>
                <a:path w="4010025" h="9525">
                  <a:moveTo>
                    <a:pt x="2524010" y="0"/>
                  </a:moveTo>
                  <a:lnTo>
                    <a:pt x="2514485" y="0"/>
                  </a:lnTo>
                  <a:lnTo>
                    <a:pt x="2514485" y="9525"/>
                  </a:lnTo>
                  <a:lnTo>
                    <a:pt x="2524010" y="9525"/>
                  </a:lnTo>
                  <a:lnTo>
                    <a:pt x="2524010" y="0"/>
                  </a:lnTo>
                  <a:close/>
                </a:path>
                <a:path w="4010025" h="9525">
                  <a:moveTo>
                    <a:pt x="2581148" y="0"/>
                  </a:moveTo>
                  <a:lnTo>
                    <a:pt x="2571623" y="0"/>
                  </a:lnTo>
                  <a:lnTo>
                    <a:pt x="2571623" y="9525"/>
                  </a:lnTo>
                  <a:lnTo>
                    <a:pt x="2581148" y="9525"/>
                  </a:lnTo>
                  <a:lnTo>
                    <a:pt x="2581148" y="0"/>
                  </a:lnTo>
                  <a:close/>
                </a:path>
                <a:path w="4010025" h="9525">
                  <a:moveTo>
                    <a:pt x="2638298" y="0"/>
                  </a:moveTo>
                  <a:lnTo>
                    <a:pt x="2628773" y="0"/>
                  </a:lnTo>
                  <a:lnTo>
                    <a:pt x="2628773" y="9525"/>
                  </a:lnTo>
                  <a:lnTo>
                    <a:pt x="2638298" y="9525"/>
                  </a:lnTo>
                  <a:lnTo>
                    <a:pt x="2638298" y="0"/>
                  </a:lnTo>
                  <a:close/>
                </a:path>
                <a:path w="4010025" h="9525">
                  <a:moveTo>
                    <a:pt x="2695448" y="0"/>
                  </a:moveTo>
                  <a:lnTo>
                    <a:pt x="2685923" y="0"/>
                  </a:lnTo>
                  <a:lnTo>
                    <a:pt x="2685923" y="9525"/>
                  </a:lnTo>
                  <a:lnTo>
                    <a:pt x="2695448" y="9525"/>
                  </a:lnTo>
                  <a:lnTo>
                    <a:pt x="2695448" y="0"/>
                  </a:lnTo>
                  <a:close/>
                </a:path>
                <a:path w="4010025" h="9525">
                  <a:moveTo>
                    <a:pt x="2752598" y="0"/>
                  </a:moveTo>
                  <a:lnTo>
                    <a:pt x="2743073" y="0"/>
                  </a:lnTo>
                  <a:lnTo>
                    <a:pt x="2743073" y="9525"/>
                  </a:lnTo>
                  <a:lnTo>
                    <a:pt x="2752598" y="9525"/>
                  </a:lnTo>
                  <a:lnTo>
                    <a:pt x="2752598" y="0"/>
                  </a:lnTo>
                  <a:close/>
                </a:path>
                <a:path w="4010025" h="9525">
                  <a:moveTo>
                    <a:pt x="2809735" y="0"/>
                  </a:moveTo>
                  <a:lnTo>
                    <a:pt x="2800210" y="0"/>
                  </a:lnTo>
                  <a:lnTo>
                    <a:pt x="2800210" y="9525"/>
                  </a:lnTo>
                  <a:lnTo>
                    <a:pt x="2809735" y="9525"/>
                  </a:lnTo>
                  <a:lnTo>
                    <a:pt x="2809735" y="0"/>
                  </a:lnTo>
                  <a:close/>
                </a:path>
                <a:path w="4010025" h="9525">
                  <a:moveTo>
                    <a:pt x="2866885" y="0"/>
                  </a:moveTo>
                  <a:lnTo>
                    <a:pt x="2857360" y="0"/>
                  </a:lnTo>
                  <a:lnTo>
                    <a:pt x="2857360" y="9525"/>
                  </a:lnTo>
                  <a:lnTo>
                    <a:pt x="2866885" y="9525"/>
                  </a:lnTo>
                  <a:lnTo>
                    <a:pt x="2866885" y="0"/>
                  </a:lnTo>
                  <a:close/>
                </a:path>
                <a:path w="4010025" h="9525">
                  <a:moveTo>
                    <a:pt x="2924035" y="0"/>
                  </a:moveTo>
                  <a:lnTo>
                    <a:pt x="2914510" y="0"/>
                  </a:lnTo>
                  <a:lnTo>
                    <a:pt x="2914510" y="9525"/>
                  </a:lnTo>
                  <a:lnTo>
                    <a:pt x="2924035" y="9525"/>
                  </a:lnTo>
                  <a:lnTo>
                    <a:pt x="2924035" y="0"/>
                  </a:lnTo>
                  <a:close/>
                </a:path>
                <a:path w="4010025" h="9525">
                  <a:moveTo>
                    <a:pt x="2981185" y="0"/>
                  </a:moveTo>
                  <a:lnTo>
                    <a:pt x="2971660" y="0"/>
                  </a:lnTo>
                  <a:lnTo>
                    <a:pt x="2971660" y="9525"/>
                  </a:lnTo>
                  <a:lnTo>
                    <a:pt x="2981185" y="9525"/>
                  </a:lnTo>
                  <a:lnTo>
                    <a:pt x="2981185" y="0"/>
                  </a:lnTo>
                  <a:close/>
                </a:path>
                <a:path w="4010025" h="9525">
                  <a:moveTo>
                    <a:pt x="3038335" y="0"/>
                  </a:moveTo>
                  <a:lnTo>
                    <a:pt x="3028810" y="0"/>
                  </a:lnTo>
                  <a:lnTo>
                    <a:pt x="3028810" y="9525"/>
                  </a:lnTo>
                  <a:lnTo>
                    <a:pt x="3038335" y="9525"/>
                  </a:lnTo>
                  <a:lnTo>
                    <a:pt x="3038335" y="0"/>
                  </a:lnTo>
                  <a:close/>
                </a:path>
                <a:path w="4010025" h="9525">
                  <a:moveTo>
                    <a:pt x="3095472" y="0"/>
                  </a:moveTo>
                  <a:lnTo>
                    <a:pt x="3085947" y="0"/>
                  </a:lnTo>
                  <a:lnTo>
                    <a:pt x="3085947" y="9525"/>
                  </a:lnTo>
                  <a:lnTo>
                    <a:pt x="3095472" y="9525"/>
                  </a:lnTo>
                  <a:lnTo>
                    <a:pt x="3095472" y="0"/>
                  </a:lnTo>
                  <a:close/>
                </a:path>
                <a:path w="4010025" h="9525">
                  <a:moveTo>
                    <a:pt x="3152622" y="0"/>
                  </a:moveTo>
                  <a:lnTo>
                    <a:pt x="3143097" y="0"/>
                  </a:lnTo>
                  <a:lnTo>
                    <a:pt x="3143097" y="9525"/>
                  </a:lnTo>
                  <a:lnTo>
                    <a:pt x="3152622" y="9525"/>
                  </a:lnTo>
                  <a:lnTo>
                    <a:pt x="3152622" y="0"/>
                  </a:lnTo>
                  <a:close/>
                </a:path>
                <a:path w="4010025" h="9525">
                  <a:moveTo>
                    <a:pt x="3209772" y="0"/>
                  </a:moveTo>
                  <a:lnTo>
                    <a:pt x="3200247" y="0"/>
                  </a:lnTo>
                  <a:lnTo>
                    <a:pt x="3200247" y="9525"/>
                  </a:lnTo>
                  <a:lnTo>
                    <a:pt x="3209772" y="9525"/>
                  </a:lnTo>
                  <a:lnTo>
                    <a:pt x="3209772" y="0"/>
                  </a:lnTo>
                  <a:close/>
                </a:path>
                <a:path w="4010025" h="9525">
                  <a:moveTo>
                    <a:pt x="3266922" y="0"/>
                  </a:moveTo>
                  <a:lnTo>
                    <a:pt x="3257397" y="0"/>
                  </a:lnTo>
                  <a:lnTo>
                    <a:pt x="3257397" y="9525"/>
                  </a:lnTo>
                  <a:lnTo>
                    <a:pt x="3266922" y="9525"/>
                  </a:lnTo>
                  <a:lnTo>
                    <a:pt x="3266922" y="0"/>
                  </a:lnTo>
                  <a:close/>
                </a:path>
                <a:path w="4010025" h="9525">
                  <a:moveTo>
                    <a:pt x="3324060" y="0"/>
                  </a:moveTo>
                  <a:lnTo>
                    <a:pt x="3314535" y="0"/>
                  </a:lnTo>
                  <a:lnTo>
                    <a:pt x="3314535" y="9525"/>
                  </a:lnTo>
                  <a:lnTo>
                    <a:pt x="3324060" y="9525"/>
                  </a:lnTo>
                  <a:lnTo>
                    <a:pt x="3324060" y="0"/>
                  </a:lnTo>
                  <a:close/>
                </a:path>
                <a:path w="4010025" h="9525">
                  <a:moveTo>
                    <a:pt x="3381210" y="0"/>
                  </a:moveTo>
                  <a:lnTo>
                    <a:pt x="3371685" y="0"/>
                  </a:lnTo>
                  <a:lnTo>
                    <a:pt x="3371685" y="9525"/>
                  </a:lnTo>
                  <a:lnTo>
                    <a:pt x="3381210" y="9525"/>
                  </a:lnTo>
                  <a:lnTo>
                    <a:pt x="3381210" y="0"/>
                  </a:lnTo>
                  <a:close/>
                </a:path>
                <a:path w="4010025" h="9525">
                  <a:moveTo>
                    <a:pt x="3438360" y="0"/>
                  </a:moveTo>
                  <a:lnTo>
                    <a:pt x="3428835" y="0"/>
                  </a:lnTo>
                  <a:lnTo>
                    <a:pt x="3428835" y="9525"/>
                  </a:lnTo>
                  <a:lnTo>
                    <a:pt x="3438360" y="9525"/>
                  </a:lnTo>
                  <a:lnTo>
                    <a:pt x="3438360" y="0"/>
                  </a:lnTo>
                  <a:close/>
                </a:path>
                <a:path w="4010025" h="9525">
                  <a:moveTo>
                    <a:pt x="3495510" y="0"/>
                  </a:moveTo>
                  <a:lnTo>
                    <a:pt x="3485985" y="0"/>
                  </a:lnTo>
                  <a:lnTo>
                    <a:pt x="3485985" y="9525"/>
                  </a:lnTo>
                  <a:lnTo>
                    <a:pt x="3495510" y="9525"/>
                  </a:lnTo>
                  <a:lnTo>
                    <a:pt x="3495510" y="0"/>
                  </a:lnTo>
                  <a:close/>
                </a:path>
                <a:path w="4010025" h="9525">
                  <a:moveTo>
                    <a:pt x="3552660" y="0"/>
                  </a:moveTo>
                  <a:lnTo>
                    <a:pt x="3543135" y="0"/>
                  </a:lnTo>
                  <a:lnTo>
                    <a:pt x="3543135" y="9525"/>
                  </a:lnTo>
                  <a:lnTo>
                    <a:pt x="3552660" y="9525"/>
                  </a:lnTo>
                  <a:lnTo>
                    <a:pt x="3552660" y="0"/>
                  </a:lnTo>
                  <a:close/>
                </a:path>
                <a:path w="4010025" h="9525">
                  <a:moveTo>
                    <a:pt x="3609797" y="0"/>
                  </a:moveTo>
                  <a:lnTo>
                    <a:pt x="3600272" y="0"/>
                  </a:lnTo>
                  <a:lnTo>
                    <a:pt x="3600272" y="9525"/>
                  </a:lnTo>
                  <a:lnTo>
                    <a:pt x="3609797" y="9525"/>
                  </a:lnTo>
                  <a:lnTo>
                    <a:pt x="3609797" y="0"/>
                  </a:lnTo>
                  <a:close/>
                </a:path>
                <a:path w="4010025" h="9525">
                  <a:moveTo>
                    <a:pt x="3666947" y="0"/>
                  </a:moveTo>
                  <a:lnTo>
                    <a:pt x="3657422" y="0"/>
                  </a:lnTo>
                  <a:lnTo>
                    <a:pt x="3657422" y="9525"/>
                  </a:lnTo>
                  <a:lnTo>
                    <a:pt x="3666947" y="9525"/>
                  </a:lnTo>
                  <a:lnTo>
                    <a:pt x="3666947" y="0"/>
                  </a:lnTo>
                  <a:close/>
                </a:path>
                <a:path w="4010025" h="9525">
                  <a:moveTo>
                    <a:pt x="3724097" y="0"/>
                  </a:moveTo>
                  <a:lnTo>
                    <a:pt x="3714572" y="0"/>
                  </a:lnTo>
                  <a:lnTo>
                    <a:pt x="3714572" y="9525"/>
                  </a:lnTo>
                  <a:lnTo>
                    <a:pt x="3724097" y="9525"/>
                  </a:lnTo>
                  <a:lnTo>
                    <a:pt x="3724097" y="0"/>
                  </a:lnTo>
                  <a:close/>
                </a:path>
                <a:path w="4010025" h="9525">
                  <a:moveTo>
                    <a:pt x="3781247" y="0"/>
                  </a:moveTo>
                  <a:lnTo>
                    <a:pt x="3771722" y="0"/>
                  </a:lnTo>
                  <a:lnTo>
                    <a:pt x="3771722" y="9525"/>
                  </a:lnTo>
                  <a:lnTo>
                    <a:pt x="3781247" y="9525"/>
                  </a:lnTo>
                  <a:lnTo>
                    <a:pt x="3781247" y="0"/>
                  </a:lnTo>
                  <a:close/>
                </a:path>
                <a:path w="4010025" h="9525">
                  <a:moveTo>
                    <a:pt x="3838384" y="0"/>
                  </a:moveTo>
                  <a:lnTo>
                    <a:pt x="3828859" y="0"/>
                  </a:lnTo>
                  <a:lnTo>
                    <a:pt x="3828859" y="9525"/>
                  </a:lnTo>
                  <a:lnTo>
                    <a:pt x="3838384" y="9525"/>
                  </a:lnTo>
                  <a:lnTo>
                    <a:pt x="3838384" y="0"/>
                  </a:lnTo>
                  <a:close/>
                </a:path>
                <a:path w="4010025" h="9525">
                  <a:moveTo>
                    <a:pt x="3895534" y="0"/>
                  </a:moveTo>
                  <a:lnTo>
                    <a:pt x="3886009" y="0"/>
                  </a:lnTo>
                  <a:lnTo>
                    <a:pt x="3886009" y="9525"/>
                  </a:lnTo>
                  <a:lnTo>
                    <a:pt x="3895534" y="9525"/>
                  </a:lnTo>
                  <a:lnTo>
                    <a:pt x="3895534" y="0"/>
                  </a:lnTo>
                  <a:close/>
                </a:path>
                <a:path w="4010025" h="9525">
                  <a:moveTo>
                    <a:pt x="3952684" y="0"/>
                  </a:moveTo>
                  <a:lnTo>
                    <a:pt x="3943159" y="0"/>
                  </a:lnTo>
                  <a:lnTo>
                    <a:pt x="3943159" y="9525"/>
                  </a:lnTo>
                  <a:lnTo>
                    <a:pt x="3952684" y="9525"/>
                  </a:lnTo>
                  <a:lnTo>
                    <a:pt x="3952684" y="0"/>
                  </a:lnTo>
                  <a:close/>
                </a:path>
                <a:path w="4010025" h="9525">
                  <a:moveTo>
                    <a:pt x="4009834" y="0"/>
                  </a:moveTo>
                  <a:lnTo>
                    <a:pt x="4000309" y="0"/>
                  </a:lnTo>
                  <a:lnTo>
                    <a:pt x="4000309" y="9525"/>
                  </a:lnTo>
                  <a:lnTo>
                    <a:pt x="4009834" y="9525"/>
                  </a:lnTo>
                  <a:lnTo>
                    <a:pt x="4009834" y="0"/>
                  </a:lnTo>
                  <a:close/>
                </a:path>
              </a:pathLst>
            </a:custGeom>
            <a:solidFill>
              <a:srgbClr val="C7C6C3"/>
            </a:solidFill>
          </p:spPr>
          <p:txBody>
            <a:bodyPr wrap="square" lIns="0" tIns="0" rIns="0" bIns="0" rtlCol="0"/>
            <a:lstStyle/>
            <a:p>
              <a:endParaRPr sz="1688"/>
            </a:p>
          </p:txBody>
        </p:sp>
        <p:sp>
          <p:nvSpPr>
            <p:cNvPr id="18" name="object 18"/>
            <p:cNvSpPr/>
            <p:nvPr/>
          </p:nvSpPr>
          <p:spPr>
            <a:xfrm>
              <a:off x="999477" y="1863115"/>
              <a:ext cx="11373485" cy="1053465"/>
            </a:xfrm>
            <a:custGeom>
              <a:avLst/>
              <a:gdLst/>
              <a:ahLst/>
              <a:cxnLst/>
              <a:rect l="l" t="t" r="r" b="b"/>
              <a:pathLst>
                <a:path w="11373485" h="1053464">
                  <a:moveTo>
                    <a:pt x="9512" y="0"/>
                  </a:moveTo>
                  <a:lnTo>
                    <a:pt x="0" y="0"/>
                  </a:lnTo>
                  <a:lnTo>
                    <a:pt x="0" y="9525"/>
                  </a:lnTo>
                  <a:lnTo>
                    <a:pt x="9512" y="9525"/>
                  </a:lnTo>
                  <a:lnTo>
                    <a:pt x="9512" y="0"/>
                  </a:lnTo>
                  <a:close/>
                </a:path>
                <a:path w="11373485" h="1053464">
                  <a:moveTo>
                    <a:pt x="66662" y="0"/>
                  </a:moveTo>
                  <a:lnTo>
                    <a:pt x="57137" y="0"/>
                  </a:lnTo>
                  <a:lnTo>
                    <a:pt x="57137" y="9525"/>
                  </a:lnTo>
                  <a:lnTo>
                    <a:pt x="66662" y="9525"/>
                  </a:lnTo>
                  <a:lnTo>
                    <a:pt x="66662" y="0"/>
                  </a:lnTo>
                  <a:close/>
                </a:path>
                <a:path w="11373485" h="1053464">
                  <a:moveTo>
                    <a:pt x="295249" y="0"/>
                  </a:moveTo>
                  <a:lnTo>
                    <a:pt x="285724" y="0"/>
                  </a:lnTo>
                  <a:lnTo>
                    <a:pt x="285724" y="9525"/>
                  </a:lnTo>
                  <a:lnTo>
                    <a:pt x="295249" y="9525"/>
                  </a:lnTo>
                  <a:lnTo>
                    <a:pt x="295249" y="0"/>
                  </a:lnTo>
                  <a:close/>
                </a:path>
                <a:path w="11373485" h="1053464">
                  <a:moveTo>
                    <a:pt x="352399" y="0"/>
                  </a:moveTo>
                  <a:lnTo>
                    <a:pt x="342874" y="0"/>
                  </a:lnTo>
                  <a:lnTo>
                    <a:pt x="342874" y="9525"/>
                  </a:lnTo>
                  <a:lnTo>
                    <a:pt x="352399" y="9525"/>
                  </a:lnTo>
                  <a:lnTo>
                    <a:pt x="352399" y="0"/>
                  </a:lnTo>
                  <a:close/>
                </a:path>
                <a:path w="11373485" h="1053464">
                  <a:moveTo>
                    <a:pt x="409549" y="0"/>
                  </a:moveTo>
                  <a:lnTo>
                    <a:pt x="400024" y="0"/>
                  </a:lnTo>
                  <a:lnTo>
                    <a:pt x="400024" y="9525"/>
                  </a:lnTo>
                  <a:lnTo>
                    <a:pt x="409549" y="9525"/>
                  </a:lnTo>
                  <a:lnTo>
                    <a:pt x="409549" y="0"/>
                  </a:lnTo>
                  <a:close/>
                </a:path>
                <a:path w="11373485" h="1053464">
                  <a:moveTo>
                    <a:pt x="466699" y="0"/>
                  </a:moveTo>
                  <a:lnTo>
                    <a:pt x="457174" y="0"/>
                  </a:lnTo>
                  <a:lnTo>
                    <a:pt x="457174" y="9525"/>
                  </a:lnTo>
                  <a:lnTo>
                    <a:pt x="466699" y="9525"/>
                  </a:lnTo>
                  <a:lnTo>
                    <a:pt x="466699" y="0"/>
                  </a:lnTo>
                  <a:close/>
                </a:path>
                <a:path w="11373485" h="1053464">
                  <a:moveTo>
                    <a:pt x="523836" y="0"/>
                  </a:moveTo>
                  <a:lnTo>
                    <a:pt x="514324" y="0"/>
                  </a:lnTo>
                  <a:lnTo>
                    <a:pt x="514324" y="9525"/>
                  </a:lnTo>
                  <a:lnTo>
                    <a:pt x="523836" y="9525"/>
                  </a:lnTo>
                  <a:lnTo>
                    <a:pt x="523836" y="0"/>
                  </a:lnTo>
                  <a:close/>
                </a:path>
                <a:path w="11373485" h="1053464">
                  <a:moveTo>
                    <a:pt x="580986" y="0"/>
                  </a:moveTo>
                  <a:lnTo>
                    <a:pt x="571461" y="0"/>
                  </a:lnTo>
                  <a:lnTo>
                    <a:pt x="571461" y="9525"/>
                  </a:lnTo>
                  <a:lnTo>
                    <a:pt x="580986" y="9525"/>
                  </a:lnTo>
                  <a:lnTo>
                    <a:pt x="580986" y="0"/>
                  </a:lnTo>
                  <a:close/>
                </a:path>
                <a:path w="11373485" h="1053464">
                  <a:moveTo>
                    <a:pt x="638136" y="0"/>
                  </a:moveTo>
                  <a:lnTo>
                    <a:pt x="628611" y="0"/>
                  </a:lnTo>
                  <a:lnTo>
                    <a:pt x="628611" y="9525"/>
                  </a:lnTo>
                  <a:lnTo>
                    <a:pt x="638136" y="9525"/>
                  </a:lnTo>
                  <a:lnTo>
                    <a:pt x="638136" y="0"/>
                  </a:lnTo>
                  <a:close/>
                </a:path>
                <a:path w="11373485" h="1053464">
                  <a:moveTo>
                    <a:pt x="695286" y="0"/>
                  </a:moveTo>
                  <a:lnTo>
                    <a:pt x="685761" y="0"/>
                  </a:lnTo>
                  <a:lnTo>
                    <a:pt x="685761" y="9525"/>
                  </a:lnTo>
                  <a:lnTo>
                    <a:pt x="695286" y="9525"/>
                  </a:lnTo>
                  <a:lnTo>
                    <a:pt x="695286" y="0"/>
                  </a:lnTo>
                  <a:close/>
                </a:path>
                <a:path w="11373485" h="1053464">
                  <a:moveTo>
                    <a:pt x="752436" y="0"/>
                  </a:moveTo>
                  <a:lnTo>
                    <a:pt x="742911" y="0"/>
                  </a:lnTo>
                  <a:lnTo>
                    <a:pt x="742911" y="9525"/>
                  </a:lnTo>
                  <a:lnTo>
                    <a:pt x="752436" y="9525"/>
                  </a:lnTo>
                  <a:lnTo>
                    <a:pt x="752436" y="0"/>
                  </a:lnTo>
                  <a:close/>
                </a:path>
                <a:path w="11373485" h="1053464">
                  <a:moveTo>
                    <a:pt x="809574" y="0"/>
                  </a:moveTo>
                  <a:lnTo>
                    <a:pt x="800049" y="0"/>
                  </a:lnTo>
                  <a:lnTo>
                    <a:pt x="800049" y="9525"/>
                  </a:lnTo>
                  <a:lnTo>
                    <a:pt x="809574" y="9525"/>
                  </a:lnTo>
                  <a:lnTo>
                    <a:pt x="809574" y="0"/>
                  </a:lnTo>
                  <a:close/>
                </a:path>
                <a:path w="11373485" h="1053464">
                  <a:moveTo>
                    <a:pt x="866724" y="0"/>
                  </a:moveTo>
                  <a:lnTo>
                    <a:pt x="857199" y="0"/>
                  </a:lnTo>
                  <a:lnTo>
                    <a:pt x="857199" y="9525"/>
                  </a:lnTo>
                  <a:lnTo>
                    <a:pt x="866724" y="9525"/>
                  </a:lnTo>
                  <a:lnTo>
                    <a:pt x="866724" y="0"/>
                  </a:lnTo>
                  <a:close/>
                </a:path>
                <a:path w="11373485" h="1053464">
                  <a:moveTo>
                    <a:pt x="923874" y="0"/>
                  </a:moveTo>
                  <a:lnTo>
                    <a:pt x="914349" y="0"/>
                  </a:lnTo>
                  <a:lnTo>
                    <a:pt x="914349" y="9525"/>
                  </a:lnTo>
                  <a:lnTo>
                    <a:pt x="923874" y="9525"/>
                  </a:lnTo>
                  <a:lnTo>
                    <a:pt x="923874" y="0"/>
                  </a:lnTo>
                  <a:close/>
                </a:path>
                <a:path w="11373485" h="1053464">
                  <a:moveTo>
                    <a:pt x="981024" y="0"/>
                  </a:moveTo>
                  <a:lnTo>
                    <a:pt x="971499" y="0"/>
                  </a:lnTo>
                  <a:lnTo>
                    <a:pt x="971499" y="9525"/>
                  </a:lnTo>
                  <a:lnTo>
                    <a:pt x="981024" y="9525"/>
                  </a:lnTo>
                  <a:lnTo>
                    <a:pt x="981024" y="0"/>
                  </a:lnTo>
                  <a:close/>
                </a:path>
                <a:path w="11373485" h="1053464">
                  <a:moveTo>
                    <a:pt x="1038161" y="0"/>
                  </a:moveTo>
                  <a:lnTo>
                    <a:pt x="1028649" y="0"/>
                  </a:lnTo>
                  <a:lnTo>
                    <a:pt x="1028649" y="9525"/>
                  </a:lnTo>
                  <a:lnTo>
                    <a:pt x="1038161" y="9525"/>
                  </a:lnTo>
                  <a:lnTo>
                    <a:pt x="1038161" y="0"/>
                  </a:lnTo>
                  <a:close/>
                </a:path>
                <a:path w="11373485" h="1053464">
                  <a:moveTo>
                    <a:pt x="1095311" y="0"/>
                  </a:moveTo>
                  <a:lnTo>
                    <a:pt x="1085786" y="0"/>
                  </a:lnTo>
                  <a:lnTo>
                    <a:pt x="1085786" y="9525"/>
                  </a:lnTo>
                  <a:lnTo>
                    <a:pt x="1095311" y="9525"/>
                  </a:lnTo>
                  <a:lnTo>
                    <a:pt x="1095311" y="0"/>
                  </a:lnTo>
                  <a:close/>
                </a:path>
                <a:path w="11373485" h="1053464">
                  <a:moveTo>
                    <a:pt x="1152461" y="0"/>
                  </a:moveTo>
                  <a:lnTo>
                    <a:pt x="1142936" y="0"/>
                  </a:lnTo>
                  <a:lnTo>
                    <a:pt x="1142936" y="9525"/>
                  </a:lnTo>
                  <a:lnTo>
                    <a:pt x="1152461" y="9525"/>
                  </a:lnTo>
                  <a:lnTo>
                    <a:pt x="1152461" y="0"/>
                  </a:lnTo>
                  <a:close/>
                </a:path>
                <a:path w="11373485" h="1053464">
                  <a:moveTo>
                    <a:pt x="1209611" y="0"/>
                  </a:moveTo>
                  <a:lnTo>
                    <a:pt x="1200086" y="0"/>
                  </a:lnTo>
                  <a:lnTo>
                    <a:pt x="1200086" y="9525"/>
                  </a:lnTo>
                  <a:lnTo>
                    <a:pt x="1209611" y="9525"/>
                  </a:lnTo>
                  <a:lnTo>
                    <a:pt x="1209611" y="0"/>
                  </a:lnTo>
                  <a:close/>
                </a:path>
                <a:path w="11373485" h="1053464">
                  <a:moveTo>
                    <a:pt x="1266761" y="0"/>
                  </a:moveTo>
                  <a:lnTo>
                    <a:pt x="1257236" y="0"/>
                  </a:lnTo>
                  <a:lnTo>
                    <a:pt x="1257236" y="9525"/>
                  </a:lnTo>
                  <a:lnTo>
                    <a:pt x="1266761" y="9525"/>
                  </a:lnTo>
                  <a:lnTo>
                    <a:pt x="1266761" y="0"/>
                  </a:lnTo>
                  <a:close/>
                </a:path>
                <a:path w="11373485" h="1053464">
                  <a:moveTo>
                    <a:pt x="1323898" y="0"/>
                  </a:moveTo>
                  <a:lnTo>
                    <a:pt x="1314373" y="0"/>
                  </a:lnTo>
                  <a:lnTo>
                    <a:pt x="1314373" y="9525"/>
                  </a:lnTo>
                  <a:lnTo>
                    <a:pt x="1323898" y="9525"/>
                  </a:lnTo>
                  <a:lnTo>
                    <a:pt x="1323898" y="0"/>
                  </a:lnTo>
                  <a:close/>
                </a:path>
                <a:path w="11373485" h="1053464">
                  <a:moveTo>
                    <a:pt x="1381048" y="0"/>
                  </a:moveTo>
                  <a:lnTo>
                    <a:pt x="1371523" y="0"/>
                  </a:lnTo>
                  <a:lnTo>
                    <a:pt x="1371523" y="9525"/>
                  </a:lnTo>
                  <a:lnTo>
                    <a:pt x="1381048" y="9525"/>
                  </a:lnTo>
                  <a:lnTo>
                    <a:pt x="1381048" y="0"/>
                  </a:lnTo>
                  <a:close/>
                </a:path>
                <a:path w="11373485" h="1053464">
                  <a:moveTo>
                    <a:pt x="1438198" y="0"/>
                  </a:moveTo>
                  <a:lnTo>
                    <a:pt x="1428673" y="0"/>
                  </a:lnTo>
                  <a:lnTo>
                    <a:pt x="1428673" y="9525"/>
                  </a:lnTo>
                  <a:lnTo>
                    <a:pt x="1438198" y="9525"/>
                  </a:lnTo>
                  <a:lnTo>
                    <a:pt x="1438198" y="0"/>
                  </a:lnTo>
                  <a:close/>
                </a:path>
                <a:path w="11373485" h="1053464">
                  <a:moveTo>
                    <a:pt x="1495348" y="0"/>
                  </a:moveTo>
                  <a:lnTo>
                    <a:pt x="1485823" y="0"/>
                  </a:lnTo>
                  <a:lnTo>
                    <a:pt x="1485823" y="9525"/>
                  </a:lnTo>
                  <a:lnTo>
                    <a:pt x="1495348" y="9525"/>
                  </a:lnTo>
                  <a:lnTo>
                    <a:pt x="1495348" y="0"/>
                  </a:lnTo>
                  <a:close/>
                </a:path>
                <a:path w="11373485" h="1053464">
                  <a:moveTo>
                    <a:pt x="1552486" y="0"/>
                  </a:moveTo>
                  <a:lnTo>
                    <a:pt x="1542973" y="0"/>
                  </a:lnTo>
                  <a:lnTo>
                    <a:pt x="1542973" y="9525"/>
                  </a:lnTo>
                  <a:lnTo>
                    <a:pt x="1552486" y="9525"/>
                  </a:lnTo>
                  <a:lnTo>
                    <a:pt x="1552486" y="0"/>
                  </a:lnTo>
                  <a:close/>
                </a:path>
                <a:path w="11373485" h="1053464">
                  <a:moveTo>
                    <a:pt x="1609636" y="0"/>
                  </a:moveTo>
                  <a:lnTo>
                    <a:pt x="1600111" y="0"/>
                  </a:lnTo>
                  <a:lnTo>
                    <a:pt x="1600111" y="9525"/>
                  </a:lnTo>
                  <a:lnTo>
                    <a:pt x="1609636" y="9525"/>
                  </a:lnTo>
                  <a:lnTo>
                    <a:pt x="1609636" y="0"/>
                  </a:lnTo>
                  <a:close/>
                </a:path>
                <a:path w="11373485" h="1053464">
                  <a:moveTo>
                    <a:pt x="1666786" y="0"/>
                  </a:moveTo>
                  <a:lnTo>
                    <a:pt x="1657261" y="0"/>
                  </a:lnTo>
                  <a:lnTo>
                    <a:pt x="1657261" y="9525"/>
                  </a:lnTo>
                  <a:lnTo>
                    <a:pt x="1666786" y="9525"/>
                  </a:lnTo>
                  <a:lnTo>
                    <a:pt x="1666786" y="0"/>
                  </a:lnTo>
                  <a:close/>
                </a:path>
                <a:path w="11373485" h="1053464">
                  <a:moveTo>
                    <a:pt x="1723936" y="0"/>
                  </a:moveTo>
                  <a:lnTo>
                    <a:pt x="1714411" y="0"/>
                  </a:lnTo>
                  <a:lnTo>
                    <a:pt x="1714411" y="9525"/>
                  </a:lnTo>
                  <a:lnTo>
                    <a:pt x="1723936" y="9525"/>
                  </a:lnTo>
                  <a:lnTo>
                    <a:pt x="1723936" y="0"/>
                  </a:lnTo>
                  <a:close/>
                </a:path>
                <a:path w="11373485" h="1053464">
                  <a:moveTo>
                    <a:pt x="1781086" y="0"/>
                  </a:moveTo>
                  <a:lnTo>
                    <a:pt x="1771561" y="0"/>
                  </a:lnTo>
                  <a:lnTo>
                    <a:pt x="1771561" y="9525"/>
                  </a:lnTo>
                  <a:lnTo>
                    <a:pt x="1781086" y="9525"/>
                  </a:lnTo>
                  <a:lnTo>
                    <a:pt x="1781086" y="0"/>
                  </a:lnTo>
                  <a:close/>
                </a:path>
                <a:path w="11373485" h="1053464">
                  <a:moveTo>
                    <a:pt x="1838223" y="0"/>
                  </a:moveTo>
                  <a:lnTo>
                    <a:pt x="1828698" y="0"/>
                  </a:lnTo>
                  <a:lnTo>
                    <a:pt x="1828698" y="9525"/>
                  </a:lnTo>
                  <a:lnTo>
                    <a:pt x="1838223" y="9525"/>
                  </a:lnTo>
                  <a:lnTo>
                    <a:pt x="1838223" y="0"/>
                  </a:lnTo>
                  <a:close/>
                </a:path>
                <a:path w="11373485" h="1053464">
                  <a:moveTo>
                    <a:pt x="1895373" y="0"/>
                  </a:moveTo>
                  <a:lnTo>
                    <a:pt x="1885848" y="0"/>
                  </a:lnTo>
                  <a:lnTo>
                    <a:pt x="1885848" y="9525"/>
                  </a:lnTo>
                  <a:lnTo>
                    <a:pt x="1895373" y="9525"/>
                  </a:lnTo>
                  <a:lnTo>
                    <a:pt x="1895373" y="0"/>
                  </a:lnTo>
                  <a:close/>
                </a:path>
                <a:path w="11373485" h="1053464">
                  <a:moveTo>
                    <a:pt x="1952523" y="0"/>
                  </a:moveTo>
                  <a:lnTo>
                    <a:pt x="1942998" y="0"/>
                  </a:lnTo>
                  <a:lnTo>
                    <a:pt x="1942998" y="9525"/>
                  </a:lnTo>
                  <a:lnTo>
                    <a:pt x="1952523" y="9525"/>
                  </a:lnTo>
                  <a:lnTo>
                    <a:pt x="1952523" y="0"/>
                  </a:lnTo>
                  <a:close/>
                </a:path>
                <a:path w="11373485" h="1053464">
                  <a:moveTo>
                    <a:pt x="2009673" y="0"/>
                  </a:moveTo>
                  <a:lnTo>
                    <a:pt x="2000148" y="0"/>
                  </a:lnTo>
                  <a:lnTo>
                    <a:pt x="2000148" y="9525"/>
                  </a:lnTo>
                  <a:lnTo>
                    <a:pt x="2009673" y="9525"/>
                  </a:lnTo>
                  <a:lnTo>
                    <a:pt x="2009673" y="0"/>
                  </a:lnTo>
                  <a:close/>
                </a:path>
                <a:path w="11373485" h="1053464">
                  <a:moveTo>
                    <a:pt x="2066810" y="0"/>
                  </a:moveTo>
                  <a:lnTo>
                    <a:pt x="2057285" y="0"/>
                  </a:lnTo>
                  <a:lnTo>
                    <a:pt x="2057285" y="9525"/>
                  </a:lnTo>
                  <a:lnTo>
                    <a:pt x="2066810" y="9525"/>
                  </a:lnTo>
                  <a:lnTo>
                    <a:pt x="2066810" y="0"/>
                  </a:lnTo>
                  <a:close/>
                </a:path>
                <a:path w="11373485" h="1053464">
                  <a:moveTo>
                    <a:pt x="2123960" y="0"/>
                  </a:moveTo>
                  <a:lnTo>
                    <a:pt x="2114435" y="0"/>
                  </a:lnTo>
                  <a:lnTo>
                    <a:pt x="2114435" y="9525"/>
                  </a:lnTo>
                  <a:lnTo>
                    <a:pt x="2123960" y="9525"/>
                  </a:lnTo>
                  <a:lnTo>
                    <a:pt x="2123960" y="0"/>
                  </a:lnTo>
                  <a:close/>
                </a:path>
                <a:path w="11373485" h="1053464">
                  <a:moveTo>
                    <a:pt x="2181110" y="0"/>
                  </a:moveTo>
                  <a:lnTo>
                    <a:pt x="2171585" y="0"/>
                  </a:lnTo>
                  <a:lnTo>
                    <a:pt x="2171585" y="9525"/>
                  </a:lnTo>
                  <a:lnTo>
                    <a:pt x="2181110" y="9525"/>
                  </a:lnTo>
                  <a:lnTo>
                    <a:pt x="2181110" y="0"/>
                  </a:lnTo>
                  <a:close/>
                </a:path>
                <a:path w="11373485" h="1053464">
                  <a:moveTo>
                    <a:pt x="2238260" y="0"/>
                  </a:moveTo>
                  <a:lnTo>
                    <a:pt x="2228735" y="0"/>
                  </a:lnTo>
                  <a:lnTo>
                    <a:pt x="2228735" y="9525"/>
                  </a:lnTo>
                  <a:lnTo>
                    <a:pt x="2238260" y="9525"/>
                  </a:lnTo>
                  <a:lnTo>
                    <a:pt x="2238260" y="0"/>
                  </a:lnTo>
                  <a:close/>
                </a:path>
                <a:path w="11373485" h="1053464">
                  <a:moveTo>
                    <a:pt x="2295410" y="0"/>
                  </a:moveTo>
                  <a:lnTo>
                    <a:pt x="2285885" y="0"/>
                  </a:lnTo>
                  <a:lnTo>
                    <a:pt x="2285885" y="9525"/>
                  </a:lnTo>
                  <a:lnTo>
                    <a:pt x="2295410" y="9525"/>
                  </a:lnTo>
                  <a:lnTo>
                    <a:pt x="2295410" y="0"/>
                  </a:lnTo>
                  <a:close/>
                </a:path>
                <a:path w="11373485" h="1053464">
                  <a:moveTo>
                    <a:pt x="2352548" y="0"/>
                  </a:moveTo>
                  <a:lnTo>
                    <a:pt x="2343023" y="0"/>
                  </a:lnTo>
                  <a:lnTo>
                    <a:pt x="2343023" y="9525"/>
                  </a:lnTo>
                  <a:lnTo>
                    <a:pt x="2352548" y="9525"/>
                  </a:lnTo>
                  <a:lnTo>
                    <a:pt x="2352548" y="0"/>
                  </a:lnTo>
                  <a:close/>
                </a:path>
                <a:path w="11373485" h="1053464">
                  <a:moveTo>
                    <a:pt x="2409698" y="0"/>
                  </a:moveTo>
                  <a:lnTo>
                    <a:pt x="2400173" y="0"/>
                  </a:lnTo>
                  <a:lnTo>
                    <a:pt x="2400173" y="9525"/>
                  </a:lnTo>
                  <a:lnTo>
                    <a:pt x="2409698" y="9525"/>
                  </a:lnTo>
                  <a:lnTo>
                    <a:pt x="2409698" y="0"/>
                  </a:lnTo>
                  <a:close/>
                </a:path>
                <a:path w="11373485" h="1053464">
                  <a:moveTo>
                    <a:pt x="2466848" y="0"/>
                  </a:moveTo>
                  <a:lnTo>
                    <a:pt x="2457323" y="0"/>
                  </a:lnTo>
                  <a:lnTo>
                    <a:pt x="2457323" y="9525"/>
                  </a:lnTo>
                  <a:lnTo>
                    <a:pt x="2466848" y="9525"/>
                  </a:lnTo>
                  <a:lnTo>
                    <a:pt x="2466848" y="0"/>
                  </a:lnTo>
                  <a:close/>
                </a:path>
                <a:path w="11373485" h="1053464">
                  <a:moveTo>
                    <a:pt x="2523998" y="0"/>
                  </a:moveTo>
                  <a:lnTo>
                    <a:pt x="2514473" y="0"/>
                  </a:lnTo>
                  <a:lnTo>
                    <a:pt x="2514473" y="9525"/>
                  </a:lnTo>
                  <a:lnTo>
                    <a:pt x="2523998" y="9525"/>
                  </a:lnTo>
                  <a:lnTo>
                    <a:pt x="2523998" y="0"/>
                  </a:lnTo>
                  <a:close/>
                </a:path>
                <a:path w="11373485" h="1053464">
                  <a:moveTo>
                    <a:pt x="2581135" y="0"/>
                  </a:moveTo>
                  <a:lnTo>
                    <a:pt x="2571610" y="0"/>
                  </a:lnTo>
                  <a:lnTo>
                    <a:pt x="2571610" y="9525"/>
                  </a:lnTo>
                  <a:lnTo>
                    <a:pt x="2581135" y="9525"/>
                  </a:lnTo>
                  <a:lnTo>
                    <a:pt x="2581135" y="0"/>
                  </a:lnTo>
                  <a:close/>
                </a:path>
                <a:path w="11373485" h="1053464">
                  <a:moveTo>
                    <a:pt x="2638285" y="0"/>
                  </a:moveTo>
                  <a:lnTo>
                    <a:pt x="2628760" y="0"/>
                  </a:lnTo>
                  <a:lnTo>
                    <a:pt x="2628760" y="9525"/>
                  </a:lnTo>
                  <a:lnTo>
                    <a:pt x="2638285" y="9525"/>
                  </a:lnTo>
                  <a:lnTo>
                    <a:pt x="2638285" y="0"/>
                  </a:lnTo>
                  <a:close/>
                </a:path>
                <a:path w="11373485" h="1053464">
                  <a:moveTo>
                    <a:pt x="2695435" y="0"/>
                  </a:moveTo>
                  <a:lnTo>
                    <a:pt x="2685910" y="0"/>
                  </a:lnTo>
                  <a:lnTo>
                    <a:pt x="2685910" y="9525"/>
                  </a:lnTo>
                  <a:lnTo>
                    <a:pt x="2695435" y="9525"/>
                  </a:lnTo>
                  <a:lnTo>
                    <a:pt x="2695435" y="0"/>
                  </a:lnTo>
                  <a:close/>
                </a:path>
                <a:path w="11373485" h="1053464">
                  <a:moveTo>
                    <a:pt x="2752585" y="0"/>
                  </a:moveTo>
                  <a:lnTo>
                    <a:pt x="2743060" y="0"/>
                  </a:lnTo>
                  <a:lnTo>
                    <a:pt x="2743060" y="9525"/>
                  </a:lnTo>
                  <a:lnTo>
                    <a:pt x="2752585" y="9525"/>
                  </a:lnTo>
                  <a:lnTo>
                    <a:pt x="2752585" y="0"/>
                  </a:lnTo>
                  <a:close/>
                </a:path>
                <a:path w="11373485" h="1053464">
                  <a:moveTo>
                    <a:pt x="2809735" y="0"/>
                  </a:moveTo>
                  <a:lnTo>
                    <a:pt x="2800210" y="0"/>
                  </a:lnTo>
                  <a:lnTo>
                    <a:pt x="2800210" y="9525"/>
                  </a:lnTo>
                  <a:lnTo>
                    <a:pt x="2809735" y="9525"/>
                  </a:lnTo>
                  <a:lnTo>
                    <a:pt x="2809735" y="0"/>
                  </a:lnTo>
                  <a:close/>
                </a:path>
                <a:path w="11373485" h="1053464">
                  <a:moveTo>
                    <a:pt x="2866872" y="0"/>
                  </a:moveTo>
                  <a:lnTo>
                    <a:pt x="2857347" y="0"/>
                  </a:lnTo>
                  <a:lnTo>
                    <a:pt x="2857347" y="9525"/>
                  </a:lnTo>
                  <a:lnTo>
                    <a:pt x="2866872" y="9525"/>
                  </a:lnTo>
                  <a:lnTo>
                    <a:pt x="2866872" y="0"/>
                  </a:lnTo>
                  <a:close/>
                </a:path>
                <a:path w="11373485" h="1053464">
                  <a:moveTo>
                    <a:pt x="2924022" y="0"/>
                  </a:moveTo>
                  <a:lnTo>
                    <a:pt x="2914497" y="0"/>
                  </a:lnTo>
                  <a:lnTo>
                    <a:pt x="2914497" y="9525"/>
                  </a:lnTo>
                  <a:lnTo>
                    <a:pt x="2924022" y="9525"/>
                  </a:lnTo>
                  <a:lnTo>
                    <a:pt x="2924022" y="0"/>
                  </a:lnTo>
                  <a:close/>
                </a:path>
                <a:path w="11373485" h="1053464">
                  <a:moveTo>
                    <a:pt x="2981172" y="0"/>
                  </a:moveTo>
                  <a:lnTo>
                    <a:pt x="2971647" y="0"/>
                  </a:lnTo>
                  <a:lnTo>
                    <a:pt x="2971647" y="9525"/>
                  </a:lnTo>
                  <a:lnTo>
                    <a:pt x="2981172" y="9525"/>
                  </a:lnTo>
                  <a:lnTo>
                    <a:pt x="2981172" y="0"/>
                  </a:lnTo>
                  <a:close/>
                </a:path>
                <a:path w="11373485" h="1053464">
                  <a:moveTo>
                    <a:pt x="3038322" y="0"/>
                  </a:moveTo>
                  <a:lnTo>
                    <a:pt x="3028797" y="0"/>
                  </a:lnTo>
                  <a:lnTo>
                    <a:pt x="3028797" y="9525"/>
                  </a:lnTo>
                  <a:lnTo>
                    <a:pt x="3038322" y="9525"/>
                  </a:lnTo>
                  <a:lnTo>
                    <a:pt x="3038322" y="0"/>
                  </a:lnTo>
                  <a:close/>
                </a:path>
                <a:path w="11373485" h="1053464">
                  <a:moveTo>
                    <a:pt x="3095460" y="0"/>
                  </a:moveTo>
                  <a:lnTo>
                    <a:pt x="3085935" y="0"/>
                  </a:lnTo>
                  <a:lnTo>
                    <a:pt x="3085935" y="9525"/>
                  </a:lnTo>
                  <a:lnTo>
                    <a:pt x="3095460" y="9525"/>
                  </a:lnTo>
                  <a:lnTo>
                    <a:pt x="3095460" y="0"/>
                  </a:lnTo>
                  <a:close/>
                </a:path>
                <a:path w="11373485" h="1053464">
                  <a:moveTo>
                    <a:pt x="3152610" y="0"/>
                  </a:moveTo>
                  <a:lnTo>
                    <a:pt x="3143085" y="0"/>
                  </a:lnTo>
                  <a:lnTo>
                    <a:pt x="3143085" y="9525"/>
                  </a:lnTo>
                  <a:lnTo>
                    <a:pt x="3152610" y="9525"/>
                  </a:lnTo>
                  <a:lnTo>
                    <a:pt x="3152610" y="0"/>
                  </a:lnTo>
                  <a:close/>
                </a:path>
                <a:path w="11373485" h="1053464">
                  <a:moveTo>
                    <a:pt x="3209760" y="0"/>
                  </a:moveTo>
                  <a:lnTo>
                    <a:pt x="3200235" y="0"/>
                  </a:lnTo>
                  <a:lnTo>
                    <a:pt x="3200235" y="9525"/>
                  </a:lnTo>
                  <a:lnTo>
                    <a:pt x="3209760" y="9525"/>
                  </a:lnTo>
                  <a:lnTo>
                    <a:pt x="3209760" y="0"/>
                  </a:lnTo>
                  <a:close/>
                </a:path>
                <a:path w="11373485" h="1053464">
                  <a:moveTo>
                    <a:pt x="3266910" y="0"/>
                  </a:moveTo>
                  <a:lnTo>
                    <a:pt x="3257385" y="0"/>
                  </a:lnTo>
                  <a:lnTo>
                    <a:pt x="3257385" y="9525"/>
                  </a:lnTo>
                  <a:lnTo>
                    <a:pt x="3266910" y="9525"/>
                  </a:lnTo>
                  <a:lnTo>
                    <a:pt x="3266910" y="0"/>
                  </a:lnTo>
                  <a:close/>
                </a:path>
                <a:path w="11373485" h="1053464">
                  <a:moveTo>
                    <a:pt x="3324060" y="0"/>
                  </a:moveTo>
                  <a:lnTo>
                    <a:pt x="3314535" y="0"/>
                  </a:lnTo>
                  <a:lnTo>
                    <a:pt x="3314535" y="9525"/>
                  </a:lnTo>
                  <a:lnTo>
                    <a:pt x="3324060" y="9525"/>
                  </a:lnTo>
                  <a:lnTo>
                    <a:pt x="3324060" y="0"/>
                  </a:lnTo>
                  <a:close/>
                </a:path>
                <a:path w="11373485" h="1053464">
                  <a:moveTo>
                    <a:pt x="3381197" y="0"/>
                  </a:moveTo>
                  <a:lnTo>
                    <a:pt x="3371672" y="0"/>
                  </a:lnTo>
                  <a:lnTo>
                    <a:pt x="3371672" y="9525"/>
                  </a:lnTo>
                  <a:lnTo>
                    <a:pt x="3381197" y="9525"/>
                  </a:lnTo>
                  <a:lnTo>
                    <a:pt x="3381197" y="0"/>
                  </a:lnTo>
                  <a:close/>
                </a:path>
                <a:path w="11373485" h="1053464">
                  <a:moveTo>
                    <a:pt x="3438347" y="0"/>
                  </a:moveTo>
                  <a:lnTo>
                    <a:pt x="3428822" y="0"/>
                  </a:lnTo>
                  <a:lnTo>
                    <a:pt x="3428822" y="9525"/>
                  </a:lnTo>
                  <a:lnTo>
                    <a:pt x="3438347" y="9525"/>
                  </a:lnTo>
                  <a:lnTo>
                    <a:pt x="3438347" y="0"/>
                  </a:lnTo>
                  <a:close/>
                </a:path>
                <a:path w="11373485" h="1053464">
                  <a:moveTo>
                    <a:pt x="10696042" y="1043940"/>
                  </a:moveTo>
                  <a:lnTo>
                    <a:pt x="10686517" y="1043940"/>
                  </a:lnTo>
                  <a:lnTo>
                    <a:pt x="10686517" y="1053465"/>
                  </a:lnTo>
                  <a:lnTo>
                    <a:pt x="10696042" y="1053465"/>
                  </a:lnTo>
                  <a:lnTo>
                    <a:pt x="10696042" y="1043940"/>
                  </a:lnTo>
                  <a:close/>
                </a:path>
                <a:path w="11373485" h="1053464">
                  <a:moveTo>
                    <a:pt x="10753192" y="1043940"/>
                  </a:moveTo>
                  <a:lnTo>
                    <a:pt x="10743667" y="1043940"/>
                  </a:lnTo>
                  <a:lnTo>
                    <a:pt x="10743667" y="1053465"/>
                  </a:lnTo>
                  <a:lnTo>
                    <a:pt x="10753192" y="1053465"/>
                  </a:lnTo>
                  <a:lnTo>
                    <a:pt x="10753192" y="1043940"/>
                  </a:lnTo>
                  <a:close/>
                </a:path>
                <a:path w="11373485" h="1053464">
                  <a:moveTo>
                    <a:pt x="10810329" y="1043940"/>
                  </a:moveTo>
                  <a:lnTo>
                    <a:pt x="10800804" y="1043940"/>
                  </a:lnTo>
                  <a:lnTo>
                    <a:pt x="10800804" y="1053465"/>
                  </a:lnTo>
                  <a:lnTo>
                    <a:pt x="10810329" y="1053465"/>
                  </a:lnTo>
                  <a:lnTo>
                    <a:pt x="10810329" y="1043940"/>
                  </a:lnTo>
                  <a:close/>
                </a:path>
                <a:path w="11373485" h="1053464">
                  <a:moveTo>
                    <a:pt x="10867479" y="1043940"/>
                  </a:moveTo>
                  <a:lnTo>
                    <a:pt x="10857954" y="1043940"/>
                  </a:lnTo>
                  <a:lnTo>
                    <a:pt x="10857954" y="1053465"/>
                  </a:lnTo>
                  <a:lnTo>
                    <a:pt x="10867479" y="1053465"/>
                  </a:lnTo>
                  <a:lnTo>
                    <a:pt x="10867479" y="1043940"/>
                  </a:lnTo>
                  <a:close/>
                </a:path>
                <a:path w="11373485" h="1053464">
                  <a:moveTo>
                    <a:pt x="10924629" y="1043940"/>
                  </a:moveTo>
                  <a:lnTo>
                    <a:pt x="10915104" y="1043940"/>
                  </a:lnTo>
                  <a:lnTo>
                    <a:pt x="10915104" y="1053465"/>
                  </a:lnTo>
                  <a:lnTo>
                    <a:pt x="10924629" y="1053465"/>
                  </a:lnTo>
                  <a:lnTo>
                    <a:pt x="10924629" y="1043940"/>
                  </a:lnTo>
                  <a:close/>
                </a:path>
                <a:path w="11373485" h="1053464">
                  <a:moveTo>
                    <a:pt x="10981779" y="1043940"/>
                  </a:moveTo>
                  <a:lnTo>
                    <a:pt x="10972254" y="1043940"/>
                  </a:lnTo>
                  <a:lnTo>
                    <a:pt x="10972254" y="1053465"/>
                  </a:lnTo>
                  <a:lnTo>
                    <a:pt x="10981779" y="1053465"/>
                  </a:lnTo>
                  <a:lnTo>
                    <a:pt x="10981779" y="1043940"/>
                  </a:lnTo>
                  <a:close/>
                </a:path>
                <a:path w="11373485" h="1053464">
                  <a:moveTo>
                    <a:pt x="11038916" y="1043940"/>
                  </a:moveTo>
                  <a:lnTo>
                    <a:pt x="11029391" y="1043940"/>
                  </a:lnTo>
                  <a:lnTo>
                    <a:pt x="11029391" y="1053465"/>
                  </a:lnTo>
                  <a:lnTo>
                    <a:pt x="11038916" y="1053465"/>
                  </a:lnTo>
                  <a:lnTo>
                    <a:pt x="11038916" y="1043940"/>
                  </a:lnTo>
                  <a:close/>
                </a:path>
                <a:path w="11373485" h="1053464">
                  <a:moveTo>
                    <a:pt x="11096066" y="1043940"/>
                  </a:moveTo>
                  <a:lnTo>
                    <a:pt x="11086541" y="1043940"/>
                  </a:lnTo>
                  <a:lnTo>
                    <a:pt x="11086541" y="1053465"/>
                  </a:lnTo>
                  <a:lnTo>
                    <a:pt x="11096066" y="1053465"/>
                  </a:lnTo>
                  <a:lnTo>
                    <a:pt x="11096066" y="1043940"/>
                  </a:lnTo>
                  <a:close/>
                </a:path>
                <a:path w="11373485" h="1053464">
                  <a:moveTo>
                    <a:pt x="11153216" y="1043940"/>
                  </a:moveTo>
                  <a:lnTo>
                    <a:pt x="11143691" y="1043940"/>
                  </a:lnTo>
                  <a:lnTo>
                    <a:pt x="11143691" y="1053465"/>
                  </a:lnTo>
                  <a:lnTo>
                    <a:pt x="11153216" y="1053465"/>
                  </a:lnTo>
                  <a:lnTo>
                    <a:pt x="11153216" y="1043940"/>
                  </a:lnTo>
                  <a:close/>
                </a:path>
                <a:path w="11373485" h="1053464">
                  <a:moveTo>
                    <a:pt x="11210366" y="1043940"/>
                  </a:moveTo>
                  <a:lnTo>
                    <a:pt x="11200841" y="1043940"/>
                  </a:lnTo>
                  <a:lnTo>
                    <a:pt x="11200841" y="1053465"/>
                  </a:lnTo>
                  <a:lnTo>
                    <a:pt x="11210366" y="1053465"/>
                  </a:lnTo>
                  <a:lnTo>
                    <a:pt x="11210366" y="1043940"/>
                  </a:lnTo>
                  <a:close/>
                </a:path>
                <a:path w="11373485" h="1053464">
                  <a:moveTo>
                    <a:pt x="11267516" y="1043940"/>
                  </a:moveTo>
                  <a:lnTo>
                    <a:pt x="11257991" y="1043940"/>
                  </a:lnTo>
                  <a:lnTo>
                    <a:pt x="11257991" y="1053465"/>
                  </a:lnTo>
                  <a:lnTo>
                    <a:pt x="11267516" y="1053465"/>
                  </a:lnTo>
                  <a:lnTo>
                    <a:pt x="11267516" y="1043940"/>
                  </a:lnTo>
                  <a:close/>
                </a:path>
                <a:path w="11373485" h="1053464">
                  <a:moveTo>
                    <a:pt x="11324654" y="1043940"/>
                  </a:moveTo>
                  <a:lnTo>
                    <a:pt x="11315129" y="1043940"/>
                  </a:lnTo>
                  <a:lnTo>
                    <a:pt x="11315129" y="1053465"/>
                  </a:lnTo>
                  <a:lnTo>
                    <a:pt x="11324654" y="1053465"/>
                  </a:lnTo>
                  <a:lnTo>
                    <a:pt x="11324654" y="1043940"/>
                  </a:lnTo>
                  <a:close/>
                </a:path>
                <a:path w="11373485" h="1053464">
                  <a:moveTo>
                    <a:pt x="11372901" y="1043940"/>
                  </a:moveTo>
                  <a:lnTo>
                    <a:pt x="11372279" y="1043940"/>
                  </a:lnTo>
                  <a:lnTo>
                    <a:pt x="11372279" y="1053465"/>
                  </a:lnTo>
                  <a:lnTo>
                    <a:pt x="11372901" y="1053465"/>
                  </a:lnTo>
                  <a:lnTo>
                    <a:pt x="11372901" y="1043940"/>
                  </a:lnTo>
                  <a:close/>
                </a:path>
              </a:pathLst>
            </a:custGeom>
            <a:solidFill>
              <a:srgbClr val="C7C6C3"/>
            </a:solidFill>
          </p:spPr>
          <p:txBody>
            <a:bodyPr wrap="square" lIns="0" tIns="0" rIns="0" bIns="0" rtlCol="0"/>
            <a:lstStyle/>
            <a:p>
              <a:endParaRPr sz="1688"/>
            </a:p>
          </p:txBody>
        </p:sp>
        <p:sp>
          <p:nvSpPr>
            <p:cNvPr id="19" name="object 19"/>
            <p:cNvSpPr/>
            <p:nvPr/>
          </p:nvSpPr>
          <p:spPr>
            <a:xfrm>
              <a:off x="4428299" y="1863115"/>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25" y="0"/>
                  </a:moveTo>
                  <a:lnTo>
                    <a:pt x="114300" y="0"/>
                  </a:lnTo>
                  <a:lnTo>
                    <a:pt x="114300" y="9525"/>
                  </a:lnTo>
                  <a:lnTo>
                    <a:pt x="123825" y="9525"/>
                  </a:lnTo>
                  <a:lnTo>
                    <a:pt x="123825" y="0"/>
                  </a:lnTo>
                  <a:close/>
                </a:path>
                <a:path w="4010025" h="9525">
                  <a:moveTo>
                    <a:pt x="180962" y="0"/>
                  </a:moveTo>
                  <a:lnTo>
                    <a:pt x="171437" y="0"/>
                  </a:lnTo>
                  <a:lnTo>
                    <a:pt x="171437" y="9525"/>
                  </a:lnTo>
                  <a:lnTo>
                    <a:pt x="180962" y="9525"/>
                  </a:lnTo>
                  <a:lnTo>
                    <a:pt x="180962" y="0"/>
                  </a:lnTo>
                  <a:close/>
                </a:path>
                <a:path w="4010025" h="9525">
                  <a:moveTo>
                    <a:pt x="238112" y="0"/>
                  </a:moveTo>
                  <a:lnTo>
                    <a:pt x="228587" y="0"/>
                  </a:lnTo>
                  <a:lnTo>
                    <a:pt x="228587" y="9525"/>
                  </a:lnTo>
                  <a:lnTo>
                    <a:pt x="238112" y="9525"/>
                  </a:lnTo>
                  <a:lnTo>
                    <a:pt x="238112" y="0"/>
                  </a:lnTo>
                  <a:close/>
                </a:path>
                <a:path w="4010025" h="9525">
                  <a:moveTo>
                    <a:pt x="295262" y="0"/>
                  </a:moveTo>
                  <a:lnTo>
                    <a:pt x="285737" y="0"/>
                  </a:lnTo>
                  <a:lnTo>
                    <a:pt x="285737" y="9525"/>
                  </a:lnTo>
                  <a:lnTo>
                    <a:pt x="295262" y="9525"/>
                  </a:lnTo>
                  <a:lnTo>
                    <a:pt x="295262" y="0"/>
                  </a:lnTo>
                  <a:close/>
                </a:path>
                <a:path w="4010025" h="9525">
                  <a:moveTo>
                    <a:pt x="352412" y="0"/>
                  </a:moveTo>
                  <a:lnTo>
                    <a:pt x="342887" y="0"/>
                  </a:lnTo>
                  <a:lnTo>
                    <a:pt x="342887" y="9525"/>
                  </a:lnTo>
                  <a:lnTo>
                    <a:pt x="352412" y="9525"/>
                  </a:lnTo>
                  <a:lnTo>
                    <a:pt x="352412" y="0"/>
                  </a:lnTo>
                  <a:close/>
                </a:path>
                <a:path w="4010025" h="9525">
                  <a:moveTo>
                    <a:pt x="409562" y="0"/>
                  </a:moveTo>
                  <a:lnTo>
                    <a:pt x="400037" y="0"/>
                  </a:lnTo>
                  <a:lnTo>
                    <a:pt x="400037" y="9525"/>
                  </a:lnTo>
                  <a:lnTo>
                    <a:pt x="409562" y="9525"/>
                  </a:lnTo>
                  <a:lnTo>
                    <a:pt x="409562" y="0"/>
                  </a:lnTo>
                  <a:close/>
                </a:path>
                <a:path w="4010025" h="9525">
                  <a:moveTo>
                    <a:pt x="466699" y="0"/>
                  </a:moveTo>
                  <a:lnTo>
                    <a:pt x="457174" y="0"/>
                  </a:lnTo>
                  <a:lnTo>
                    <a:pt x="457174" y="9525"/>
                  </a:lnTo>
                  <a:lnTo>
                    <a:pt x="466699" y="9525"/>
                  </a:lnTo>
                  <a:lnTo>
                    <a:pt x="466699" y="0"/>
                  </a:lnTo>
                  <a:close/>
                </a:path>
                <a:path w="4010025" h="9525">
                  <a:moveTo>
                    <a:pt x="523849" y="0"/>
                  </a:moveTo>
                  <a:lnTo>
                    <a:pt x="514324" y="0"/>
                  </a:lnTo>
                  <a:lnTo>
                    <a:pt x="514324" y="9525"/>
                  </a:lnTo>
                  <a:lnTo>
                    <a:pt x="523849" y="9525"/>
                  </a:lnTo>
                  <a:lnTo>
                    <a:pt x="523849" y="0"/>
                  </a:lnTo>
                  <a:close/>
                </a:path>
                <a:path w="4010025" h="9525">
                  <a:moveTo>
                    <a:pt x="580999" y="0"/>
                  </a:moveTo>
                  <a:lnTo>
                    <a:pt x="571474" y="0"/>
                  </a:lnTo>
                  <a:lnTo>
                    <a:pt x="571474" y="9525"/>
                  </a:lnTo>
                  <a:lnTo>
                    <a:pt x="580999" y="9525"/>
                  </a:lnTo>
                  <a:lnTo>
                    <a:pt x="580999" y="0"/>
                  </a:lnTo>
                  <a:close/>
                </a:path>
                <a:path w="4010025" h="9525">
                  <a:moveTo>
                    <a:pt x="638149" y="0"/>
                  </a:moveTo>
                  <a:lnTo>
                    <a:pt x="628624" y="0"/>
                  </a:lnTo>
                  <a:lnTo>
                    <a:pt x="628624" y="9525"/>
                  </a:lnTo>
                  <a:lnTo>
                    <a:pt x="638149" y="9525"/>
                  </a:lnTo>
                  <a:lnTo>
                    <a:pt x="638149" y="0"/>
                  </a:lnTo>
                  <a:close/>
                </a:path>
                <a:path w="4010025" h="9525">
                  <a:moveTo>
                    <a:pt x="695286" y="0"/>
                  </a:moveTo>
                  <a:lnTo>
                    <a:pt x="685761" y="0"/>
                  </a:lnTo>
                  <a:lnTo>
                    <a:pt x="685761" y="9525"/>
                  </a:lnTo>
                  <a:lnTo>
                    <a:pt x="695286" y="9525"/>
                  </a:lnTo>
                  <a:lnTo>
                    <a:pt x="695286" y="0"/>
                  </a:lnTo>
                  <a:close/>
                </a:path>
                <a:path w="4010025" h="9525">
                  <a:moveTo>
                    <a:pt x="752436" y="0"/>
                  </a:moveTo>
                  <a:lnTo>
                    <a:pt x="742911" y="0"/>
                  </a:lnTo>
                  <a:lnTo>
                    <a:pt x="742911" y="9525"/>
                  </a:lnTo>
                  <a:lnTo>
                    <a:pt x="752436" y="9525"/>
                  </a:lnTo>
                  <a:lnTo>
                    <a:pt x="752436" y="0"/>
                  </a:lnTo>
                  <a:close/>
                </a:path>
                <a:path w="4010025" h="9525">
                  <a:moveTo>
                    <a:pt x="809586" y="0"/>
                  </a:moveTo>
                  <a:lnTo>
                    <a:pt x="800061" y="0"/>
                  </a:lnTo>
                  <a:lnTo>
                    <a:pt x="800061" y="9525"/>
                  </a:lnTo>
                  <a:lnTo>
                    <a:pt x="809586" y="9525"/>
                  </a:lnTo>
                  <a:lnTo>
                    <a:pt x="809586" y="0"/>
                  </a:lnTo>
                  <a:close/>
                </a:path>
                <a:path w="4010025" h="9525">
                  <a:moveTo>
                    <a:pt x="866736" y="0"/>
                  </a:moveTo>
                  <a:lnTo>
                    <a:pt x="857211" y="0"/>
                  </a:lnTo>
                  <a:lnTo>
                    <a:pt x="857211" y="9525"/>
                  </a:lnTo>
                  <a:lnTo>
                    <a:pt x="866736" y="9525"/>
                  </a:lnTo>
                  <a:lnTo>
                    <a:pt x="866736" y="0"/>
                  </a:lnTo>
                  <a:close/>
                </a:path>
                <a:path w="4010025" h="9525">
                  <a:moveTo>
                    <a:pt x="923886" y="0"/>
                  </a:moveTo>
                  <a:lnTo>
                    <a:pt x="914361" y="0"/>
                  </a:lnTo>
                  <a:lnTo>
                    <a:pt x="914361" y="9525"/>
                  </a:lnTo>
                  <a:lnTo>
                    <a:pt x="923886" y="9525"/>
                  </a:lnTo>
                  <a:lnTo>
                    <a:pt x="923886" y="0"/>
                  </a:lnTo>
                  <a:close/>
                </a:path>
                <a:path w="4010025" h="9525">
                  <a:moveTo>
                    <a:pt x="981024" y="0"/>
                  </a:moveTo>
                  <a:lnTo>
                    <a:pt x="971499" y="0"/>
                  </a:lnTo>
                  <a:lnTo>
                    <a:pt x="971499" y="9525"/>
                  </a:lnTo>
                  <a:lnTo>
                    <a:pt x="981024" y="9525"/>
                  </a:lnTo>
                  <a:lnTo>
                    <a:pt x="981024" y="0"/>
                  </a:lnTo>
                  <a:close/>
                </a:path>
                <a:path w="4010025" h="9525">
                  <a:moveTo>
                    <a:pt x="1038174" y="0"/>
                  </a:moveTo>
                  <a:lnTo>
                    <a:pt x="1028649" y="0"/>
                  </a:lnTo>
                  <a:lnTo>
                    <a:pt x="1028649" y="9525"/>
                  </a:lnTo>
                  <a:lnTo>
                    <a:pt x="1038174" y="9525"/>
                  </a:lnTo>
                  <a:lnTo>
                    <a:pt x="1038174" y="0"/>
                  </a:lnTo>
                  <a:close/>
                </a:path>
                <a:path w="4010025" h="9525">
                  <a:moveTo>
                    <a:pt x="1095324" y="0"/>
                  </a:moveTo>
                  <a:lnTo>
                    <a:pt x="1085799" y="0"/>
                  </a:lnTo>
                  <a:lnTo>
                    <a:pt x="1085799" y="9525"/>
                  </a:lnTo>
                  <a:lnTo>
                    <a:pt x="1095324" y="9525"/>
                  </a:lnTo>
                  <a:lnTo>
                    <a:pt x="1095324" y="0"/>
                  </a:lnTo>
                  <a:close/>
                </a:path>
                <a:path w="4010025" h="9525">
                  <a:moveTo>
                    <a:pt x="1152474" y="0"/>
                  </a:moveTo>
                  <a:lnTo>
                    <a:pt x="1142949" y="0"/>
                  </a:lnTo>
                  <a:lnTo>
                    <a:pt x="1142949" y="9525"/>
                  </a:lnTo>
                  <a:lnTo>
                    <a:pt x="1152474" y="9525"/>
                  </a:lnTo>
                  <a:lnTo>
                    <a:pt x="1152474" y="0"/>
                  </a:lnTo>
                  <a:close/>
                </a:path>
                <a:path w="4010025" h="9525">
                  <a:moveTo>
                    <a:pt x="1209611" y="0"/>
                  </a:moveTo>
                  <a:lnTo>
                    <a:pt x="1200086" y="0"/>
                  </a:lnTo>
                  <a:lnTo>
                    <a:pt x="1200086" y="9525"/>
                  </a:lnTo>
                  <a:lnTo>
                    <a:pt x="1209611" y="9525"/>
                  </a:lnTo>
                  <a:lnTo>
                    <a:pt x="1209611" y="0"/>
                  </a:lnTo>
                  <a:close/>
                </a:path>
                <a:path w="4010025" h="9525">
                  <a:moveTo>
                    <a:pt x="1266761" y="0"/>
                  </a:moveTo>
                  <a:lnTo>
                    <a:pt x="1257236" y="0"/>
                  </a:lnTo>
                  <a:lnTo>
                    <a:pt x="1257236" y="9525"/>
                  </a:lnTo>
                  <a:lnTo>
                    <a:pt x="1266761" y="9525"/>
                  </a:lnTo>
                  <a:lnTo>
                    <a:pt x="1266761" y="0"/>
                  </a:lnTo>
                  <a:close/>
                </a:path>
                <a:path w="4010025" h="9525">
                  <a:moveTo>
                    <a:pt x="1323911" y="0"/>
                  </a:moveTo>
                  <a:lnTo>
                    <a:pt x="1314386" y="0"/>
                  </a:lnTo>
                  <a:lnTo>
                    <a:pt x="1314386" y="9525"/>
                  </a:lnTo>
                  <a:lnTo>
                    <a:pt x="1323911" y="9525"/>
                  </a:lnTo>
                  <a:lnTo>
                    <a:pt x="1323911" y="0"/>
                  </a:lnTo>
                  <a:close/>
                </a:path>
                <a:path w="4010025" h="9525">
                  <a:moveTo>
                    <a:pt x="1381061" y="0"/>
                  </a:moveTo>
                  <a:lnTo>
                    <a:pt x="1371536" y="0"/>
                  </a:lnTo>
                  <a:lnTo>
                    <a:pt x="1371536" y="9525"/>
                  </a:lnTo>
                  <a:lnTo>
                    <a:pt x="1381061" y="9525"/>
                  </a:lnTo>
                  <a:lnTo>
                    <a:pt x="1381061" y="0"/>
                  </a:lnTo>
                  <a:close/>
                </a:path>
                <a:path w="4010025" h="9525">
                  <a:moveTo>
                    <a:pt x="1438211" y="0"/>
                  </a:moveTo>
                  <a:lnTo>
                    <a:pt x="1428686" y="0"/>
                  </a:lnTo>
                  <a:lnTo>
                    <a:pt x="1428686" y="9525"/>
                  </a:lnTo>
                  <a:lnTo>
                    <a:pt x="1438211" y="9525"/>
                  </a:lnTo>
                  <a:lnTo>
                    <a:pt x="1438211" y="0"/>
                  </a:lnTo>
                  <a:close/>
                </a:path>
                <a:path w="4010025" h="9525">
                  <a:moveTo>
                    <a:pt x="1495348" y="0"/>
                  </a:moveTo>
                  <a:lnTo>
                    <a:pt x="1485823" y="0"/>
                  </a:lnTo>
                  <a:lnTo>
                    <a:pt x="1485823" y="9525"/>
                  </a:lnTo>
                  <a:lnTo>
                    <a:pt x="1495348" y="9525"/>
                  </a:lnTo>
                  <a:lnTo>
                    <a:pt x="1495348" y="0"/>
                  </a:lnTo>
                  <a:close/>
                </a:path>
                <a:path w="4010025" h="9525">
                  <a:moveTo>
                    <a:pt x="1552498" y="0"/>
                  </a:moveTo>
                  <a:lnTo>
                    <a:pt x="1542973" y="0"/>
                  </a:lnTo>
                  <a:lnTo>
                    <a:pt x="1542973" y="9525"/>
                  </a:lnTo>
                  <a:lnTo>
                    <a:pt x="1552498" y="9525"/>
                  </a:lnTo>
                  <a:lnTo>
                    <a:pt x="1552498" y="0"/>
                  </a:lnTo>
                  <a:close/>
                </a:path>
                <a:path w="4010025" h="9525">
                  <a:moveTo>
                    <a:pt x="1609648" y="0"/>
                  </a:moveTo>
                  <a:lnTo>
                    <a:pt x="1600123" y="0"/>
                  </a:lnTo>
                  <a:lnTo>
                    <a:pt x="1600123" y="9525"/>
                  </a:lnTo>
                  <a:lnTo>
                    <a:pt x="1609648" y="9525"/>
                  </a:lnTo>
                  <a:lnTo>
                    <a:pt x="1609648" y="0"/>
                  </a:lnTo>
                  <a:close/>
                </a:path>
                <a:path w="4010025" h="9525">
                  <a:moveTo>
                    <a:pt x="1666798" y="0"/>
                  </a:moveTo>
                  <a:lnTo>
                    <a:pt x="1657273" y="0"/>
                  </a:lnTo>
                  <a:lnTo>
                    <a:pt x="1657273" y="9525"/>
                  </a:lnTo>
                  <a:lnTo>
                    <a:pt x="1666798" y="9525"/>
                  </a:lnTo>
                  <a:lnTo>
                    <a:pt x="1666798" y="0"/>
                  </a:lnTo>
                  <a:close/>
                </a:path>
                <a:path w="4010025" h="9525">
                  <a:moveTo>
                    <a:pt x="1723936" y="0"/>
                  </a:moveTo>
                  <a:lnTo>
                    <a:pt x="1714411" y="0"/>
                  </a:lnTo>
                  <a:lnTo>
                    <a:pt x="1714411" y="9525"/>
                  </a:lnTo>
                  <a:lnTo>
                    <a:pt x="1723936" y="9525"/>
                  </a:lnTo>
                  <a:lnTo>
                    <a:pt x="1723936" y="0"/>
                  </a:lnTo>
                  <a:close/>
                </a:path>
                <a:path w="4010025" h="9525">
                  <a:moveTo>
                    <a:pt x="1781086" y="0"/>
                  </a:moveTo>
                  <a:lnTo>
                    <a:pt x="1771561" y="0"/>
                  </a:lnTo>
                  <a:lnTo>
                    <a:pt x="1771561" y="9525"/>
                  </a:lnTo>
                  <a:lnTo>
                    <a:pt x="1781086" y="9525"/>
                  </a:lnTo>
                  <a:lnTo>
                    <a:pt x="1781086" y="0"/>
                  </a:lnTo>
                  <a:close/>
                </a:path>
                <a:path w="4010025" h="9525">
                  <a:moveTo>
                    <a:pt x="1838236" y="0"/>
                  </a:moveTo>
                  <a:lnTo>
                    <a:pt x="1828711" y="0"/>
                  </a:lnTo>
                  <a:lnTo>
                    <a:pt x="1828711" y="9525"/>
                  </a:lnTo>
                  <a:lnTo>
                    <a:pt x="1838236" y="9525"/>
                  </a:lnTo>
                  <a:lnTo>
                    <a:pt x="1838236" y="0"/>
                  </a:lnTo>
                  <a:close/>
                </a:path>
                <a:path w="4010025" h="9525">
                  <a:moveTo>
                    <a:pt x="1895386" y="0"/>
                  </a:moveTo>
                  <a:lnTo>
                    <a:pt x="1885861" y="0"/>
                  </a:lnTo>
                  <a:lnTo>
                    <a:pt x="1885861" y="9525"/>
                  </a:lnTo>
                  <a:lnTo>
                    <a:pt x="1895386" y="9525"/>
                  </a:lnTo>
                  <a:lnTo>
                    <a:pt x="1895386" y="0"/>
                  </a:lnTo>
                  <a:close/>
                </a:path>
                <a:path w="4010025" h="9525">
                  <a:moveTo>
                    <a:pt x="1952536" y="0"/>
                  </a:moveTo>
                  <a:lnTo>
                    <a:pt x="1943011" y="0"/>
                  </a:lnTo>
                  <a:lnTo>
                    <a:pt x="1943011" y="9525"/>
                  </a:lnTo>
                  <a:lnTo>
                    <a:pt x="1952536" y="9525"/>
                  </a:lnTo>
                  <a:lnTo>
                    <a:pt x="1952536" y="0"/>
                  </a:lnTo>
                  <a:close/>
                </a:path>
                <a:path w="4010025" h="9525">
                  <a:moveTo>
                    <a:pt x="2009673" y="0"/>
                  </a:moveTo>
                  <a:lnTo>
                    <a:pt x="2000148" y="0"/>
                  </a:lnTo>
                  <a:lnTo>
                    <a:pt x="2000148" y="9525"/>
                  </a:lnTo>
                  <a:lnTo>
                    <a:pt x="2009673" y="9525"/>
                  </a:lnTo>
                  <a:lnTo>
                    <a:pt x="2009673" y="0"/>
                  </a:lnTo>
                  <a:close/>
                </a:path>
                <a:path w="4010025" h="9525">
                  <a:moveTo>
                    <a:pt x="2066823" y="0"/>
                  </a:moveTo>
                  <a:lnTo>
                    <a:pt x="2057298" y="0"/>
                  </a:lnTo>
                  <a:lnTo>
                    <a:pt x="2057298" y="9525"/>
                  </a:lnTo>
                  <a:lnTo>
                    <a:pt x="2066823" y="9525"/>
                  </a:lnTo>
                  <a:lnTo>
                    <a:pt x="2066823" y="0"/>
                  </a:lnTo>
                  <a:close/>
                </a:path>
                <a:path w="4010025" h="9525">
                  <a:moveTo>
                    <a:pt x="2123973" y="0"/>
                  </a:moveTo>
                  <a:lnTo>
                    <a:pt x="2114448" y="0"/>
                  </a:lnTo>
                  <a:lnTo>
                    <a:pt x="2114448" y="9525"/>
                  </a:lnTo>
                  <a:lnTo>
                    <a:pt x="2123973" y="9525"/>
                  </a:lnTo>
                  <a:lnTo>
                    <a:pt x="2123973" y="0"/>
                  </a:lnTo>
                  <a:close/>
                </a:path>
                <a:path w="4010025" h="9525">
                  <a:moveTo>
                    <a:pt x="2181123" y="0"/>
                  </a:moveTo>
                  <a:lnTo>
                    <a:pt x="2171598" y="0"/>
                  </a:lnTo>
                  <a:lnTo>
                    <a:pt x="2171598" y="9525"/>
                  </a:lnTo>
                  <a:lnTo>
                    <a:pt x="2181123" y="9525"/>
                  </a:lnTo>
                  <a:lnTo>
                    <a:pt x="2181123" y="0"/>
                  </a:lnTo>
                  <a:close/>
                </a:path>
                <a:path w="4010025" h="9525">
                  <a:moveTo>
                    <a:pt x="2238260" y="0"/>
                  </a:moveTo>
                  <a:lnTo>
                    <a:pt x="2228735" y="0"/>
                  </a:lnTo>
                  <a:lnTo>
                    <a:pt x="2228735" y="9525"/>
                  </a:lnTo>
                  <a:lnTo>
                    <a:pt x="2238260" y="9525"/>
                  </a:lnTo>
                  <a:lnTo>
                    <a:pt x="2238260" y="0"/>
                  </a:lnTo>
                  <a:close/>
                </a:path>
                <a:path w="4010025" h="9525">
                  <a:moveTo>
                    <a:pt x="2295410" y="0"/>
                  </a:moveTo>
                  <a:lnTo>
                    <a:pt x="2285885" y="0"/>
                  </a:lnTo>
                  <a:lnTo>
                    <a:pt x="2285885" y="9525"/>
                  </a:lnTo>
                  <a:lnTo>
                    <a:pt x="2295410" y="9525"/>
                  </a:lnTo>
                  <a:lnTo>
                    <a:pt x="2295410" y="0"/>
                  </a:lnTo>
                  <a:close/>
                </a:path>
                <a:path w="4010025" h="9525">
                  <a:moveTo>
                    <a:pt x="2352560" y="0"/>
                  </a:moveTo>
                  <a:lnTo>
                    <a:pt x="2343035" y="0"/>
                  </a:lnTo>
                  <a:lnTo>
                    <a:pt x="2343035" y="9525"/>
                  </a:lnTo>
                  <a:lnTo>
                    <a:pt x="2352560" y="9525"/>
                  </a:lnTo>
                  <a:lnTo>
                    <a:pt x="2352560" y="0"/>
                  </a:lnTo>
                  <a:close/>
                </a:path>
                <a:path w="4010025" h="9525">
                  <a:moveTo>
                    <a:pt x="2409710" y="0"/>
                  </a:moveTo>
                  <a:lnTo>
                    <a:pt x="2400185" y="0"/>
                  </a:lnTo>
                  <a:lnTo>
                    <a:pt x="2400185" y="9525"/>
                  </a:lnTo>
                  <a:lnTo>
                    <a:pt x="2409710" y="9525"/>
                  </a:lnTo>
                  <a:lnTo>
                    <a:pt x="2409710" y="0"/>
                  </a:lnTo>
                  <a:close/>
                </a:path>
                <a:path w="4010025" h="9525">
                  <a:moveTo>
                    <a:pt x="2466860" y="0"/>
                  </a:moveTo>
                  <a:lnTo>
                    <a:pt x="2457335" y="0"/>
                  </a:lnTo>
                  <a:lnTo>
                    <a:pt x="2457335" y="9525"/>
                  </a:lnTo>
                  <a:lnTo>
                    <a:pt x="2466860" y="9525"/>
                  </a:lnTo>
                  <a:lnTo>
                    <a:pt x="2466860" y="0"/>
                  </a:lnTo>
                  <a:close/>
                </a:path>
                <a:path w="4010025" h="9525">
                  <a:moveTo>
                    <a:pt x="2523998" y="0"/>
                  </a:moveTo>
                  <a:lnTo>
                    <a:pt x="2514473" y="0"/>
                  </a:lnTo>
                  <a:lnTo>
                    <a:pt x="2514473" y="9525"/>
                  </a:lnTo>
                  <a:lnTo>
                    <a:pt x="2523998" y="9525"/>
                  </a:lnTo>
                  <a:lnTo>
                    <a:pt x="2523998" y="0"/>
                  </a:lnTo>
                  <a:close/>
                </a:path>
                <a:path w="4010025" h="9525">
                  <a:moveTo>
                    <a:pt x="2581148" y="0"/>
                  </a:moveTo>
                  <a:lnTo>
                    <a:pt x="2571623" y="0"/>
                  </a:lnTo>
                  <a:lnTo>
                    <a:pt x="2571623" y="9525"/>
                  </a:lnTo>
                  <a:lnTo>
                    <a:pt x="2581148" y="9525"/>
                  </a:lnTo>
                  <a:lnTo>
                    <a:pt x="2581148" y="0"/>
                  </a:lnTo>
                  <a:close/>
                </a:path>
                <a:path w="4010025" h="9525">
                  <a:moveTo>
                    <a:pt x="2638298" y="0"/>
                  </a:moveTo>
                  <a:lnTo>
                    <a:pt x="2628773" y="0"/>
                  </a:lnTo>
                  <a:lnTo>
                    <a:pt x="2628773" y="9525"/>
                  </a:lnTo>
                  <a:lnTo>
                    <a:pt x="2638298" y="9525"/>
                  </a:lnTo>
                  <a:lnTo>
                    <a:pt x="2638298" y="0"/>
                  </a:lnTo>
                  <a:close/>
                </a:path>
                <a:path w="4010025" h="9525">
                  <a:moveTo>
                    <a:pt x="2695448" y="0"/>
                  </a:moveTo>
                  <a:lnTo>
                    <a:pt x="2685923" y="0"/>
                  </a:lnTo>
                  <a:lnTo>
                    <a:pt x="2685923" y="9525"/>
                  </a:lnTo>
                  <a:lnTo>
                    <a:pt x="2695448" y="9525"/>
                  </a:lnTo>
                  <a:lnTo>
                    <a:pt x="2695448" y="0"/>
                  </a:lnTo>
                  <a:close/>
                </a:path>
                <a:path w="4010025" h="9525">
                  <a:moveTo>
                    <a:pt x="2752585" y="0"/>
                  </a:moveTo>
                  <a:lnTo>
                    <a:pt x="2743060" y="0"/>
                  </a:lnTo>
                  <a:lnTo>
                    <a:pt x="2743060" y="9525"/>
                  </a:lnTo>
                  <a:lnTo>
                    <a:pt x="2752585" y="9525"/>
                  </a:lnTo>
                  <a:lnTo>
                    <a:pt x="2752585" y="0"/>
                  </a:lnTo>
                  <a:close/>
                </a:path>
                <a:path w="4010025" h="9525">
                  <a:moveTo>
                    <a:pt x="2809735" y="0"/>
                  </a:moveTo>
                  <a:lnTo>
                    <a:pt x="2800210" y="0"/>
                  </a:lnTo>
                  <a:lnTo>
                    <a:pt x="2800210" y="9525"/>
                  </a:lnTo>
                  <a:lnTo>
                    <a:pt x="2809735" y="9525"/>
                  </a:lnTo>
                  <a:lnTo>
                    <a:pt x="2809735" y="0"/>
                  </a:lnTo>
                  <a:close/>
                </a:path>
                <a:path w="4010025" h="9525">
                  <a:moveTo>
                    <a:pt x="2866885" y="0"/>
                  </a:moveTo>
                  <a:lnTo>
                    <a:pt x="2857360" y="0"/>
                  </a:lnTo>
                  <a:lnTo>
                    <a:pt x="2857360" y="9525"/>
                  </a:lnTo>
                  <a:lnTo>
                    <a:pt x="2866885" y="9525"/>
                  </a:lnTo>
                  <a:lnTo>
                    <a:pt x="2866885" y="0"/>
                  </a:lnTo>
                  <a:close/>
                </a:path>
                <a:path w="4010025" h="9525">
                  <a:moveTo>
                    <a:pt x="2924035" y="0"/>
                  </a:moveTo>
                  <a:lnTo>
                    <a:pt x="2914510" y="0"/>
                  </a:lnTo>
                  <a:lnTo>
                    <a:pt x="2914510" y="9525"/>
                  </a:lnTo>
                  <a:lnTo>
                    <a:pt x="2924035" y="9525"/>
                  </a:lnTo>
                  <a:lnTo>
                    <a:pt x="2924035" y="0"/>
                  </a:lnTo>
                  <a:close/>
                </a:path>
                <a:path w="4010025" h="9525">
                  <a:moveTo>
                    <a:pt x="2981172" y="0"/>
                  </a:moveTo>
                  <a:lnTo>
                    <a:pt x="2971660" y="0"/>
                  </a:lnTo>
                  <a:lnTo>
                    <a:pt x="2971660" y="9525"/>
                  </a:lnTo>
                  <a:lnTo>
                    <a:pt x="2981172" y="9525"/>
                  </a:lnTo>
                  <a:lnTo>
                    <a:pt x="2981172" y="0"/>
                  </a:lnTo>
                  <a:close/>
                </a:path>
                <a:path w="4010025" h="9525">
                  <a:moveTo>
                    <a:pt x="3038322" y="0"/>
                  </a:moveTo>
                  <a:lnTo>
                    <a:pt x="3028797" y="0"/>
                  </a:lnTo>
                  <a:lnTo>
                    <a:pt x="3028797" y="9525"/>
                  </a:lnTo>
                  <a:lnTo>
                    <a:pt x="3038322" y="9525"/>
                  </a:lnTo>
                  <a:lnTo>
                    <a:pt x="3038322" y="0"/>
                  </a:lnTo>
                  <a:close/>
                </a:path>
                <a:path w="4010025" h="9525">
                  <a:moveTo>
                    <a:pt x="3095472" y="0"/>
                  </a:moveTo>
                  <a:lnTo>
                    <a:pt x="3085947" y="0"/>
                  </a:lnTo>
                  <a:lnTo>
                    <a:pt x="3085947" y="9525"/>
                  </a:lnTo>
                  <a:lnTo>
                    <a:pt x="3095472" y="9525"/>
                  </a:lnTo>
                  <a:lnTo>
                    <a:pt x="3095472" y="0"/>
                  </a:lnTo>
                  <a:close/>
                </a:path>
                <a:path w="4010025" h="9525">
                  <a:moveTo>
                    <a:pt x="3152622" y="0"/>
                  </a:moveTo>
                  <a:lnTo>
                    <a:pt x="3143097" y="0"/>
                  </a:lnTo>
                  <a:lnTo>
                    <a:pt x="3143097" y="9525"/>
                  </a:lnTo>
                  <a:lnTo>
                    <a:pt x="3152622" y="9525"/>
                  </a:lnTo>
                  <a:lnTo>
                    <a:pt x="3152622" y="0"/>
                  </a:lnTo>
                  <a:close/>
                </a:path>
                <a:path w="4010025" h="9525">
                  <a:moveTo>
                    <a:pt x="3209772" y="0"/>
                  </a:moveTo>
                  <a:lnTo>
                    <a:pt x="3200247" y="0"/>
                  </a:lnTo>
                  <a:lnTo>
                    <a:pt x="3200247" y="9525"/>
                  </a:lnTo>
                  <a:lnTo>
                    <a:pt x="3209772" y="9525"/>
                  </a:lnTo>
                  <a:lnTo>
                    <a:pt x="3209772" y="0"/>
                  </a:lnTo>
                  <a:close/>
                </a:path>
                <a:path w="4010025" h="9525">
                  <a:moveTo>
                    <a:pt x="3266910" y="0"/>
                  </a:moveTo>
                  <a:lnTo>
                    <a:pt x="3257385" y="0"/>
                  </a:lnTo>
                  <a:lnTo>
                    <a:pt x="3257385" y="9525"/>
                  </a:lnTo>
                  <a:lnTo>
                    <a:pt x="3266910" y="9525"/>
                  </a:lnTo>
                  <a:lnTo>
                    <a:pt x="3266910" y="0"/>
                  </a:lnTo>
                  <a:close/>
                </a:path>
                <a:path w="4010025" h="9525">
                  <a:moveTo>
                    <a:pt x="3324060" y="0"/>
                  </a:moveTo>
                  <a:lnTo>
                    <a:pt x="3314535" y="0"/>
                  </a:lnTo>
                  <a:lnTo>
                    <a:pt x="3314535" y="9525"/>
                  </a:lnTo>
                  <a:lnTo>
                    <a:pt x="3324060" y="9525"/>
                  </a:lnTo>
                  <a:lnTo>
                    <a:pt x="3324060" y="0"/>
                  </a:lnTo>
                  <a:close/>
                </a:path>
                <a:path w="4010025" h="9525">
                  <a:moveTo>
                    <a:pt x="3381210" y="0"/>
                  </a:moveTo>
                  <a:lnTo>
                    <a:pt x="3371685" y="0"/>
                  </a:lnTo>
                  <a:lnTo>
                    <a:pt x="3371685" y="9525"/>
                  </a:lnTo>
                  <a:lnTo>
                    <a:pt x="3381210" y="9525"/>
                  </a:lnTo>
                  <a:lnTo>
                    <a:pt x="3381210" y="0"/>
                  </a:lnTo>
                  <a:close/>
                </a:path>
                <a:path w="4010025" h="9525">
                  <a:moveTo>
                    <a:pt x="3438360" y="0"/>
                  </a:moveTo>
                  <a:lnTo>
                    <a:pt x="3428835" y="0"/>
                  </a:lnTo>
                  <a:lnTo>
                    <a:pt x="3428835" y="9525"/>
                  </a:lnTo>
                  <a:lnTo>
                    <a:pt x="3438360" y="9525"/>
                  </a:lnTo>
                  <a:lnTo>
                    <a:pt x="3438360" y="0"/>
                  </a:lnTo>
                  <a:close/>
                </a:path>
                <a:path w="4010025" h="9525">
                  <a:moveTo>
                    <a:pt x="3495497" y="0"/>
                  </a:moveTo>
                  <a:lnTo>
                    <a:pt x="3485985" y="0"/>
                  </a:lnTo>
                  <a:lnTo>
                    <a:pt x="3485985" y="9525"/>
                  </a:lnTo>
                  <a:lnTo>
                    <a:pt x="3495497" y="9525"/>
                  </a:lnTo>
                  <a:lnTo>
                    <a:pt x="3495497" y="0"/>
                  </a:lnTo>
                  <a:close/>
                </a:path>
                <a:path w="4010025" h="9525">
                  <a:moveTo>
                    <a:pt x="3552647" y="0"/>
                  </a:moveTo>
                  <a:lnTo>
                    <a:pt x="3543122" y="0"/>
                  </a:lnTo>
                  <a:lnTo>
                    <a:pt x="3543122" y="9525"/>
                  </a:lnTo>
                  <a:lnTo>
                    <a:pt x="3552647" y="9525"/>
                  </a:lnTo>
                  <a:lnTo>
                    <a:pt x="3552647" y="0"/>
                  </a:lnTo>
                  <a:close/>
                </a:path>
                <a:path w="4010025" h="9525">
                  <a:moveTo>
                    <a:pt x="3609797" y="0"/>
                  </a:moveTo>
                  <a:lnTo>
                    <a:pt x="3600272" y="0"/>
                  </a:lnTo>
                  <a:lnTo>
                    <a:pt x="3600272" y="9525"/>
                  </a:lnTo>
                  <a:lnTo>
                    <a:pt x="3609797" y="9525"/>
                  </a:lnTo>
                  <a:lnTo>
                    <a:pt x="3609797" y="0"/>
                  </a:lnTo>
                  <a:close/>
                </a:path>
                <a:path w="4010025" h="9525">
                  <a:moveTo>
                    <a:pt x="3666947" y="0"/>
                  </a:moveTo>
                  <a:lnTo>
                    <a:pt x="3657422" y="0"/>
                  </a:lnTo>
                  <a:lnTo>
                    <a:pt x="3657422" y="9525"/>
                  </a:lnTo>
                  <a:lnTo>
                    <a:pt x="3666947" y="9525"/>
                  </a:lnTo>
                  <a:lnTo>
                    <a:pt x="3666947" y="0"/>
                  </a:lnTo>
                  <a:close/>
                </a:path>
                <a:path w="4010025" h="9525">
                  <a:moveTo>
                    <a:pt x="3724097" y="0"/>
                  </a:moveTo>
                  <a:lnTo>
                    <a:pt x="3714572" y="0"/>
                  </a:lnTo>
                  <a:lnTo>
                    <a:pt x="3714572" y="9525"/>
                  </a:lnTo>
                  <a:lnTo>
                    <a:pt x="3724097" y="9525"/>
                  </a:lnTo>
                  <a:lnTo>
                    <a:pt x="3724097" y="0"/>
                  </a:lnTo>
                  <a:close/>
                </a:path>
                <a:path w="4010025" h="9525">
                  <a:moveTo>
                    <a:pt x="3781234" y="0"/>
                  </a:moveTo>
                  <a:lnTo>
                    <a:pt x="3771709" y="0"/>
                  </a:lnTo>
                  <a:lnTo>
                    <a:pt x="3771709" y="9525"/>
                  </a:lnTo>
                  <a:lnTo>
                    <a:pt x="3781234" y="9525"/>
                  </a:lnTo>
                  <a:lnTo>
                    <a:pt x="3781234" y="0"/>
                  </a:lnTo>
                  <a:close/>
                </a:path>
                <a:path w="4010025" h="9525">
                  <a:moveTo>
                    <a:pt x="3838384" y="0"/>
                  </a:moveTo>
                  <a:lnTo>
                    <a:pt x="3828859" y="0"/>
                  </a:lnTo>
                  <a:lnTo>
                    <a:pt x="3828859" y="9525"/>
                  </a:lnTo>
                  <a:lnTo>
                    <a:pt x="3838384" y="9525"/>
                  </a:lnTo>
                  <a:lnTo>
                    <a:pt x="3838384" y="0"/>
                  </a:lnTo>
                  <a:close/>
                </a:path>
                <a:path w="4010025" h="9525">
                  <a:moveTo>
                    <a:pt x="3895534" y="0"/>
                  </a:moveTo>
                  <a:lnTo>
                    <a:pt x="3886009" y="0"/>
                  </a:lnTo>
                  <a:lnTo>
                    <a:pt x="3886009" y="9525"/>
                  </a:lnTo>
                  <a:lnTo>
                    <a:pt x="3895534" y="9525"/>
                  </a:lnTo>
                  <a:lnTo>
                    <a:pt x="3895534" y="0"/>
                  </a:lnTo>
                  <a:close/>
                </a:path>
                <a:path w="4010025" h="9525">
                  <a:moveTo>
                    <a:pt x="3952684" y="0"/>
                  </a:moveTo>
                  <a:lnTo>
                    <a:pt x="3943159" y="0"/>
                  </a:lnTo>
                  <a:lnTo>
                    <a:pt x="3943159" y="9525"/>
                  </a:lnTo>
                  <a:lnTo>
                    <a:pt x="3952684" y="9525"/>
                  </a:lnTo>
                  <a:lnTo>
                    <a:pt x="3952684" y="0"/>
                  </a:lnTo>
                  <a:close/>
                </a:path>
                <a:path w="4010025" h="9525">
                  <a:moveTo>
                    <a:pt x="4009821" y="0"/>
                  </a:moveTo>
                  <a:lnTo>
                    <a:pt x="4000309" y="0"/>
                  </a:lnTo>
                  <a:lnTo>
                    <a:pt x="4000309" y="9525"/>
                  </a:lnTo>
                  <a:lnTo>
                    <a:pt x="4009821" y="9525"/>
                  </a:lnTo>
                  <a:lnTo>
                    <a:pt x="4009821" y="0"/>
                  </a:lnTo>
                  <a:close/>
                </a:path>
              </a:pathLst>
            </a:custGeom>
            <a:solidFill>
              <a:srgbClr val="C7C6C3"/>
            </a:solidFill>
          </p:spPr>
          <p:txBody>
            <a:bodyPr wrap="square" lIns="0" tIns="0" rIns="0" bIns="0" rtlCol="0"/>
            <a:lstStyle/>
            <a:p>
              <a:endParaRPr sz="1688"/>
            </a:p>
          </p:txBody>
        </p:sp>
        <p:sp>
          <p:nvSpPr>
            <p:cNvPr id="20" name="object 20"/>
            <p:cNvSpPr/>
            <p:nvPr/>
          </p:nvSpPr>
          <p:spPr>
            <a:xfrm>
              <a:off x="999477" y="819162"/>
              <a:ext cx="11373485" cy="1054100"/>
            </a:xfrm>
            <a:custGeom>
              <a:avLst/>
              <a:gdLst/>
              <a:ahLst/>
              <a:cxnLst/>
              <a:rect l="l" t="t" r="r" b="b"/>
              <a:pathLst>
                <a:path w="11373485" h="1054100">
                  <a:moveTo>
                    <a:pt x="9512" y="0"/>
                  </a:moveTo>
                  <a:lnTo>
                    <a:pt x="0" y="0"/>
                  </a:lnTo>
                  <a:lnTo>
                    <a:pt x="0" y="9525"/>
                  </a:lnTo>
                  <a:lnTo>
                    <a:pt x="9512" y="9525"/>
                  </a:lnTo>
                  <a:lnTo>
                    <a:pt x="9512" y="0"/>
                  </a:lnTo>
                  <a:close/>
                </a:path>
                <a:path w="11373485" h="1054100">
                  <a:moveTo>
                    <a:pt x="7438644" y="1043952"/>
                  </a:moveTo>
                  <a:lnTo>
                    <a:pt x="7429132" y="1043952"/>
                  </a:lnTo>
                  <a:lnTo>
                    <a:pt x="7429132" y="1053477"/>
                  </a:lnTo>
                  <a:lnTo>
                    <a:pt x="7438644" y="1053477"/>
                  </a:lnTo>
                  <a:lnTo>
                    <a:pt x="7438644" y="1043952"/>
                  </a:lnTo>
                  <a:close/>
                </a:path>
                <a:path w="11373485" h="1054100">
                  <a:moveTo>
                    <a:pt x="7495794" y="1043952"/>
                  </a:moveTo>
                  <a:lnTo>
                    <a:pt x="7486269" y="1043952"/>
                  </a:lnTo>
                  <a:lnTo>
                    <a:pt x="7486269" y="1053477"/>
                  </a:lnTo>
                  <a:lnTo>
                    <a:pt x="7495794" y="1053477"/>
                  </a:lnTo>
                  <a:lnTo>
                    <a:pt x="7495794" y="1043952"/>
                  </a:lnTo>
                  <a:close/>
                </a:path>
                <a:path w="11373485" h="1054100">
                  <a:moveTo>
                    <a:pt x="7552944" y="1043952"/>
                  </a:moveTo>
                  <a:lnTo>
                    <a:pt x="7543419" y="1043952"/>
                  </a:lnTo>
                  <a:lnTo>
                    <a:pt x="7543419" y="1053477"/>
                  </a:lnTo>
                  <a:lnTo>
                    <a:pt x="7552944" y="1053477"/>
                  </a:lnTo>
                  <a:lnTo>
                    <a:pt x="7552944" y="1043952"/>
                  </a:lnTo>
                  <a:close/>
                </a:path>
                <a:path w="11373485" h="1054100">
                  <a:moveTo>
                    <a:pt x="7610094" y="1043952"/>
                  </a:moveTo>
                  <a:lnTo>
                    <a:pt x="7600569" y="1043952"/>
                  </a:lnTo>
                  <a:lnTo>
                    <a:pt x="7600569" y="1053477"/>
                  </a:lnTo>
                  <a:lnTo>
                    <a:pt x="7610094" y="1053477"/>
                  </a:lnTo>
                  <a:lnTo>
                    <a:pt x="7610094" y="1043952"/>
                  </a:lnTo>
                  <a:close/>
                </a:path>
                <a:path w="11373485" h="1054100">
                  <a:moveTo>
                    <a:pt x="7667244" y="1043952"/>
                  </a:moveTo>
                  <a:lnTo>
                    <a:pt x="7657719" y="1043952"/>
                  </a:lnTo>
                  <a:lnTo>
                    <a:pt x="7657719" y="1053477"/>
                  </a:lnTo>
                  <a:lnTo>
                    <a:pt x="7667244" y="1053477"/>
                  </a:lnTo>
                  <a:lnTo>
                    <a:pt x="7667244" y="1043952"/>
                  </a:lnTo>
                  <a:close/>
                </a:path>
                <a:path w="11373485" h="1054100">
                  <a:moveTo>
                    <a:pt x="7724381" y="1043952"/>
                  </a:moveTo>
                  <a:lnTo>
                    <a:pt x="7714856" y="1043952"/>
                  </a:lnTo>
                  <a:lnTo>
                    <a:pt x="7714856" y="1053477"/>
                  </a:lnTo>
                  <a:lnTo>
                    <a:pt x="7724381" y="1053477"/>
                  </a:lnTo>
                  <a:lnTo>
                    <a:pt x="7724381" y="1043952"/>
                  </a:lnTo>
                  <a:close/>
                </a:path>
                <a:path w="11373485" h="1054100">
                  <a:moveTo>
                    <a:pt x="7781531" y="1043952"/>
                  </a:moveTo>
                  <a:lnTo>
                    <a:pt x="7772006" y="1043952"/>
                  </a:lnTo>
                  <a:lnTo>
                    <a:pt x="7772006" y="1053477"/>
                  </a:lnTo>
                  <a:lnTo>
                    <a:pt x="7781531" y="1053477"/>
                  </a:lnTo>
                  <a:lnTo>
                    <a:pt x="7781531" y="1043952"/>
                  </a:lnTo>
                  <a:close/>
                </a:path>
                <a:path w="11373485" h="1054100">
                  <a:moveTo>
                    <a:pt x="7838681" y="1043952"/>
                  </a:moveTo>
                  <a:lnTo>
                    <a:pt x="7829156" y="1043952"/>
                  </a:lnTo>
                  <a:lnTo>
                    <a:pt x="7829156" y="1053477"/>
                  </a:lnTo>
                  <a:lnTo>
                    <a:pt x="7838681" y="1053477"/>
                  </a:lnTo>
                  <a:lnTo>
                    <a:pt x="7838681" y="1043952"/>
                  </a:lnTo>
                  <a:close/>
                </a:path>
                <a:path w="11373485" h="1054100">
                  <a:moveTo>
                    <a:pt x="7895831" y="1043952"/>
                  </a:moveTo>
                  <a:lnTo>
                    <a:pt x="7886306" y="1043952"/>
                  </a:lnTo>
                  <a:lnTo>
                    <a:pt x="7886306" y="1053477"/>
                  </a:lnTo>
                  <a:lnTo>
                    <a:pt x="7895831" y="1053477"/>
                  </a:lnTo>
                  <a:lnTo>
                    <a:pt x="7895831" y="1043952"/>
                  </a:lnTo>
                  <a:close/>
                </a:path>
                <a:path w="11373485" h="1054100">
                  <a:moveTo>
                    <a:pt x="7952968" y="1043952"/>
                  </a:moveTo>
                  <a:lnTo>
                    <a:pt x="7943456" y="1043952"/>
                  </a:lnTo>
                  <a:lnTo>
                    <a:pt x="7943456" y="1053477"/>
                  </a:lnTo>
                  <a:lnTo>
                    <a:pt x="7952968" y="1053477"/>
                  </a:lnTo>
                  <a:lnTo>
                    <a:pt x="7952968" y="1043952"/>
                  </a:lnTo>
                  <a:close/>
                </a:path>
                <a:path w="11373485" h="1054100">
                  <a:moveTo>
                    <a:pt x="8010118" y="1043952"/>
                  </a:moveTo>
                  <a:lnTo>
                    <a:pt x="8000593" y="1043952"/>
                  </a:lnTo>
                  <a:lnTo>
                    <a:pt x="8000593" y="1053477"/>
                  </a:lnTo>
                  <a:lnTo>
                    <a:pt x="8010118" y="1053477"/>
                  </a:lnTo>
                  <a:lnTo>
                    <a:pt x="8010118" y="1043952"/>
                  </a:lnTo>
                  <a:close/>
                </a:path>
                <a:path w="11373485" h="1054100">
                  <a:moveTo>
                    <a:pt x="8067268" y="1043952"/>
                  </a:moveTo>
                  <a:lnTo>
                    <a:pt x="8057743" y="1043952"/>
                  </a:lnTo>
                  <a:lnTo>
                    <a:pt x="8057743" y="1053477"/>
                  </a:lnTo>
                  <a:lnTo>
                    <a:pt x="8067268" y="1053477"/>
                  </a:lnTo>
                  <a:lnTo>
                    <a:pt x="8067268" y="1043952"/>
                  </a:lnTo>
                  <a:close/>
                </a:path>
                <a:path w="11373485" h="1054100">
                  <a:moveTo>
                    <a:pt x="8124418" y="1043952"/>
                  </a:moveTo>
                  <a:lnTo>
                    <a:pt x="8114893" y="1043952"/>
                  </a:lnTo>
                  <a:lnTo>
                    <a:pt x="8114893" y="1053477"/>
                  </a:lnTo>
                  <a:lnTo>
                    <a:pt x="8124418" y="1053477"/>
                  </a:lnTo>
                  <a:lnTo>
                    <a:pt x="8124418" y="1043952"/>
                  </a:lnTo>
                  <a:close/>
                </a:path>
                <a:path w="11373485" h="1054100">
                  <a:moveTo>
                    <a:pt x="8181568" y="1043952"/>
                  </a:moveTo>
                  <a:lnTo>
                    <a:pt x="8172043" y="1043952"/>
                  </a:lnTo>
                  <a:lnTo>
                    <a:pt x="8172043" y="1053477"/>
                  </a:lnTo>
                  <a:lnTo>
                    <a:pt x="8181568" y="1053477"/>
                  </a:lnTo>
                  <a:lnTo>
                    <a:pt x="8181568" y="1043952"/>
                  </a:lnTo>
                  <a:close/>
                </a:path>
                <a:path w="11373485" h="1054100">
                  <a:moveTo>
                    <a:pt x="8238706" y="1043952"/>
                  </a:moveTo>
                  <a:lnTo>
                    <a:pt x="8229181" y="1043952"/>
                  </a:lnTo>
                  <a:lnTo>
                    <a:pt x="8229181" y="1053477"/>
                  </a:lnTo>
                  <a:lnTo>
                    <a:pt x="8238706" y="1053477"/>
                  </a:lnTo>
                  <a:lnTo>
                    <a:pt x="8238706" y="1043952"/>
                  </a:lnTo>
                  <a:close/>
                </a:path>
                <a:path w="11373485" h="1054100">
                  <a:moveTo>
                    <a:pt x="8295856" y="1043952"/>
                  </a:moveTo>
                  <a:lnTo>
                    <a:pt x="8286331" y="1043952"/>
                  </a:lnTo>
                  <a:lnTo>
                    <a:pt x="8286331" y="1053477"/>
                  </a:lnTo>
                  <a:lnTo>
                    <a:pt x="8295856" y="1053477"/>
                  </a:lnTo>
                  <a:lnTo>
                    <a:pt x="8295856" y="1043952"/>
                  </a:lnTo>
                  <a:close/>
                </a:path>
                <a:path w="11373485" h="1054100">
                  <a:moveTo>
                    <a:pt x="8353006" y="1043952"/>
                  </a:moveTo>
                  <a:lnTo>
                    <a:pt x="8343481" y="1043952"/>
                  </a:lnTo>
                  <a:lnTo>
                    <a:pt x="8343481" y="1053477"/>
                  </a:lnTo>
                  <a:lnTo>
                    <a:pt x="8353006" y="1053477"/>
                  </a:lnTo>
                  <a:lnTo>
                    <a:pt x="8353006" y="1043952"/>
                  </a:lnTo>
                  <a:close/>
                </a:path>
                <a:path w="11373485" h="1054100">
                  <a:moveTo>
                    <a:pt x="8410156" y="1043952"/>
                  </a:moveTo>
                  <a:lnTo>
                    <a:pt x="8400631" y="1043952"/>
                  </a:lnTo>
                  <a:lnTo>
                    <a:pt x="8400631" y="1053477"/>
                  </a:lnTo>
                  <a:lnTo>
                    <a:pt x="8410156" y="1053477"/>
                  </a:lnTo>
                  <a:lnTo>
                    <a:pt x="8410156" y="1043952"/>
                  </a:lnTo>
                  <a:close/>
                </a:path>
                <a:path w="11373485" h="1054100">
                  <a:moveTo>
                    <a:pt x="8467293" y="1043952"/>
                  </a:moveTo>
                  <a:lnTo>
                    <a:pt x="8457768" y="1043952"/>
                  </a:lnTo>
                  <a:lnTo>
                    <a:pt x="8457768" y="1053477"/>
                  </a:lnTo>
                  <a:lnTo>
                    <a:pt x="8467293" y="1053477"/>
                  </a:lnTo>
                  <a:lnTo>
                    <a:pt x="8467293" y="1043952"/>
                  </a:lnTo>
                  <a:close/>
                </a:path>
                <a:path w="11373485" h="1054100">
                  <a:moveTo>
                    <a:pt x="8524443" y="1043952"/>
                  </a:moveTo>
                  <a:lnTo>
                    <a:pt x="8514918" y="1043952"/>
                  </a:lnTo>
                  <a:lnTo>
                    <a:pt x="8514918" y="1053477"/>
                  </a:lnTo>
                  <a:lnTo>
                    <a:pt x="8524443" y="1053477"/>
                  </a:lnTo>
                  <a:lnTo>
                    <a:pt x="8524443" y="1043952"/>
                  </a:lnTo>
                  <a:close/>
                </a:path>
                <a:path w="11373485" h="1054100">
                  <a:moveTo>
                    <a:pt x="8581593" y="1043952"/>
                  </a:moveTo>
                  <a:lnTo>
                    <a:pt x="8572068" y="1043952"/>
                  </a:lnTo>
                  <a:lnTo>
                    <a:pt x="8572068" y="1053477"/>
                  </a:lnTo>
                  <a:lnTo>
                    <a:pt x="8581593" y="1053477"/>
                  </a:lnTo>
                  <a:lnTo>
                    <a:pt x="8581593" y="1043952"/>
                  </a:lnTo>
                  <a:close/>
                </a:path>
                <a:path w="11373485" h="1054100">
                  <a:moveTo>
                    <a:pt x="8638743" y="1043952"/>
                  </a:moveTo>
                  <a:lnTo>
                    <a:pt x="8629218" y="1043952"/>
                  </a:lnTo>
                  <a:lnTo>
                    <a:pt x="8629218" y="1053477"/>
                  </a:lnTo>
                  <a:lnTo>
                    <a:pt x="8638743" y="1053477"/>
                  </a:lnTo>
                  <a:lnTo>
                    <a:pt x="8638743" y="1043952"/>
                  </a:lnTo>
                  <a:close/>
                </a:path>
                <a:path w="11373485" h="1054100">
                  <a:moveTo>
                    <a:pt x="8695893" y="1043952"/>
                  </a:moveTo>
                  <a:lnTo>
                    <a:pt x="8686368" y="1043952"/>
                  </a:lnTo>
                  <a:lnTo>
                    <a:pt x="8686368" y="1053477"/>
                  </a:lnTo>
                  <a:lnTo>
                    <a:pt x="8695893" y="1053477"/>
                  </a:lnTo>
                  <a:lnTo>
                    <a:pt x="8695893" y="1043952"/>
                  </a:lnTo>
                  <a:close/>
                </a:path>
                <a:path w="11373485" h="1054100">
                  <a:moveTo>
                    <a:pt x="8753030" y="1043952"/>
                  </a:moveTo>
                  <a:lnTo>
                    <a:pt x="8743505" y="1043952"/>
                  </a:lnTo>
                  <a:lnTo>
                    <a:pt x="8743505" y="1053477"/>
                  </a:lnTo>
                  <a:lnTo>
                    <a:pt x="8753030" y="1053477"/>
                  </a:lnTo>
                  <a:lnTo>
                    <a:pt x="8753030" y="1043952"/>
                  </a:lnTo>
                  <a:close/>
                </a:path>
                <a:path w="11373485" h="1054100">
                  <a:moveTo>
                    <a:pt x="8810180" y="1043952"/>
                  </a:moveTo>
                  <a:lnTo>
                    <a:pt x="8800655" y="1043952"/>
                  </a:lnTo>
                  <a:lnTo>
                    <a:pt x="8800655" y="1053477"/>
                  </a:lnTo>
                  <a:lnTo>
                    <a:pt x="8810180" y="1053477"/>
                  </a:lnTo>
                  <a:lnTo>
                    <a:pt x="8810180" y="1043952"/>
                  </a:lnTo>
                  <a:close/>
                </a:path>
                <a:path w="11373485" h="1054100">
                  <a:moveTo>
                    <a:pt x="8867330" y="1043952"/>
                  </a:moveTo>
                  <a:lnTo>
                    <a:pt x="8857805" y="1043952"/>
                  </a:lnTo>
                  <a:lnTo>
                    <a:pt x="8857805" y="1053477"/>
                  </a:lnTo>
                  <a:lnTo>
                    <a:pt x="8867330" y="1053477"/>
                  </a:lnTo>
                  <a:lnTo>
                    <a:pt x="8867330" y="1043952"/>
                  </a:lnTo>
                  <a:close/>
                </a:path>
                <a:path w="11373485" h="1054100">
                  <a:moveTo>
                    <a:pt x="8924480" y="1043952"/>
                  </a:moveTo>
                  <a:lnTo>
                    <a:pt x="8914955" y="1043952"/>
                  </a:lnTo>
                  <a:lnTo>
                    <a:pt x="8914955" y="1053477"/>
                  </a:lnTo>
                  <a:lnTo>
                    <a:pt x="8924480" y="1053477"/>
                  </a:lnTo>
                  <a:lnTo>
                    <a:pt x="8924480" y="1043952"/>
                  </a:lnTo>
                  <a:close/>
                </a:path>
                <a:path w="11373485" h="1054100">
                  <a:moveTo>
                    <a:pt x="8981618" y="1043952"/>
                  </a:moveTo>
                  <a:lnTo>
                    <a:pt x="8972093" y="1043952"/>
                  </a:lnTo>
                  <a:lnTo>
                    <a:pt x="8972093" y="1053477"/>
                  </a:lnTo>
                  <a:lnTo>
                    <a:pt x="8981618" y="1053477"/>
                  </a:lnTo>
                  <a:lnTo>
                    <a:pt x="8981618" y="1043952"/>
                  </a:lnTo>
                  <a:close/>
                </a:path>
                <a:path w="11373485" h="1054100">
                  <a:moveTo>
                    <a:pt x="9038768" y="1043952"/>
                  </a:moveTo>
                  <a:lnTo>
                    <a:pt x="9029243" y="1043952"/>
                  </a:lnTo>
                  <a:lnTo>
                    <a:pt x="9029243" y="1053477"/>
                  </a:lnTo>
                  <a:lnTo>
                    <a:pt x="9038768" y="1053477"/>
                  </a:lnTo>
                  <a:lnTo>
                    <a:pt x="9038768" y="1043952"/>
                  </a:lnTo>
                  <a:close/>
                </a:path>
                <a:path w="11373485" h="1054100">
                  <a:moveTo>
                    <a:pt x="9095918" y="1043952"/>
                  </a:moveTo>
                  <a:lnTo>
                    <a:pt x="9086393" y="1043952"/>
                  </a:lnTo>
                  <a:lnTo>
                    <a:pt x="9086393" y="1053477"/>
                  </a:lnTo>
                  <a:lnTo>
                    <a:pt x="9095918" y="1053477"/>
                  </a:lnTo>
                  <a:lnTo>
                    <a:pt x="9095918" y="1043952"/>
                  </a:lnTo>
                  <a:close/>
                </a:path>
                <a:path w="11373485" h="1054100">
                  <a:moveTo>
                    <a:pt x="9153068" y="1043952"/>
                  </a:moveTo>
                  <a:lnTo>
                    <a:pt x="9143543" y="1043952"/>
                  </a:lnTo>
                  <a:lnTo>
                    <a:pt x="9143543" y="1053477"/>
                  </a:lnTo>
                  <a:lnTo>
                    <a:pt x="9153068" y="1053477"/>
                  </a:lnTo>
                  <a:lnTo>
                    <a:pt x="9153068" y="1043952"/>
                  </a:lnTo>
                  <a:close/>
                </a:path>
                <a:path w="11373485" h="1054100">
                  <a:moveTo>
                    <a:pt x="9210218" y="1043952"/>
                  </a:moveTo>
                  <a:lnTo>
                    <a:pt x="9200693" y="1043952"/>
                  </a:lnTo>
                  <a:lnTo>
                    <a:pt x="9200693" y="1053477"/>
                  </a:lnTo>
                  <a:lnTo>
                    <a:pt x="9210218" y="1053477"/>
                  </a:lnTo>
                  <a:lnTo>
                    <a:pt x="9210218" y="1043952"/>
                  </a:lnTo>
                  <a:close/>
                </a:path>
                <a:path w="11373485" h="1054100">
                  <a:moveTo>
                    <a:pt x="9267355" y="1043952"/>
                  </a:moveTo>
                  <a:lnTo>
                    <a:pt x="9257830" y="1043952"/>
                  </a:lnTo>
                  <a:lnTo>
                    <a:pt x="9257830" y="1053477"/>
                  </a:lnTo>
                  <a:lnTo>
                    <a:pt x="9267355" y="1053477"/>
                  </a:lnTo>
                  <a:lnTo>
                    <a:pt x="9267355" y="1043952"/>
                  </a:lnTo>
                  <a:close/>
                </a:path>
                <a:path w="11373485" h="1054100">
                  <a:moveTo>
                    <a:pt x="9324505" y="1043952"/>
                  </a:moveTo>
                  <a:lnTo>
                    <a:pt x="9314980" y="1043952"/>
                  </a:lnTo>
                  <a:lnTo>
                    <a:pt x="9314980" y="1053477"/>
                  </a:lnTo>
                  <a:lnTo>
                    <a:pt x="9324505" y="1053477"/>
                  </a:lnTo>
                  <a:lnTo>
                    <a:pt x="9324505" y="1043952"/>
                  </a:lnTo>
                  <a:close/>
                </a:path>
                <a:path w="11373485" h="1054100">
                  <a:moveTo>
                    <a:pt x="9381655" y="1043952"/>
                  </a:moveTo>
                  <a:lnTo>
                    <a:pt x="9372130" y="1043952"/>
                  </a:lnTo>
                  <a:lnTo>
                    <a:pt x="9372130" y="1053477"/>
                  </a:lnTo>
                  <a:lnTo>
                    <a:pt x="9381655" y="1053477"/>
                  </a:lnTo>
                  <a:lnTo>
                    <a:pt x="9381655" y="1043952"/>
                  </a:lnTo>
                  <a:close/>
                </a:path>
                <a:path w="11373485" h="1054100">
                  <a:moveTo>
                    <a:pt x="9438805" y="1043952"/>
                  </a:moveTo>
                  <a:lnTo>
                    <a:pt x="9429280" y="1043952"/>
                  </a:lnTo>
                  <a:lnTo>
                    <a:pt x="9429280" y="1053477"/>
                  </a:lnTo>
                  <a:lnTo>
                    <a:pt x="9438805" y="1053477"/>
                  </a:lnTo>
                  <a:lnTo>
                    <a:pt x="9438805" y="1043952"/>
                  </a:lnTo>
                  <a:close/>
                </a:path>
                <a:path w="11373485" h="1054100">
                  <a:moveTo>
                    <a:pt x="9495942" y="1043952"/>
                  </a:moveTo>
                  <a:lnTo>
                    <a:pt x="9486417" y="1043952"/>
                  </a:lnTo>
                  <a:lnTo>
                    <a:pt x="9486417" y="1053477"/>
                  </a:lnTo>
                  <a:lnTo>
                    <a:pt x="9495942" y="1053477"/>
                  </a:lnTo>
                  <a:lnTo>
                    <a:pt x="9495942" y="1043952"/>
                  </a:lnTo>
                  <a:close/>
                </a:path>
                <a:path w="11373485" h="1054100">
                  <a:moveTo>
                    <a:pt x="9553092" y="1043952"/>
                  </a:moveTo>
                  <a:lnTo>
                    <a:pt x="9543567" y="1043952"/>
                  </a:lnTo>
                  <a:lnTo>
                    <a:pt x="9543567" y="1053477"/>
                  </a:lnTo>
                  <a:lnTo>
                    <a:pt x="9553092" y="1053477"/>
                  </a:lnTo>
                  <a:lnTo>
                    <a:pt x="9553092" y="1043952"/>
                  </a:lnTo>
                  <a:close/>
                </a:path>
                <a:path w="11373485" h="1054100">
                  <a:moveTo>
                    <a:pt x="9610242" y="1043952"/>
                  </a:moveTo>
                  <a:lnTo>
                    <a:pt x="9600717" y="1043952"/>
                  </a:lnTo>
                  <a:lnTo>
                    <a:pt x="9600717" y="1053477"/>
                  </a:lnTo>
                  <a:lnTo>
                    <a:pt x="9610242" y="1053477"/>
                  </a:lnTo>
                  <a:lnTo>
                    <a:pt x="9610242" y="1043952"/>
                  </a:lnTo>
                  <a:close/>
                </a:path>
                <a:path w="11373485" h="1054100">
                  <a:moveTo>
                    <a:pt x="9667392" y="1043952"/>
                  </a:moveTo>
                  <a:lnTo>
                    <a:pt x="9657867" y="1043952"/>
                  </a:lnTo>
                  <a:lnTo>
                    <a:pt x="9657867" y="1053477"/>
                  </a:lnTo>
                  <a:lnTo>
                    <a:pt x="9667392" y="1053477"/>
                  </a:lnTo>
                  <a:lnTo>
                    <a:pt x="9667392" y="1043952"/>
                  </a:lnTo>
                  <a:close/>
                </a:path>
                <a:path w="11373485" h="1054100">
                  <a:moveTo>
                    <a:pt x="9724542" y="1043952"/>
                  </a:moveTo>
                  <a:lnTo>
                    <a:pt x="9715017" y="1043952"/>
                  </a:lnTo>
                  <a:lnTo>
                    <a:pt x="9715017" y="1053477"/>
                  </a:lnTo>
                  <a:lnTo>
                    <a:pt x="9724542" y="1053477"/>
                  </a:lnTo>
                  <a:lnTo>
                    <a:pt x="9724542" y="1043952"/>
                  </a:lnTo>
                  <a:close/>
                </a:path>
                <a:path w="11373485" h="1054100">
                  <a:moveTo>
                    <a:pt x="9781680" y="1043952"/>
                  </a:moveTo>
                  <a:lnTo>
                    <a:pt x="9772155" y="1043952"/>
                  </a:lnTo>
                  <a:lnTo>
                    <a:pt x="9772155" y="1053477"/>
                  </a:lnTo>
                  <a:lnTo>
                    <a:pt x="9781680" y="1053477"/>
                  </a:lnTo>
                  <a:lnTo>
                    <a:pt x="9781680" y="1043952"/>
                  </a:lnTo>
                  <a:close/>
                </a:path>
                <a:path w="11373485" h="1054100">
                  <a:moveTo>
                    <a:pt x="9838830" y="1043952"/>
                  </a:moveTo>
                  <a:lnTo>
                    <a:pt x="9829305" y="1043952"/>
                  </a:lnTo>
                  <a:lnTo>
                    <a:pt x="9829305" y="1053477"/>
                  </a:lnTo>
                  <a:lnTo>
                    <a:pt x="9838830" y="1053477"/>
                  </a:lnTo>
                  <a:lnTo>
                    <a:pt x="9838830" y="1043952"/>
                  </a:lnTo>
                  <a:close/>
                </a:path>
                <a:path w="11373485" h="1054100">
                  <a:moveTo>
                    <a:pt x="9895980" y="1043952"/>
                  </a:moveTo>
                  <a:lnTo>
                    <a:pt x="9886455" y="1043952"/>
                  </a:lnTo>
                  <a:lnTo>
                    <a:pt x="9886455" y="1053477"/>
                  </a:lnTo>
                  <a:lnTo>
                    <a:pt x="9895980" y="1053477"/>
                  </a:lnTo>
                  <a:lnTo>
                    <a:pt x="9895980" y="1043952"/>
                  </a:lnTo>
                  <a:close/>
                </a:path>
                <a:path w="11373485" h="1054100">
                  <a:moveTo>
                    <a:pt x="9953130" y="1043952"/>
                  </a:moveTo>
                  <a:lnTo>
                    <a:pt x="9943605" y="1043952"/>
                  </a:lnTo>
                  <a:lnTo>
                    <a:pt x="9943605" y="1053477"/>
                  </a:lnTo>
                  <a:lnTo>
                    <a:pt x="9953130" y="1053477"/>
                  </a:lnTo>
                  <a:lnTo>
                    <a:pt x="9953130" y="1043952"/>
                  </a:lnTo>
                  <a:close/>
                </a:path>
                <a:path w="11373485" h="1054100">
                  <a:moveTo>
                    <a:pt x="10010267" y="1043952"/>
                  </a:moveTo>
                  <a:lnTo>
                    <a:pt x="10000742" y="1043952"/>
                  </a:lnTo>
                  <a:lnTo>
                    <a:pt x="10000742" y="1053477"/>
                  </a:lnTo>
                  <a:lnTo>
                    <a:pt x="10010267" y="1053477"/>
                  </a:lnTo>
                  <a:lnTo>
                    <a:pt x="10010267" y="1043952"/>
                  </a:lnTo>
                  <a:close/>
                </a:path>
                <a:path w="11373485" h="1054100">
                  <a:moveTo>
                    <a:pt x="10067417" y="1043952"/>
                  </a:moveTo>
                  <a:lnTo>
                    <a:pt x="10057892" y="1043952"/>
                  </a:lnTo>
                  <a:lnTo>
                    <a:pt x="10057892" y="1053477"/>
                  </a:lnTo>
                  <a:lnTo>
                    <a:pt x="10067417" y="1053477"/>
                  </a:lnTo>
                  <a:lnTo>
                    <a:pt x="10067417" y="1043952"/>
                  </a:lnTo>
                  <a:close/>
                </a:path>
                <a:path w="11373485" h="1054100">
                  <a:moveTo>
                    <a:pt x="10124567" y="1043952"/>
                  </a:moveTo>
                  <a:lnTo>
                    <a:pt x="10115042" y="1043952"/>
                  </a:lnTo>
                  <a:lnTo>
                    <a:pt x="10115042" y="1053477"/>
                  </a:lnTo>
                  <a:lnTo>
                    <a:pt x="10124567" y="1053477"/>
                  </a:lnTo>
                  <a:lnTo>
                    <a:pt x="10124567" y="1043952"/>
                  </a:lnTo>
                  <a:close/>
                </a:path>
                <a:path w="11373485" h="1054100">
                  <a:moveTo>
                    <a:pt x="10181717" y="1043952"/>
                  </a:moveTo>
                  <a:lnTo>
                    <a:pt x="10172192" y="1043952"/>
                  </a:lnTo>
                  <a:lnTo>
                    <a:pt x="10172192" y="1053477"/>
                  </a:lnTo>
                  <a:lnTo>
                    <a:pt x="10181717" y="1053477"/>
                  </a:lnTo>
                  <a:lnTo>
                    <a:pt x="10181717" y="1043952"/>
                  </a:lnTo>
                  <a:close/>
                </a:path>
                <a:path w="11373485" h="1054100">
                  <a:moveTo>
                    <a:pt x="10238867" y="1043952"/>
                  </a:moveTo>
                  <a:lnTo>
                    <a:pt x="10229342" y="1043952"/>
                  </a:lnTo>
                  <a:lnTo>
                    <a:pt x="10229342" y="1053477"/>
                  </a:lnTo>
                  <a:lnTo>
                    <a:pt x="10238867" y="1053477"/>
                  </a:lnTo>
                  <a:lnTo>
                    <a:pt x="10238867" y="1043952"/>
                  </a:lnTo>
                  <a:close/>
                </a:path>
                <a:path w="11373485" h="1054100">
                  <a:moveTo>
                    <a:pt x="10296004" y="1043952"/>
                  </a:moveTo>
                  <a:lnTo>
                    <a:pt x="10286479" y="1043952"/>
                  </a:lnTo>
                  <a:lnTo>
                    <a:pt x="10286479" y="1053477"/>
                  </a:lnTo>
                  <a:lnTo>
                    <a:pt x="10296004" y="1053477"/>
                  </a:lnTo>
                  <a:lnTo>
                    <a:pt x="10296004" y="1043952"/>
                  </a:lnTo>
                  <a:close/>
                </a:path>
                <a:path w="11373485" h="1054100">
                  <a:moveTo>
                    <a:pt x="10353154" y="1043952"/>
                  </a:moveTo>
                  <a:lnTo>
                    <a:pt x="10343629" y="1043952"/>
                  </a:lnTo>
                  <a:lnTo>
                    <a:pt x="10343629" y="1053477"/>
                  </a:lnTo>
                  <a:lnTo>
                    <a:pt x="10353154" y="1053477"/>
                  </a:lnTo>
                  <a:lnTo>
                    <a:pt x="10353154" y="1043952"/>
                  </a:lnTo>
                  <a:close/>
                </a:path>
                <a:path w="11373485" h="1054100">
                  <a:moveTo>
                    <a:pt x="10410304" y="1043952"/>
                  </a:moveTo>
                  <a:lnTo>
                    <a:pt x="10400779" y="1043952"/>
                  </a:lnTo>
                  <a:lnTo>
                    <a:pt x="10400779" y="1053477"/>
                  </a:lnTo>
                  <a:lnTo>
                    <a:pt x="10410304" y="1053477"/>
                  </a:lnTo>
                  <a:lnTo>
                    <a:pt x="10410304" y="1043952"/>
                  </a:lnTo>
                  <a:close/>
                </a:path>
                <a:path w="11373485" h="1054100">
                  <a:moveTo>
                    <a:pt x="10467454" y="1043952"/>
                  </a:moveTo>
                  <a:lnTo>
                    <a:pt x="10457929" y="1043952"/>
                  </a:lnTo>
                  <a:lnTo>
                    <a:pt x="10457929" y="1053477"/>
                  </a:lnTo>
                  <a:lnTo>
                    <a:pt x="10467454" y="1053477"/>
                  </a:lnTo>
                  <a:lnTo>
                    <a:pt x="10467454" y="1043952"/>
                  </a:lnTo>
                  <a:close/>
                </a:path>
                <a:path w="11373485" h="1054100">
                  <a:moveTo>
                    <a:pt x="10524592" y="1043952"/>
                  </a:moveTo>
                  <a:lnTo>
                    <a:pt x="10515067" y="1043952"/>
                  </a:lnTo>
                  <a:lnTo>
                    <a:pt x="10515067" y="1053477"/>
                  </a:lnTo>
                  <a:lnTo>
                    <a:pt x="10524592" y="1053477"/>
                  </a:lnTo>
                  <a:lnTo>
                    <a:pt x="10524592" y="1043952"/>
                  </a:lnTo>
                  <a:close/>
                </a:path>
                <a:path w="11373485" h="1054100">
                  <a:moveTo>
                    <a:pt x="10581742" y="1043952"/>
                  </a:moveTo>
                  <a:lnTo>
                    <a:pt x="10572217" y="1043952"/>
                  </a:lnTo>
                  <a:lnTo>
                    <a:pt x="10572217" y="1053477"/>
                  </a:lnTo>
                  <a:lnTo>
                    <a:pt x="10581742" y="1053477"/>
                  </a:lnTo>
                  <a:lnTo>
                    <a:pt x="10581742" y="1043952"/>
                  </a:lnTo>
                  <a:close/>
                </a:path>
                <a:path w="11373485" h="1054100">
                  <a:moveTo>
                    <a:pt x="10638892" y="1043952"/>
                  </a:moveTo>
                  <a:lnTo>
                    <a:pt x="10629367" y="1043952"/>
                  </a:lnTo>
                  <a:lnTo>
                    <a:pt x="10629367" y="1053477"/>
                  </a:lnTo>
                  <a:lnTo>
                    <a:pt x="10638892" y="1053477"/>
                  </a:lnTo>
                  <a:lnTo>
                    <a:pt x="10638892" y="1043952"/>
                  </a:lnTo>
                  <a:close/>
                </a:path>
                <a:path w="11373485" h="1054100">
                  <a:moveTo>
                    <a:pt x="10696042" y="1043952"/>
                  </a:moveTo>
                  <a:lnTo>
                    <a:pt x="10686517" y="1043952"/>
                  </a:lnTo>
                  <a:lnTo>
                    <a:pt x="10686517" y="1053477"/>
                  </a:lnTo>
                  <a:lnTo>
                    <a:pt x="10696042" y="1053477"/>
                  </a:lnTo>
                  <a:lnTo>
                    <a:pt x="10696042" y="1043952"/>
                  </a:lnTo>
                  <a:close/>
                </a:path>
                <a:path w="11373485" h="1054100">
                  <a:moveTo>
                    <a:pt x="10753192" y="1043952"/>
                  </a:moveTo>
                  <a:lnTo>
                    <a:pt x="10743667" y="1043952"/>
                  </a:lnTo>
                  <a:lnTo>
                    <a:pt x="10743667" y="1053477"/>
                  </a:lnTo>
                  <a:lnTo>
                    <a:pt x="10753192" y="1053477"/>
                  </a:lnTo>
                  <a:lnTo>
                    <a:pt x="10753192" y="1043952"/>
                  </a:lnTo>
                  <a:close/>
                </a:path>
                <a:path w="11373485" h="1054100">
                  <a:moveTo>
                    <a:pt x="10810329" y="1043952"/>
                  </a:moveTo>
                  <a:lnTo>
                    <a:pt x="10800804" y="1043952"/>
                  </a:lnTo>
                  <a:lnTo>
                    <a:pt x="10800804" y="1053477"/>
                  </a:lnTo>
                  <a:lnTo>
                    <a:pt x="10810329" y="1053477"/>
                  </a:lnTo>
                  <a:lnTo>
                    <a:pt x="10810329" y="1043952"/>
                  </a:lnTo>
                  <a:close/>
                </a:path>
                <a:path w="11373485" h="1054100">
                  <a:moveTo>
                    <a:pt x="10867479" y="1043952"/>
                  </a:moveTo>
                  <a:lnTo>
                    <a:pt x="10857954" y="1043952"/>
                  </a:lnTo>
                  <a:lnTo>
                    <a:pt x="10857954" y="1053477"/>
                  </a:lnTo>
                  <a:lnTo>
                    <a:pt x="10867479" y="1053477"/>
                  </a:lnTo>
                  <a:lnTo>
                    <a:pt x="10867479" y="1043952"/>
                  </a:lnTo>
                  <a:close/>
                </a:path>
                <a:path w="11373485" h="1054100">
                  <a:moveTo>
                    <a:pt x="10924629" y="1043952"/>
                  </a:moveTo>
                  <a:lnTo>
                    <a:pt x="10915104" y="1043952"/>
                  </a:lnTo>
                  <a:lnTo>
                    <a:pt x="10915104" y="1053477"/>
                  </a:lnTo>
                  <a:lnTo>
                    <a:pt x="10924629" y="1053477"/>
                  </a:lnTo>
                  <a:lnTo>
                    <a:pt x="10924629" y="1043952"/>
                  </a:lnTo>
                  <a:close/>
                </a:path>
                <a:path w="11373485" h="1054100">
                  <a:moveTo>
                    <a:pt x="10981779" y="1043952"/>
                  </a:moveTo>
                  <a:lnTo>
                    <a:pt x="10972254" y="1043952"/>
                  </a:lnTo>
                  <a:lnTo>
                    <a:pt x="10972254" y="1053477"/>
                  </a:lnTo>
                  <a:lnTo>
                    <a:pt x="10981779" y="1053477"/>
                  </a:lnTo>
                  <a:lnTo>
                    <a:pt x="10981779" y="1043952"/>
                  </a:lnTo>
                  <a:close/>
                </a:path>
                <a:path w="11373485" h="1054100">
                  <a:moveTo>
                    <a:pt x="11038916" y="1043952"/>
                  </a:moveTo>
                  <a:lnTo>
                    <a:pt x="11029391" y="1043952"/>
                  </a:lnTo>
                  <a:lnTo>
                    <a:pt x="11029391" y="1053477"/>
                  </a:lnTo>
                  <a:lnTo>
                    <a:pt x="11038916" y="1053477"/>
                  </a:lnTo>
                  <a:lnTo>
                    <a:pt x="11038916" y="1043952"/>
                  </a:lnTo>
                  <a:close/>
                </a:path>
                <a:path w="11373485" h="1054100">
                  <a:moveTo>
                    <a:pt x="11096066" y="1043952"/>
                  </a:moveTo>
                  <a:lnTo>
                    <a:pt x="11086541" y="1043952"/>
                  </a:lnTo>
                  <a:lnTo>
                    <a:pt x="11086541" y="1053477"/>
                  </a:lnTo>
                  <a:lnTo>
                    <a:pt x="11096066" y="1053477"/>
                  </a:lnTo>
                  <a:lnTo>
                    <a:pt x="11096066" y="1043952"/>
                  </a:lnTo>
                  <a:close/>
                </a:path>
                <a:path w="11373485" h="1054100">
                  <a:moveTo>
                    <a:pt x="11153216" y="1043952"/>
                  </a:moveTo>
                  <a:lnTo>
                    <a:pt x="11143691" y="1043952"/>
                  </a:lnTo>
                  <a:lnTo>
                    <a:pt x="11143691" y="1053477"/>
                  </a:lnTo>
                  <a:lnTo>
                    <a:pt x="11153216" y="1053477"/>
                  </a:lnTo>
                  <a:lnTo>
                    <a:pt x="11153216" y="1043952"/>
                  </a:lnTo>
                  <a:close/>
                </a:path>
                <a:path w="11373485" h="1054100">
                  <a:moveTo>
                    <a:pt x="11210366" y="1043952"/>
                  </a:moveTo>
                  <a:lnTo>
                    <a:pt x="11200841" y="1043952"/>
                  </a:lnTo>
                  <a:lnTo>
                    <a:pt x="11200841" y="1053477"/>
                  </a:lnTo>
                  <a:lnTo>
                    <a:pt x="11210366" y="1053477"/>
                  </a:lnTo>
                  <a:lnTo>
                    <a:pt x="11210366" y="1043952"/>
                  </a:lnTo>
                  <a:close/>
                </a:path>
                <a:path w="11373485" h="1054100">
                  <a:moveTo>
                    <a:pt x="11267516" y="1043952"/>
                  </a:moveTo>
                  <a:lnTo>
                    <a:pt x="11257991" y="1043952"/>
                  </a:lnTo>
                  <a:lnTo>
                    <a:pt x="11257991" y="1053477"/>
                  </a:lnTo>
                  <a:lnTo>
                    <a:pt x="11267516" y="1053477"/>
                  </a:lnTo>
                  <a:lnTo>
                    <a:pt x="11267516" y="1043952"/>
                  </a:lnTo>
                  <a:close/>
                </a:path>
                <a:path w="11373485" h="1054100">
                  <a:moveTo>
                    <a:pt x="11324654" y="1043952"/>
                  </a:moveTo>
                  <a:lnTo>
                    <a:pt x="11315129" y="1043952"/>
                  </a:lnTo>
                  <a:lnTo>
                    <a:pt x="11315129" y="1053477"/>
                  </a:lnTo>
                  <a:lnTo>
                    <a:pt x="11324654" y="1053477"/>
                  </a:lnTo>
                  <a:lnTo>
                    <a:pt x="11324654" y="1043952"/>
                  </a:lnTo>
                  <a:close/>
                </a:path>
                <a:path w="11373485" h="1054100">
                  <a:moveTo>
                    <a:pt x="11372901" y="1043952"/>
                  </a:moveTo>
                  <a:lnTo>
                    <a:pt x="11372279" y="1043952"/>
                  </a:lnTo>
                  <a:lnTo>
                    <a:pt x="11372279" y="1053477"/>
                  </a:lnTo>
                  <a:lnTo>
                    <a:pt x="11372901" y="1053477"/>
                  </a:lnTo>
                  <a:lnTo>
                    <a:pt x="11372901" y="1043952"/>
                  </a:lnTo>
                  <a:close/>
                </a:path>
              </a:pathLst>
            </a:custGeom>
            <a:solidFill>
              <a:srgbClr val="C7C6C3"/>
            </a:solidFill>
          </p:spPr>
          <p:txBody>
            <a:bodyPr wrap="square" lIns="0" tIns="0" rIns="0" bIns="0" rtlCol="0"/>
            <a:lstStyle/>
            <a:p>
              <a:endParaRPr sz="1688"/>
            </a:p>
          </p:txBody>
        </p:sp>
        <p:sp>
          <p:nvSpPr>
            <p:cNvPr id="21" name="object 21"/>
            <p:cNvSpPr/>
            <p:nvPr/>
          </p:nvSpPr>
          <p:spPr>
            <a:xfrm>
              <a:off x="999477" y="819162"/>
              <a:ext cx="4010025" cy="9525"/>
            </a:xfrm>
            <a:custGeom>
              <a:avLst/>
              <a:gdLst/>
              <a:ahLst/>
              <a:cxnLst/>
              <a:rect l="l" t="t" r="r" b="b"/>
              <a:pathLst>
                <a:path w="4010025" h="9525">
                  <a:moveTo>
                    <a:pt x="9512" y="0"/>
                  </a:moveTo>
                  <a:lnTo>
                    <a:pt x="0" y="0"/>
                  </a:lnTo>
                  <a:lnTo>
                    <a:pt x="0" y="9525"/>
                  </a:lnTo>
                  <a:lnTo>
                    <a:pt x="9512" y="9525"/>
                  </a:lnTo>
                  <a:lnTo>
                    <a:pt x="9512" y="0"/>
                  </a:lnTo>
                  <a:close/>
                </a:path>
                <a:path w="4010025" h="9525">
                  <a:moveTo>
                    <a:pt x="66662" y="0"/>
                  </a:moveTo>
                  <a:lnTo>
                    <a:pt x="57137" y="0"/>
                  </a:lnTo>
                  <a:lnTo>
                    <a:pt x="57137" y="9525"/>
                  </a:lnTo>
                  <a:lnTo>
                    <a:pt x="66662" y="9525"/>
                  </a:lnTo>
                  <a:lnTo>
                    <a:pt x="66662" y="0"/>
                  </a:lnTo>
                  <a:close/>
                </a:path>
                <a:path w="4010025" h="9525">
                  <a:moveTo>
                    <a:pt x="123812" y="0"/>
                  </a:moveTo>
                  <a:lnTo>
                    <a:pt x="114287" y="0"/>
                  </a:lnTo>
                  <a:lnTo>
                    <a:pt x="114287" y="9525"/>
                  </a:lnTo>
                  <a:lnTo>
                    <a:pt x="123812" y="9525"/>
                  </a:lnTo>
                  <a:lnTo>
                    <a:pt x="123812" y="0"/>
                  </a:lnTo>
                  <a:close/>
                </a:path>
                <a:path w="4010025" h="9525">
                  <a:moveTo>
                    <a:pt x="180962" y="0"/>
                  </a:moveTo>
                  <a:lnTo>
                    <a:pt x="171437" y="0"/>
                  </a:lnTo>
                  <a:lnTo>
                    <a:pt x="171437" y="9525"/>
                  </a:lnTo>
                  <a:lnTo>
                    <a:pt x="180962" y="9525"/>
                  </a:lnTo>
                  <a:lnTo>
                    <a:pt x="180962" y="0"/>
                  </a:lnTo>
                  <a:close/>
                </a:path>
                <a:path w="4010025" h="9525">
                  <a:moveTo>
                    <a:pt x="238112" y="0"/>
                  </a:moveTo>
                  <a:lnTo>
                    <a:pt x="228587" y="0"/>
                  </a:lnTo>
                  <a:lnTo>
                    <a:pt x="228587" y="9525"/>
                  </a:lnTo>
                  <a:lnTo>
                    <a:pt x="238112" y="9525"/>
                  </a:lnTo>
                  <a:lnTo>
                    <a:pt x="238112" y="0"/>
                  </a:lnTo>
                  <a:close/>
                </a:path>
                <a:path w="4010025" h="9525">
                  <a:moveTo>
                    <a:pt x="295249" y="0"/>
                  </a:moveTo>
                  <a:lnTo>
                    <a:pt x="285724" y="0"/>
                  </a:lnTo>
                  <a:lnTo>
                    <a:pt x="285724" y="9525"/>
                  </a:lnTo>
                  <a:lnTo>
                    <a:pt x="295249" y="9525"/>
                  </a:lnTo>
                  <a:lnTo>
                    <a:pt x="295249" y="0"/>
                  </a:lnTo>
                  <a:close/>
                </a:path>
                <a:path w="4010025" h="9525">
                  <a:moveTo>
                    <a:pt x="352399" y="0"/>
                  </a:moveTo>
                  <a:lnTo>
                    <a:pt x="342874" y="0"/>
                  </a:lnTo>
                  <a:lnTo>
                    <a:pt x="342874" y="9525"/>
                  </a:lnTo>
                  <a:lnTo>
                    <a:pt x="352399" y="9525"/>
                  </a:lnTo>
                  <a:lnTo>
                    <a:pt x="352399" y="0"/>
                  </a:lnTo>
                  <a:close/>
                </a:path>
                <a:path w="4010025" h="9525">
                  <a:moveTo>
                    <a:pt x="409549" y="0"/>
                  </a:moveTo>
                  <a:lnTo>
                    <a:pt x="400024" y="0"/>
                  </a:lnTo>
                  <a:lnTo>
                    <a:pt x="400024" y="9525"/>
                  </a:lnTo>
                  <a:lnTo>
                    <a:pt x="409549" y="9525"/>
                  </a:lnTo>
                  <a:lnTo>
                    <a:pt x="409549" y="0"/>
                  </a:lnTo>
                  <a:close/>
                </a:path>
                <a:path w="4010025" h="9525">
                  <a:moveTo>
                    <a:pt x="466699" y="0"/>
                  </a:moveTo>
                  <a:lnTo>
                    <a:pt x="457174" y="0"/>
                  </a:lnTo>
                  <a:lnTo>
                    <a:pt x="457174" y="9525"/>
                  </a:lnTo>
                  <a:lnTo>
                    <a:pt x="466699" y="9525"/>
                  </a:lnTo>
                  <a:lnTo>
                    <a:pt x="466699" y="0"/>
                  </a:lnTo>
                  <a:close/>
                </a:path>
                <a:path w="4010025" h="9525">
                  <a:moveTo>
                    <a:pt x="523836" y="0"/>
                  </a:moveTo>
                  <a:lnTo>
                    <a:pt x="514324" y="0"/>
                  </a:lnTo>
                  <a:lnTo>
                    <a:pt x="514324" y="9525"/>
                  </a:lnTo>
                  <a:lnTo>
                    <a:pt x="523836" y="9525"/>
                  </a:lnTo>
                  <a:lnTo>
                    <a:pt x="523836" y="0"/>
                  </a:lnTo>
                  <a:close/>
                </a:path>
                <a:path w="4010025" h="9525">
                  <a:moveTo>
                    <a:pt x="580986" y="0"/>
                  </a:moveTo>
                  <a:lnTo>
                    <a:pt x="571461" y="0"/>
                  </a:lnTo>
                  <a:lnTo>
                    <a:pt x="571461" y="9525"/>
                  </a:lnTo>
                  <a:lnTo>
                    <a:pt x="580986" y="9525"/>
                  </a:lnTo>
                  <a:lnTo>
                    <a:pt x="580986" y="0"/>
                  </a:lnTo>
                  <a:close/>
                </a:path>
                <a:path w="4010025" h="9525">
                  <a:moveTo>
                    <a:pt x="638136" y="0"/>
                  </a:moveTo>
                  <a:lnTo>
                    <a:pt x="628611" y="0"/>
                  </a:lnTo>
                  <a:lnTo>
                    <a:pt x="628611" y="9525"/>
                  </a:lnTo>
                  <a:lnTo>
                    <a:pt x="638136" y="9525"/>
                  </a:lnTo>
                  <a:lnTo>
                    <a:pt x="638136" y="0"/>
                  </a:lnTo>
                  <a:close/>
                </a:path>
                <a:path w="4010025" h="9525">
                  <a:moveTo>
                    <a:pt x="695286" y="0"/>
                  </a:moveTo>
                  <a:lnTo>
                    <a:pt x="685761" y="0"/>
                  </a:lnTo>
                  <a:lnTo>
                    <a:pt x="685761" y="9525"/>
                  </a:lnTo>
                  <a:lnTo>
                    <a:pt x="695286" y="9525"/>
                  </a:lnTo>
                  <a:lnTo>
                    <a:pt x="695286" y="0"/>
                  </a:lnTo>
                  <a:close/>
                </a:path>
                <a:path w="4010025" h="9525">
                  <a:moveTo>
                    <a:pt x="752436" y="0"/>
                  </a:moveTo>
                  <a:lnTo>
                    <a:pt x="742911" y="0"/>
                  </a:lnTo>
                  <a:lnTo>
                    <a:pt x="742911" y="9525"/>
                  </a:lnTo>
                  <a:lnTo>
                    <a:pt x="752436" y="9525"/>
                  </a:lnTo>
                  <a:lnTo>
                    <a:pt x="752436" y="0"/>
                  </a:lnTo>
                  <a:close/>
                </a:path>
                <a:path w="4010025" h="9525">
                  <a:moveTo>
                    <a:pt x="809574" y="0"/>
                  </a:moveTo>
                  <a:lnTo>
                    <a:pt x="800049" y="0"/>
                  </a:lnTo>
                  <a:lnTo>
                    <a:pt x="800049" y="9525"/>
                  </a:lnTo>
                  <a:lnTo>
                    <a:pt x="809574" y="9525"/>
                  </a:lnTo>
                  <a:lnTo>
                    <a:pt x="809574" y="0"/>
                  </a:lnTo>
                  <a:close/>
                </a:path>
                <a:path w="4010025" h="9525">
                  <a:moveTo>
                    <a:pt x="866724" y="0"/>
                  </a:moveTo>
                  <a:lnTo>
                    <a:pt x="857199" y="0"/>
                  </a:lnTo>
                  <a:lnTo>
                    <a:pt x="857199" y="9525"/>
                  </a:lnTo>
                  <a:lnTo>
                    <a:pt x="866724" y="9525"/>
                  </a:lnTo>
                  <a:lnTo>
                    <a:pt x="866724" y="0"/>
                  </a:lnTo>
                  <a:close/>
                </a:path>
                <a:path w="4010025" h="9525">
                  <a:moveTo>
                    <a:pt x="923874" y="0"/>
                  </a:moveTo>
                  <a:lnTo>
                    <a:pt x="914349" y="0"/>
                  </a:lnTo>
                  <a:lnTo>
                    <a:pt x="914349" y="9525"/>
                  </a:lnTo>
                  <a:lnTo>
                    <a:pt x="923874" y="9525"/>
                  </a:lnTo>
                  <a:lnTo>
                    <a:pt x="923874" y="0"/>
                  </a:lnTo>
                  <a:close/>
                </a:path>
                <a:path w="4010025" h="9525">
                  <a:moveTo>
                    <a:pt x="981024" y="0"/>
                  </a:moveTo>
                  <a:lnTo>
                    <a:pt x="971499" y="0"/>
                  </a:lnTo>
                  <a:lnTo>
                    <a:pt x="971499" y="9525"/>
                  </a:lnTo>
                  <a:lnTo>
                    <a:pt x="981024" y="9525"/>
                  </a:lnTo>
                  <a:lnTo>
                    <a:pt x="981024" y="0"/>
                  </a:lnTo>
                  <a:close/>
                </a:path>
                <a:path w="4010025" h="9525">
                  <a:moveTo>
                    <a:pt x="1038161" y="0"/>
                  </a:moveTo>
                  <a:lnTo>
                    <a:pt x="1028649" y="0"/>
                  </a:lnTo>
                  <a:lnTo>
                    <a:pt x="1028649" y="9525"/>
                  </a:lnTo>
                  <a:lnTo>
                    <a:pt x="1038161" y="9525"/>
                  </a:lnTo>
                  <a:lnTo>
                    <a:pt x="1038161" y="0"/>
                  </a:lnTo>
                  <a:close/>
                </a:path>
                <a:path w="4010025" h="9525">
                  <a:moveTo>
                    <a:pt x="1095311" y="0"/>
                  </a:moveTo>
                  <a:lnTo>
                    <a:pt x="1085786" y="0"/>
                  </a:lnTo>
                  <a:lnTo>
                    <a:pt x="1085786" y="9525"/>
                  </a:lnTo>
                  <a:lnTo>
                    <a:pt x="1095311" y="9525"/>
                  </a:lnTo>
                  <a:lnTo>
                    <a:pt x="1095311" y="0"/>
                  </a:lnTo>
                  <a:close/>
                </a:path>
                <a:path w="4010025" h="9525">
                  <a:moveTo>
                    <a:pt x="1152461" y="0"/>
                  </a:moveTo>
                  <a:lnTo>
                    <a:pt x="1142936" y="0"/>
                  </a:lnTo>
                  <a:lnTo>
                    <a:pt x="1142936" y="9525"/>
                  </a:lnTo>
                  <a:lnTo>
                    <a:pt x="1152461" y="9525"/>
                  </a:lnTo>
                  <a:lnTo>
                    <a:pt x="1152461" y="0"/>
                  </a:lnTo>
                  <a:close/>
                </a:path>
                <a:path w="4010025" h="9525">
                  <a:moveTo>
                    <a:pt x="1209611" y="0"/>
                  </a:moveTo>
                  <a:lnTo>
                    <a:pt x="1200086" y="0"/>
                  </a:lnTo>
                  <a:lnTo>
                    <a:pt x="1200086" y="9525"/>
                  </a:lnTo>
                  <a:lnTo>
                    <a:pt x="1209611" y="9525"/>
                  </a:lnTo>
                  <a:lnTo>
                    <a:pt x="1209611" y="0"/>
                  </a:lnTo>
                  <a:close/>
                </a:path>
                <a:path w="4010025" h="9525">
                  <a:moveTo>
                    <a:pt x="1266761" y="0"/>
                  </a:moveTo>
                  <a:lnTo>
                    <a:pt x="1257236" y="0"/>
                  </a:lnTo>
                  <a:lnTo>
                    <a:pt x="1257236" y="9525"/>
                  </a:lnTo>
                  <a:lnTo>
                    <a:pt x="1266761" y="9525"/>
                  </a:lnTo>
                  <a:lnTo>
                    <a:pt x="1266761" y="0"/>
                  </a:lnTo>
                  <a:close/>
                </a:path>
                <a:path w="4010025" h="9525">
                  <a:moveTo>
                    <a:pt x="1323898" y="0"/>
                  </a:moveTo>
                  <a:lnTo>
                    <a:pt x="1314373" y="0"/>
                  </a:lnTo>
                  <a:lnTo>
                    <a:pt x="1314373" y="9525"/>
                  </a:lnTo>
                  <a:lnTo>
                    <a:pt x="1323898" y="9525"/>
                  </a:lnTo>
                  <a:lnTo>
                    <a:pt x="1323898" y="0"/>
                  </a:lnTo>
                  <a:close/>
                </a:path>
                <a:path w="4010025" h="9525">
                  <a:moveTo>
                    <a:pt x="1381048" y="0"/>
                  </a:moveTo>
                  <a:lnTo>
                    <a:pt x="1371523" y="0"/>
                  </a:lnTo>
                  <a:lnTo>
                    <a:pt x="1371523" y="9525"/>
                  </a:lnTo>
                  <a:lnTo>
                    <a:pt x="1381048" y="9525"/>
                  </a:lnTo>
                  <a:lnTo>
                    <a:pt x="1381048" y="0"/>
                  </a:lnTo>
                  <a:close/>
                </a:path>
                <a:path w="4010025" h="9525">
                  <a:moveTo>
                    <a:pt x="1438198" y="0"/>
                  </a:moveTo>
                  <a:lnTo>
                    <a:pt x="1428673" y="0"/>
                  </a:lnTo>
                  <a:lnTo>
                    <a:pt x="1428673" y="9525"/>
                  </a:lnTo>
                  <a:lnTo>
                    <a:pt x="1438198" y="9525"/>
                  </a:lnTo>
                  <a:lnTo>
                    <a:pt x="1438198" y="0"/>
                  </a:lnTo>
                  <a:close/>
                </a:path>
                <a:path w="4010025" h="9525">
                  <a:moveTo>
                    <a:pt x="1495348" y="0"/>
                  </a:moveTo>
                  <a:lnTo>
                    <a:pt x="1485823" y="0"/>
                  </a:lnTo>
                  <a:lnTo>
                    <a:pt x="1485823" y="9525"/>
                  </a:lnTo>
                  <a:lnTo>
                    <a:pt x="1495348" y="9525"/>
                  </a:lnTo>
                  <a:lnTo>
                    <a:pt x="1495348" y="0"/>
                  </a:lnTo>
                  <a:close/>
                </a:path>
                <a:path w="4010025" h="9525">
                  <a:moveTo>
                    <a:pt x="1552486" y="0"/>
                  </a:moveTo>
                  <a:lnTo>
                    <a:pt x="1542973" y="0"/>
                  </a:lnTo>
                  <a:lnTo>
                    <a:pt x="1542973" y="9525"/>
                  </a:lnTo>
                  <a:lnTo>
                    <a:pt x="1552486" y="9525"/>
                  </a:lnTo>
                  <a:lnTo>
                    <a:pt x="1552486" y="0"/>
                  </a:lnTo>
                  <a:close/>
                </a:path>
                <a:path w="4010025" h="9525">
                  <a:moveTo>
                    <a:pt x="1609636" y="0"/>
                  </a:moveTo>
                  <a:lnTo>
                    <a:pt x="1600111" y="0"/>
                  </a:lnTo>
                  <a:lnTo>
                    <a:pt x="1600111" y="9525"/>
                  </a:lnTo>
                  <a:lnTo>
                    <a:pt x="1609636" y="9525"/>
                  </a:lnTo>
                  <a:lnTo>
                    <a:pt x="1609636" y="0"/>
                  </a:lnTo>
                  <a:close/>
                </a:path>
                <a:path w="4010025" h="9525">
                  <a:moveTo>
                    <a:pt x="1666786" y="0"/>
                  </a:moveTo>
                  <a:lnTo>
                    <a:pt x="1657261" y="0"/>
                  </a:lnTo>
                  <a:lnTo>
                    <a:pt x="1657261" y="9525"/>
                  </a:lnTo>
                  <a:lnTo>
                    <a:pt x="1666786" y="9525"/>
                  </a:lnTo>
                  <a:lnTo>
                    <a:pt x="1666786" y="0"/>
                  </a:lnTo>
                  <a:close/>
                </a:path>
                <a:path w="4010025" h="9525">
                  <a:moveTo>
                    <a:pt x="1723936" y="0"/>
                  </a:moveTo>
                  <a:lnTo>
                    <a:pt x="1714411" y="0"/>
                  </a:lnTo>
                  <a:lnTo>
                    <a:pt x="1714411" y="9525"/>
                  </a:lnTo>
                  <a:lnTo>
                    <a:pt x="1723936" y="9525"/>
                  </a:lnTo>
                  <a:lnTo>
                    <a:pt x="1723936" y="0"/>
                  </a:lnTo>
                  <a:close/>
                </a:path>
                <a:path w="4010025" h="9525">
                  <a:moveTo>
                    <a:pt x="1781086" y="0"/>
                  </a:moveTo>
                  <a:lnTo>
                    <a:pt x="1771561" y="0"/>
                  </a:lnTo>
                  <a:lnTo>
                    <a:pt x="1771561" y="9525"/>
                  </a:lnTo>
                  <a:lnTo>
                    <a:pt x="1781086" y="9525"/>
                  </a:lnTo>
                  <a:lnTo>
                    <a:pt x="1781086" y="0"/>
                  </a:lnTo>
                  <a:close/>
                </a:path>
                <a:path w="4010025" h="9525">
                  <a:moveTo>
                    <a:pt x="1838223" y="0"/>
                  </a:moveTo>
                  <a:lnTo>
                    <a:pt x="1828698" y="0"/>
                  </a:lnTo>
                  <a:lnTo>
                    <a:pt x="1828698" y="9525"/>
                  </a:lnTo>
                  <a:lnTo>
                    <a:pt x="1838223" y="9525"/>
                  </a:lnTo>
                  <a:lnTo>
                    <a:pt x="1838223" y="0"/>
                  </a:lnTo>
                  <a:close/>
                </a:path>
                <a:path w="4010025" h="9525">
                  <a:moveTo>
                    <a:pt x="1895373" y="0"/>
                  </a:moveTo>
                  <a:lnTo>
                    <a:pt x="1885848" y="0"/>
                  </a:lnTo>
                  <a:lnTo>
                    <a:pt x="1885848" y="9525"/>
                  </a:lnTo>
                  <a:lnTo>
                    <a:pt x="1895373" y="9525"/>
                  </a:lnTo>
                  <a:lnTo>
                    <a:pt x="1895373" y="0"/>
                  </a:lnTo>
                  <a:close/>
                </a:path>
                <a:path w="4010025" h="9525">
                  <a:moveTo>
                    <a:pt x="1952523" y="0"/>
                  </a:moveTo>
                  <a:lnTo>
                    <a:pt x="1942998" y="0"/>
                  </a:lnTo>
                  <a:lnTo>
                    <a:pt x="1942998" y="9525"/>
                  </a:lnTo>
                  <a:lnTo>
                    <a:pt x="1952523" y="9525"/>
                  </a:lnTo>
                  <a:lnTo>
                    <a:pt x="1952523" y="0"/>
                  </a:lnTo>
                  <a:close/>
                </a:path>
                <a:path w="4010025" h="9525">
                  <a:moveTo>
                    <a:pt x="2009673" y="0"/>
                  </a:moveTo>
                  <a:lnTo>
                    <a:pt x="2000148" y="0"/>
                  </a:lnTo>
                  <a:lnTo>
                    <a:pt x="2000148" y="9525"/>
                  </a:lnTo>
                  <a:lnTo>
                    <a:pt x="2009673" y="9525"/>
                  </a:lnTo>
                  <a:lnTo>
                    <a:pt x="2009673" y="0"/>
                  </a:lnTo>
                  <a:close/>
                </a:path>
                <a:path w="4010025" h="9525">
                  <a:moveTo>
                    <a:pt x="2066810" y="0"/>
                  </a:moveTo>
                  <a:lnTo>
                    <a:pt x="2057285" y="0"/>
                  </a:lnTo>
                  <a:lnTo>
                    <a:pt x="2057285" y="9525"/>
                  </a:lnTo>
                  <a:lnTo>
                    <a:pt x="2066810" y="9525"/>
                  </a:lnTo>
                  <a:lnTo>
                    <a:pt x="2066810" y="0"/>
                  </a:lnTo>
                  <a:close/>
                </a:path>
                <a:path w="4010025" h="9525">
                  <a:moveTo>
                    <a:pt x="2123960" y="0"/>
                  </a:moveTo>
                  <a:lnTo>
                    <a:pt x="2114435" y="0"/>
                  </a:lnTo>
                  <a:lnTo>
                    <a:pt x="2114435" y="9525"/>
                  </a:lnTo>
                  <a:lnTo>
                    <a:pt x="2123960" y="9525"/>
                  </a:lnTo>
                  <a:lnTo>
                    <a:pt x="2123960" y="0"/>
                  </a:lnTo>
                  <a:close/>
                </a:path>
                <a:path w="4010025" h="9525">
                  <a:moveTo>
                    <a:pt x="2181110" y="0"/>
                  </a:moveTo>
                  <a:lnTo>
                    <a:pt x="2171585" y="0"/>
                  </a:lnTo>
                  <a:lnTo>
                    <a:pt x="2171585" y="9525"/>
                  </a:lnTo>
                  <a:lnTo>
                    <a:pt x="2181110" y="9525"/>
                  </a:lnTo>
                  <a:lnTo>
                    <a:pt x="2181110" y="0"/>
                  </a:lnTo>
                  <a:close/>
                </a:path>
                <a:path w="4010025" h="9525">
                  <a:moveTo>
                    <a:pt x="2238260" y="0"/>
                  </a:moveTo>
                  <a:lnTo>
                    <a:pt x="2228735" y="0"/>
                  </a:lnTo>
                  <a:lnTo>
                    <a:pt x="2228735" y="9525"/>
                  </a:lnTo>
                  <a:lnTo>
                    <a:pt x="2238260" y="9525"/>
                  </a:lnTo>
                  <a:lnTo>
                    <a:pt x="2238260" y="0"/>
                  </a:lnTo>
                  <a:close/>
                </a:path>
                <a:path w="4010025" h="9525">
                  <a:moveTo>
                    <a:pt x="2295410" y="0"/>
                  </a:moveTo>
                  <a:lnTo>
                    <a:pt x="2285885" y="0"/>
                  </a:lnTo>
                  <a:lnTo>
                    <a:pt x="2285885" y="9525"/>
                  </a:lnTo>
                  <a:lnTo>
                    <a:pt x="2295410" y="9525"/>
                  </a:lnTo>
                  <a:lnTo>
                    <a:pt x="2295410" y="0"/>
                  </a:lnTo>
                  <a:close/>
                </a:path>
                <a:path w="4010025" h="9525">
                  <a:moveTo>
                    <a:pt x="2352548" y="0"/>
                  </a:moveTo>
                  <a:lnTo>
                    <a:pt x="2343023" y="0"/>
                  </a:lnTo>
                  <a:lnTo>
                    <a:pt x="2343023" y="9525"/>
                  </a:lnTo>
                  <a:lnTo>
                    <a:pt x="2352548" y="9525"/>
                  </a:lnTo>
                  <a:lnTo>
                    <a:pt x="2352548" y="0"/>
                  </a:lnTo>
                  <a:close/>
                </a:path>
                <a:path w="4010025" h="9525">
                  <a:moveTo>
                    <a:pt x="2409698" y="0"/>
                  </a:moveTo>
                  <a:lnTo>
                    <a:pt x="2400173" y="0"/>
                  </a:lnTo>
                  <a:lnTo>
                    <a:pt x="2400173" y="9525"/>
                  </a:lnTo>
                  <a:lnTo>
                    <a:pt x="2409698" y="9525"/>
                  </a:lnTo>
                  <a:lnTo>
                    <a:pt x="2409698" y="0"/>
                  </a:lnTo>
                  <a:close/>
                </a:path>
                <a:path w="4010025" h="9525">
                  <a:moveTo>
                    <a:pt x="2466848" y="0"/>
                  </a:moveTo>
                  <a:lnTo>
                    <a:pt x="2457323" y="0"/>
                  </a:lnTo>
                  <a:lnTo>
                    <a:pt x="2457323" y="9525"/>
                  </a:lnTo>
                  <a:lnTo>
                    <a:pt x="2466848" y="9525"/>
                  </a:lnTo>
                  <a:lnTo>
                    <a:pt x="2466848" y="0"/>
                  </a:lnTo>
                  <a:close/>
                </a:path>
                <a:path w="4010025" h="9525">
                  <a:moveTo>
                    <a:pt x="2523998" y="0"/>
                  </a:moveTo>
                  <a:lnTo>
                    <a:pt x="2514473" y="0"/>
                  </a:lnTo>
                  <a:lnTo>
                    <a:pt x="2514473" y="9525"/>
                  </a:lnTo>
                  <a:lnTo>
                    <a:pt x="2523998" y="9525"/>
                  </a:lnTo>
                  <a:lnTo>
                    <a:pt x="2523998" y="0"/>
                  </a:lnTo>
                  <a:close/>
                </a:path>
                <a:path w="4010025" h="9525">
                  <a:moveTo>
                    <a:pt x="2581135" y="0"/>
                  </a:moveTo>
                  <a:lnTo>
                    <a:pt x="2571610" y="0"/>
                  </a:lnTo>
                  <a:lnTo>
                    <a:pt x="2571610" y="9525"/>
                  </a:lnTo>
                  <a:lnTo>
                    <a:pt x="2581135" y="9525"/>
                  </a:lnTo>
                  <a:lnTo>
                    <a:pt x="2581135" y="0"/>
                  </a:lnTo>
                  <a:close/>
                </a:path>
                <a:path w="4010025" h="9525">
                  <a:moveTo>
                    <a:pt x="2638285" y="0"/>
                  </a:moveTo>
                  <a:lnTo>
                    <a:pt x="2628760" y="0"/>
                  </a:lnTo>
                  <a:lnTo>
                    <a:pt x="2628760" y="9525"/>
                  </a:lnTo>
                  <a:lnTo>
                    <a:pt x="2638285" y="9525"/>
                  </a:lnTo>
                  <a:lnTo>
                    <a:pt x="2638285" y="0"/>
                  </a:lnTo>
                  <a:close/>
                </a:path>
                <a:path w="4010025" h="9525">
                  <a:moveTo>
                    <a:pt x="2695435" y="0"/>
                  </a:moveTo>
                  <a:lnTo>
                    <a:pt x="2685910" y="0"/>
                  </a:lnTo>
                  <a:lnTo>
                    <a:pt x="2685910" y="9525"/>
                  </a:lnTo>
                  <a:lnTo>
                    <a:pt x="2695435" y="9525"/>
                  </a:lnTo>
                  <a:lnTo>
                    <a:pt x="2695435" y="0"/>
                  </a:lnTo>
                  <a:close/>
                </a:path>
                <a:path w="4010025" h="9525">
                  <a:moveTo>
                    <a:pt x="2752585" y="0"/>
                  </a:moveTo>
                  <a:lnTo>
                    <a:pt x="2743060" y="0"/>
                  </a:lnTo>
                  <a:lnTo>
                    <a:pt x="2743060" y="9525"/>
                  </a:lnTo>
                  <a:lnTo>
                    <a:pt x="2752585" y="9525"/>
                  </a:lnTo>
                  <a:lnTo>
                    <a:pt x="2752585" y="0"/>
                  </a:lnTo>
                  <a:close/>
                </a:path>
                <a:path w="4010025" h="9525">
                  <a:moveTo>
                    <a:pt x="2809735" y="0"/>
                  </a:moveTo>
                  <a:lnTo>
                    <a:pt x="2800210" y="0"/>
                  </a:lnTo>
                  <a:lnTo>
                    <a:pt x="2800210" y="9525"/>
                  </a:lnTo>
                  <a:lnTo>
                    <a:pt x="2809735" y="9525"/>
                  </a:lnTo>
                  <a:lnTo>
                    <a:pt x="2809735" y="0"/>
                  </a:lnTo>
                  <a:close/>
                </a:path>
                <a:path w="4010025" h="9525">
                  <a:moveTo>
                    <a:pt x="2866872" y="0"/>
                  </a:moveTo>
                  <a:lnTo>
                    <a:pt x="2857347" y="0"/>
                  </a:lnTo>
                  <a:lnTo>
                    <a:pt x="2857347" y="9525"/>
                  </a:lnTo>
                  <a:lnTo>
                    <a:pt x="2866872" y="9525"/>
                  </a:lnTo>
                  <a:lnTo>
                    <a:pt x="2866872" y="0"/>
                  </a:lnTo>
                  <a:close/>
                </a:path>
                <a:path w="4010025" h="9525">
                  <a:moveTo>
                    <a:pt x="2924022" y="0"/>
                  </a:moveTo>
                  <a:lnTo>
                    <a:pt x="2914497" y="0"/>
                  </a:lnTo>
                  <a:lnTo>
                    <a:pt x="2914497" y="9525"/>
                  </a:lnTo>
                  <a:lnTo>
                    <a:pt x="2924022" y="9525"/>
                  </a:lnTo>
                  <a:lnTo>
                    <a:pt x="2924022" y="0"/>
                  </a:lnTo>
                  <a:close/>
                </a:path>
                <a:path w="4010025" h="9525">
                  <a:moveTo>
                    <a:pt x="2981172" y="0"/>
                  </a:moveTo>
                  <a:lnTo>
                    <a:pt x="2971647" y="0"/>
                  </a:lnTo>
                  <a:lnTo>
                    <a:pt x="2971647" y="9525"/>
                  </a:lnTo>
                  <a:lnTo>
                    <a:pt x="2981172" y="9525"/>
                  </a:lnTo>
                  <a:lnTo>
                    <a:pt x="2981172" y="0"/>
                  </a:lnTo>
                  <a:close/>
                </a:path>
                <a:path w="4010025" h="9525">
                  <a:moveTo>
                    <a:pt x="3038322" y="0"/>
                  </a:moveTo>
                  <a:lnTo>
                    <a:pt x="3028797" y="0"/>
                  </a:lnTo>
                  <a:lnTo>
                    <a:pt x="3028797" y="9525"/>
                  </a:lnTo>
                  <a:lnTo>
                    <a:pt x="3038322" y="9525"/>
                  </a:lnTo>
                  <a:lnTo>
                    <a:pt x="3038322" y="0"/>
                  </a:lnTo>
                  <a:close/>
                </a:path>
                <a:path w="4010025" h="9525">
                  <a:moveTo>
                    <a:pt x="3095460" y="0"/>
                  </a:moveTo>
                  <a:lnTo>
                    <a:pt x="3085935" y="0"/>
                  </a:lnTo>
                  <a:lnTo>
                    <a:pt x="3085935" y="9525"/>
                  </a:lnTo>
                  <a:lnTo>
                    <a:pt x="3095460" y="9525"/>
                  </a:lnTo>
                  <a:lnTo>
                    <a:pt x="3095460" y="0"/>
                  </a:lnTo>
                  <a:close/>
                </a:path>
                <a:path w="4010025" h="9525">
                  <a:moveTo>
                    <a:pt x="3152610" y="0"/>
                  </a:moveTo>
                  <a:lnTo>
                    <a:pt x="3143085" y="0"/>
                  </a:lnTo>
                  <a:lnTo>
                    <a:pt x="3143085" y="9525"/>
                  </a:lnTo>
                  <a:lnTo>
                    <a:pt x="3152610" y="9525"/>
                  </a:lnTo>
                  <a:lnTo>
                    <a:pt x="3152610" y="0"/>
                  </a:lnTo>
                  <a:close/>
                </a:path>
                <a:path w="4010025" h="9525">
                  <a:moveTo>
                    <a:pt x="3209760" y="0"/>
                  </a:moveTo>
                  <a:lnTo>
                    <a:pt x="3200235" y="0"/>
                  </a:lnTo>
                  <a:lnTo>
                    <a:pt x="3200235" y="9525"/>
                  </a:lnTo>
                  <a:lnTo>
                    <a:pt x="3209760" y="9525"/>
                  </a:lnTo>
                  <a:lnTo>
                    <a:pt x="3209760" y="0"/>
                  </a:lnTo>
                  <a:close/>
                </a:path>
                <a:path w="4010025" h="9525">
                  <a:moveTo>
                    <a:pt x="3266910" y="0"/>
                  </a:moveTo>
                  <a:lnTo>
                    <a:pt x="3257385" y="0"/>
                  </a:lnTo>
                  <a:lnTo>
                    <a:pt x="3257385" y="9525"/>
                  </a:lnTo>
                  <a:lnTo>
                    <a:pt x="3266910" y="9525"/>
                  </a:lnTo>
                  <a:lnTo>
                    <a:pt x="3266910" y="0"/>
                  </a:lnTo>
                  <a:close/>
                </a:path>
                <a:path w="4010025" h="9525">
                  <a:moveTo>
                    <a:pt x="3324060" y="0"/>
                  </a:moveTo>
                  <a:lnTo>
                    <a:pt x="3314535" y="0"/>
                  </a:lnTo>
                  <a:lnTo>
                    <a:pt x="3314535" y="9525"/>
                  </a:lnTo>
                  <a:lnTo>
                    <a:pt x="3324060" y="9525"/>
                  </a:lnTo>
                  <a:lnTo>
                    <a:pt x="3324060" y="0"/>
                  </a:lnTo>
                  <a:close/>
                </a:path>
                <a:path w="4010025" h="9525">
                  <a:moveTo>
                    <a:pt x="3381197" y="0"/>
                  </a:moveTo>
                  <a:lnTo>
                    <a:pt x="3371672" y="0"/>
                  </a:lnTo>
                  <a:lnTo>
                    <a:pt x="3371672" y="9525"/>
                  </a:lnTo>
                  <a:lnTo>
                    <a:pt x="3381197" y="9525"/>
                  </a:lnTo>
                  <a:lnTo>
                    <a:pt x="3381197" y="0"/>
                  </a:lnTo>
                  <a:close/>
                </a:path>
                <a:path w="4010025" h="9525">
                  <a:moveTo>
                    <a:pt x="3438347" y="0"/>
                  </a:moveTo>
                  <a:lnTo>
                    <a:pt x="3428822" y="0"/>
                  </a:lnTo>
                  <a:lnTo>
                    <a:pt x="3428822" y="9525"/>
                  </a:lnTo>
                  <a:lnTo>
                    <a:pt x="3438347" y="9525"/>
                  </a:lnTo>
                  <a:lnTo>
                    <a:pt x="3438347" y="0"/>
                  </a:lnTo>
                  <a:close/>
                </a:path>
                <a:path w="4010025" h="9525">
                  <a:moveTo>
                    <a:pt x="3495497" y="0"/>
                  </a:moveTo>
                  <a:lnTo>
                    <a:pt x="3485972" y="0"/>
                  </a:lnTo>
                  <a:lnTo>
                    <a:pt x="3485972" y="9525"/>
                  </a:lnTo>
                  <a:lnTo>
                    <a:pt x="3495497" y="9525"/>
                  </a:lnTo>
                  <a:lnTo>
                    <a:pt x="3495497" y="0"/>
                  </a:lnTo>
                  <a:close/>
                </a:path>
                <a:path w="4010025" h="9525">
                  <a:moveTo>
                    <a:pt x="3552647" y="0"/>
                  </a:moveTo>
                  <a:lnTo>
                    <a:pt x="3543122" y="0"/>
                  </a:lnTo>
                  <a:lnTo>
                    <a:pt x="3543122" y="9525"/>
                  </a:lnTo>
                  <a:lnTo>
                    <a:pt x="3552647" y="9525"/>
                  </a:lnTo>
                  <a:lnTo>
                    <a:pt x="3552647" y="0"/>
                  </a:lnTo>
                  <a:close/>
                </a:path>
                <a:path w="4010025" h="9525">
                  <a:moveTo>
                    <a:pt x="3609784" y="0"/>
                  </a:moveTo>
                  <a:lnTo>
                    <a:pt x="3600259" y="0"/>
                  </a:lnTo>
                  <a:lnTo>
                    <a:pt x="3600259" y="9525"/>
                  </a:lnTo>
                  <a:lnTo>
                    <a:pt x="3609784" y="9525"/>
                  </a:lnTo>
                  <a:lnTo>
                    <a:pt x="3609784" y="0"/>
                  </a:lnTo>
                  <a:close/>
                </a:path>
                <a:path w="4010025" h="9525">
                  <a:moveTo>
                    <a:pt x="3666934" y="0"/>
                  </a:moveTo>
                  <a:lnTo>
                    <a:pt x="3657409" y="0"/>
                  </a:lnTo>
                  <a:lnTo>
                    <a:pt x="3657409" y="9525"/>
                  </a:lnTo>
                  <a:lnTo>
                    <a:pt x="3666934" y="9525"/>
                  </a:lnTo>
                  <a:lnTo>
                    <a:pt x="3666934" y="0"/>
                  </a:lnTo>
                  <a:close/>
                </a:path>
                <a:path w="4010025" h="9525">
                  <a:moveTo>
                    <a:pt x="3724084" y="0"/>
                  </a:moveTo>
                  <a:lnTo>
                    <a:pt x="3714559" y="0"/>
                  </a:lnTo>
                  <a:lnTo>
                    <a:pt x="3714559" y="9525"/>
                  </a:lnTo>
                  <a:lnTo>
                    <a:pt x="3724084" y="9525"/>
                  </a:lnTo>
                  <a:lnTo>
                    <a:pt x="3724084" y="0"/>
                  </a:lnTo>
                  <a:close/>
                </a:path>
                <a:path w="4010025" h="9525">
                  <a:moveTo>
                    <a:pt x="3781234" y="0"/>
                  </a:moveTo>
                  <a:lnTo>
                    <a:pt x="3771709" y="0"/>
                  </a:lnTo>
                  <a:lnTo>
                    <a:pt x="3771709" y="9525"/>
                  </a:lnTo>
                  <a:lnTo>
                    <a:pt x="3781234" y="9525"/>
                  </a:lnTo>
                  <a:lnTo>
                    <a:pt x="3781234" y="0"/>
                  </a:lnTo>
                  <a:close/>
                </a:path>
                <a:path w="4010025" h="9525">
                  <a:moveTo>
                    <a:pt x="3838384" y="0"/>
                  </a:moveTo>
                  <a:lnTo>
                    <a:pt x="3828859" y="0"/>
                  </a:lnTo>
                  <a:lnTo>
                    <a:pt x="3828859" y="9525"/>
                  </a:lnTo>
                  <a:lnTo>
                    <a:pt x="3838384" y="9525"/>
                  </a:lnTo>
                  <a:lnTo>
                    <a:pt x="3838384" y="0"/>
                  </a:lnTo>
                  <a:close/>
                </a:path>
                <a:path w="4010025" h="9525">
                  <a:moveTo>
                    <a:pt x="3895521" y="0"/>
                  </a:moveTo>
                  <a:lnTo>
                    <a:pt x="3885996" y="0"/>
                  </a:lnTo>
                  <a:lnTo>
                    <a:pt x="3885996" y="9525"/>
                  </a:lnTo>
                  <a:lnTo>
                    <a:pt x="3895521" y="9525"/>
                  </a:lnTo>
                  <a:lnTo>
                    <a:pt x="3895521" y="0"/>
                  </a:lnTo>
                  <a:close/>
                </a:path>
                <a:path w="4010025" h="9525">
                  <a:moveTo>
                    <a:pt x="3952671" y="0"/>
                  </a:moveTo>
                  <a:lnTo>
                    <a:pt x="3943146" y="0"/>
                  </a:lnTo>
                  <a:lnTo>
                    <a:pt x="3943146" y="9525"/>
                  </a:lnTo>
                  <a:lnTo>
                    <a:pt x="3952671" y="9525"/>
                  </a:lnTo>
                  <a:lnTo>
                    <a:pt x="3952671" y="0"/>
                  </a:lnTo>
                  <a:close/>
                </a:path>
                <a:path w="4010025" h="9525">
                  <a:moveTo>
                    <a:pt x="4009821" y="0"/>
                  </a:moveTo>
                  <a:lnTo>
                    <a:pt x="4000296" y="0"/>
                  </a:lnTo>
                  <a:lnTo>
                    <a:pt x="4000296" y="9525"/>
                  </a:lnTo>
                  <a:lnTo>
                    <a:pt x="4009821" y="9525"/>
                  </a:lnTo>
                  <a:lnTo>
                    <a:pt x="4009821" y="0"/>
                  </a:lnTo>
                  <a:close/>
                </a:path>
              </a:pathLst>
            </a:custGeom>
            <a:solidFill>
              <a:srgbClr val="C7C6C3"/>
            </a:solidFill>
          </p:spPr>
          <p:txBody>
            <a:bodyPr wrap="square" lIns="0" tIns="0" rIns="0" bIns="0" rtlCol="0"/>
            <a:lstStyle/>
            <a:p>
              <a:endParaRPr sz="1688"/>
            </a:p>
          </p:txBody>
        </p:sp>
        <p:sp>
          <p:nvSpPr>
            <p:cNvPr id="22" name="object 22"/>
            <p:cNvSpPr/>
            <p:nvPr/>
          </p:nvSpPr>
          <p:spPr>
            <a:xfrm>
              <a:off x="4999774" y="819162"/>
              <a:ext cx="4010025" cy="9525"/>
            </a:xfrm>
            <a:custGeom>
              <a:avLst/>
              <a:gdLst/>
              <a:ahLst/>
              <a:cxnLst/>
              <a:rect l="l" t="t" r="r" b="b"/>
              <a:pathLst>
                <a:path w="4010025" h="9525">
                  <a:moveTo>
                    <a:pt x="9525" y="0"/>
                  </a:moveTo>
                  <a:lnTo>
                    <a:pt x="0" y="0"/>
                  </a:lnTo>
                  <a:lnTo>
                    <a:pt x="0" y="9525"/>
                  </a:lnTo>
                  <a:lnTo>
                    <a:pt x="9525" y="9525"/>
                  </a:lnTo>
                  <a:lnTo>
                    <a:pt x="9525" y="0"/>
                  </a:lnTo>
                  <a:close/>
                </a:path>
                <a:path w="4010025" h="9525">
                  <a:moveTo>
                    <a:pt x="66675" y="0"/>
                  </a:moveTo>
                  <a:lnTo>
                    <a:pt x="57150" y="0"/>
                  </a:lnTo>
                  <a:lnTo>
                    <a:pt x="57150" y="9525"/>
                  </a:lnTo>
                  <a:lnTo>
                    <a:pt x="66675" y="9525"/>
                  </a:lnTo>
                  <a:lnTo>
                    <a:pt x="66675" y="0"/>
                  </a:lnTo>
                  <a:close/>
                </a:path>
                <a:path w="4010025" h="9525">
                  <a:moveTo>
                    <a:pt x="123812" y="0"/>
                  </a:moveTo>
                  <a:lnTo>
                    <a:pt x="114287" y="0"/>
                  </a:lnTo>
                  <a:lnTo>
                    <a:pt x="114287" y="9525"/>
                  </a:lnTo>
                  <a:lnTo>
                    <a:pt x="123812" y="9525"/>
                  </a:lnTo>
                  <a:lnTo>
                    <a:pt x="123812" y="0"/>
                  </a:lnTo>
                  <a:close/>
                </a:path>
                <a:path w="4010025" h="9525">
                  <a:moveTo>
                    <a:pt x="180962" y="0"/>
                  </a:moveTo>
                  <a:lnTo>
                    <a:pt x="171437" y="0"/>
                  </a:lnTo>
                  <a:lnTo>
                    <a:pt x="171437" y="9525"/>
                  </a:lnTo>
                  <a:lnTo>
                    <a:pt x="180962" y="9525"/>
                  </a:lnTo>
                  <a:lnTo>
                    <a:pt x="180962" y="0"/>
                  </a:lnTo>
                  <a:close/>
                </a:path>
                <a:path w="4010025" h="9525">
                  <a:moveTo>
                    <a:pt x="238112" y="0"/>
                  </a:moveTo>
                  <a:lnTo>
                    <a:pt x="228587" y="0"/>
                  </a:lnTo>
                  <a:lnTo>
                    <a:pt x="228587" y="9525"/>
                  </a:lnTo>
                  <a:lnTo>
                    <a:pt x="238112" y="9525"/>
                  </a:lnTo>
                  <a:lnTo>
                    <a:pt x="238112" y="0"/>
                  </a:lnTo>
                  <a:close/>
                </a:path>
                <a:path w="4010025" h="9525">
                  <a:moveTo>
                    <a:pt x="295262" y="0"/>
                  </a:moveTo>
                  <a:lnTo>
                    <a:pt x="285737" y="0"/>
                  </a:lnTo>
                  <a:lnTo>
                    <a:pt x="285737" y="9525"/>
                  </a:lnTo>
                  <a:lnTo>
                    <a:pt x="295262" y="9525"/>
                  </a:lnTo>
                  <a:lnTo>
                    <a:pt x="295262" y="0"/>
                  </a:lnTo>
                  <a:close/>
                </a:path>
                <a:path w="4010025" h="9525">
                  <a:moveTo>
                    <a:pt x="352412" y="0"/>
                  </a:moveTo>
                  <a:lnTo>
                    <a:pt x="342887" y="0"/>
                  </a:lnTo>
                  <a:lnTo>
                    <a:pt x="342887" y="9525"/>
                  </a:lnTo>
                  <a:lnTo>
                    <a:pt x="352412" y="9525"/>
                  </a:lnTo>
                  <a:lnTo>
                    <a:pt x="352412" y="0"/>
                  </a:lnTo>
                  <a:close/>
                </a:path>
                <a:path w="4010025" h="9525">
                  <a:moveTo>
                    <a:pt x="409549" y="0"/>
                  </a:moveTo>
                  <a:lnTo>
                    <a:pt x="400024" y="0"/>
                  </a:lnTo>
                  <a:lnTo>
                    <a:pt x="400024" y="9525"/>
                  </a:lnTo>
                  <a:lnTo>
                    <a:pt x="409549" y="9525"/>
                  </a:lnTo>
                  <a:lnTo>
                    <a:pt x="409549" y="0"/>
                  </a:lnTo>
                  <a:close/>
                </a:path>
                <a:path w="4010025" h="9525">
                  <a:moveTo>
                    <a:pt x="466699" y="0"/>
                  </a:moveTo>
                  <a:lnTo>
                    <a:pt x="457174" y="0"/>
                  </a:lnTo>
                  <a:lnTo>
                    <a:pt x="457174" y="9525"/>
                  </a:lnTo>
                  <a:lnTo>
                    <a:pt x="466699" y="9525"/>
                  </a:lnTo>
                  <a:lnTo>
                    <a:pt x="466699" y="0"/>
                  </a:lnTo>
                  <a:close/>
                </a:path>
                <a:path w="4010025" h="9525">
                  <a:moveTo>
                    <a:pt x="523849" y="0"/>
                  </a:moveTo>
                  <a:lnTo>
                    <a:pt x="514324" y="0"/>
                  </a:lnTo>
                  <a:lnTo>
                    <a:pt x="514324" y="9525"/>
                  </a:lnTo>
                  <a:lnTo>
                    <a:pt x="523849" y="9525"/>
                  </a:lnTo>
                  <a:lnTo>
                    <a:pt x="523849" y="0"/>
                  </a:lnTo>
                  <a:close/>
                </a:path>
                <a:path w="4010025" h="9525">
                  <a:moveTo>
                    <a:pt x="580999" y="0"/>
                  </a:moveTo>
                  <a:lnTo>
                    <a:pt x="571474" y="0"/>
                  </a:lnTo>
                  <a:lnTo>
                    <a:pt x="571474" y="9525"/>
                  </a:lnTo>
                  <a:lnTo>
                    <a:pt x="580999" y="9525"/>
                  </a:lnTo>
                  <a:lnTo>
                    <a:pt x="580999" y="0"/>
                  </a:lnTo>
                  <a:close/>
                </a:path>
                <a:path w="4010025" h="9525">
                  <a:moveTo>
                    <a:pt x="638136" y="0"/>
                  </a:moveTo>
                  <a:lnTo>
                    <a:pt x="628611" y="0"/>
                  </a:lnTo>
                  <a:lnTo>
                    <a:pt x="628611" y="9525"/>
                  </a:lnTo>
                  <a:lnTo>
                    <a:pt x="638136" y="9525"/>
                  </a:lnTo>
                  <a:lnTo>
                    <a:pt x="638136" y="0"/>
                  </a:lnTo>
                  <a:close/>
                </a:path>
                <a:path w="4010025" h="9525">
                  <a:moveTo>
                    <a:pt x="695286" y="0"/>
                  </a:moveTo>
                  <a:lnTo>
                    <a:pt x="685761" y="0"/>
                  </a:lnTo>
                  <a:lnTo>
                    <a:pt x="685761" y="9525"/>
                  </a:lnTo>
                  <a:lnTo>
                    <a:pt x="695286" y="9525"/>
                  </a:lnTo>
                  <a:lnTo>
                    <a:pt x="695286" y="0"/>
                  </a:lnTo>
                  <a:close/>
                </a:path>
                <a:path w="4010025" h="9525">
                  <a:moveTo>
                    <a:pt x="752436" y="0"/>
                  </a:moveTo>
                  <a:lnTo>
                    <a:pt x="742911" y="0"/>
                  </a:lnTo>
                  <a:lnTo>
                    <a:pt x="742911" y="9525"/>
                  </a:lnTo>
                  <a:lnTo>
                    <a:pt x="752436" y="9525"/>
                  </a:lnTo>
                  <a:lnTo>
                    <a:pt x="752436" y="0"/>
                  </a:lnTo>
                  <a:close/>
                </a:path>
                <a:path w="4010025" h="9525">
                  <a:moveTo>
                    <a:pt x="809586" y="0"/>
                  </a:moveTo>
                  <a:lnTo>
                    <a:pt x="800061" y="0"/>
                  </a:lnTo>
                  <a:lnTo>
                    <a:pt x="800061" y="9525"/>
                  </a:lnTo>
                  <a:lnTo>
                    <a:pt x="809586" y="9525"/>
                  </a:lnTo>
                  <a:lnTo>
                    <a:pt x="809586" y="0"/>
                  </a:lnTo>
                  <a:close/>
                </a:path>
                <a:path w="4010025" h="9525">
                  <a:moveTo>
                    <a:pt x="866736" y="0"/>
                  </a:moveTo>
                  <a:lnTo>
                    <a:pt x="857211" y="0"/>
                  </a:lnTo>
                  <a:lnTo>
                    <a:pt x="857211" y="9525"/>
                  </a:lnTo>
                  <a:lnTo>
                    <a:pt x="866736" y="9525"/>
                  </a:lnTo>
                  <a:lnTo>
                    <a:pt x="866736" y="0"/>
                  </a:lnTo>
                  <a:close/>
                </a:path>
                <a:path w="4010025" h="9525">
                  <a:moveTo>
                    <a:pt x="923874" y="0"/>
                  </a:moveTo>
                  <a:lnTo>
                    <a:pt x="914349" y="0"/>
                  </a:lnTo>
                  <a:lnTo>
                    <a:pt x="914349" y="9525"/>
                  </a:lnTo>
                  <a:lnTo>
                    <a:pt x="923874" y="9525"/>
                  </a:lnTo>
                  <a:lnTo>
                    <a:pt x="923874" y="0"/>
                  </a:lnTo>
                  <a:close/>
                </a:path>
                <a:path w="4010025" h="9525">
                  <a:moveTo>
                    <a:pt x="981024" y="0"/>
                  </a:moveTo>
                  <a:lnTo>
                    <a:pt x="971499" y="0"/>
                  </a:lnTo>
                  <a:lnTo>
                    <a:pt x="971499" y="9525"/>
                  </a:lnTo>
                  <a:lnTo>
                    <a:pt x="981024" y="9525"/>
                  </a:lnTo>
                  <a:lnTo>
                    <a:pt x="981024" y="0"/>
                  </a:lnTo>
                  <a:close/>
                </a:path>
                <a:path w="4010025" h="9525">
                  <a:moveTo>
                    <a:pt x="1038174" y="0"/>
                  </a:moveTo>
                  <a:lnTo>
                    <a:pt x="1028649" y="0"/>
                  </a:lnTo>
                  <a:lnTo>
                    <a:pt x="1028649" y="9525"/>
                  </a:lnTo>
                  <a:lnTo>
                    <a:pt x="1038174" y="9525"/>
                  </a:lnTo>
                  <a:lnTo>
                    <a:pt x="1038174" y="0"/>
                  </a:lnTo>
                  <a:close/>
                </a:path>
                <a:path w="4010025" h="9525">
                  <a:moveTo>
                    <a:pt x="1095324" y="0"/>
                  </a:moveTo>
                  <a:lnTo>
                    <a:pt x="1085799" y="0"/>
                  </a:lnTo>
                  <a:lnTo>
                    <a:pt x="1085799" y="9525"/>
                  </a:lnTo>
                  <a:lnTo>
                    <a:pt x="1095324" y="9525"/>
                  </a:lnTo>
                  <a:lnTo>
                    <a:pt x="1095324" y="0"/>
                  </a:lnTo>
                  <a:close/>
                </a:path>
                <a:path w="4010025" h="9525">
                  <a:moveTo>
                    <a:pt x="1152461" y="0"/>
                  </a:moveTo>
                  <a:lnTo>
                    <a:pt x="1142936" y="0"/>
                  </a:lnTo>
                  <a:lnTo>
                    <a:pt x="1142936" y="9525"/>
                  </a:lnTo>
                  <a:lnTo>
                    <a:pt x="1152461" y="9525"/>
                  </a:lnTo>
                  <a:lnTo>
                    <a:pt x="1152461" y="0"/>
                  </a:lnTo>
                  <a:close/>
                </a:path>
                <a:path w="4010025" h="9525">
                  <a:moveTo>
                    <a:pt x="1209611" y="0"/>
                  </a:moveTo>
                  <a:lnTo>
                    <a:pt x="1200086" y="0"/>
                  </a:lnTo>
                  <a:lnTo>
                    <a:pt x="1200086" y="9525"/>
                  </a:lnTo>
                  <a:lnTo>
                    <a:pt x="1209611" y="9525"/>
                  </a:lnTo>
                  <a:lnTo>
                    <a:pt x="1209611" y="0"/>
                  </a:lnTo>
                  <a:close/>
                </a:path>
                <a:path w="4010025" h="9525">
                  <a:moveTo>
                    <a:pt x="1266761" y="0"/>
                  </a:moveTo>
                  <a:lnTo>
                    <a:pt x="1257236" y="0"/>
                  </a:lnTo>
                  <a:lnTo>
                    <a:pt x="1257236" y="9525"/>
                  </a:lnTo>
                  <a:lnTo>
                    <a:pt x="1266761" y="9525"/>
                  </a:lnTo>
                  <a:lnTo>
                    <a:pt x="1266761" y="0"/>
                  </a:lnTo>
                  <a:close/>
                </a:path>
                <a:path w="4010025" h="9525">
                  <a:moveTo>
                    <a:pt x="1323911" y="0"/>
                  </a:moveTo>
                  <a:lnTo>
                    <a:pt x="1314386" y="0"/>
                  </a:lnTo>
                  <a:lnTo>
                    <a:pt x="1314386" y="9525"/>
                  </a:lnTo>
                  <a:lnTo>
                    <a:pt x="1323911" y="9525"/>
                  </a:lnTo>
                  <a:lnTo>
                    <a:pt x="1323911" y="0"/>
                  </a:lnTo>
                  <a:close/>
                </a:path>
                <a:path w="4010025" h="9525">
                  <a:moveTo>
                    <a:pt x="1381061" y="0"/>
                  </a:moveTo>
                  <a:lnTo>
                    <a:pt x="1371536" y="0"/>
                  </a:lnTo>
                  <a:lnTo>
                    <a:pt x="1371536" y="9525"/>
                  </a:lnTo>
                  <a:lnTo>
                    <a:pt x="1381061" y="9525"/>
                  </a:lnTo>
                  <a:lnTo>
                    <a:pt x="1381061" y="0"/>
                  </a:lnTo>
                  <a:close/>
                </a:path>
                <a:path w="4010025" h="9525">
                  <a:moveTo>
                    <a:pt x="1438198" y="0"/>
                  </a:moveTo>
                  <a:lnTo>
                    <a:pt x="1428673" y="0"/>
                  </a:lnTo>
                  <a:lnTo>
                    <a:pt x="1428673" y="9525"/>
                  </a:lnTo>
                  <a:lnTo>
                    <a:pt x="1438198" y="9525"/>
                  </a:lnTo>
                  <a:lnTo>
                    <a:pt x="1438198" y="0"/>
                  </a:lnTo>
                  <a:close/>
                </a:path>
                <a:path w="4010025" h="9525">
                  <a:moveTo>
                    <a:pt x="1495348" y="0"/>
                  </a:moveTo>
                  <a:lnTo>
                    <a:pt x="1485823" y="0"/>
                  </a:lnTo>
                  <a:lnTo>
                    <a:pt x="1485823" y="9525"/>
                  </a:lnTo>
                  <a:lnTo>
                    <a:pt x="1495348" y="9525"/>
                  </a:lnTo>
                  <a:lnTo>
                    <a:pt x="1495348" y="0"/>
                  </a:lnTo>
                  <a:close/>
                </a:path>
                <a:path w="4010025" h="9525">
                  <a:moveTo>
                    <a:pt x="1552498" y="0"/>
                  </a:moveTo>
                  <a:lnTo>
                    <a:pt x="1542973" y="0"/>
                  </a:lnTo>
                  <a:lnTo>
                    <a:pt x="1542973" y="9525"/>
                  </a:lnTo>
                  <a:lnTo>
                    <a:pt x="1552498" y="9525"/>
                  </a:lnTo>
                  <a:lnTo>
                    <a:pt x="1552498" y="0"/>
                  </a:lnTo>
                  <a:close/>
                </a:path>
                <a:path w="4010025" h="9525">
                  <a:moveTo>
                    <a:pt x="1609648" y="0"/>
                  </a:moveTo>
                  <a:lnTo>
                    <a:pt x="1600123" y="0"/>
                  </a:lnTo>
                  <a:lnTo>
                    <a:pt x="1600123" y="9525"/>
                  </a:lnTo>
                  <a:lnTo>
                    <a:pt x="1609648" y="9525"/>
                  </a:lnTo>
                  <a:lnTo>
                    <a:pt x="1609648" y="0"/>
                  </a:lnTo>
                  <a:close/>
                </a:path>
                <a:path w="4010025" h="9525">
                  <a:moveTo>
                    <a:pt x="1666786" y="0"/>
                  </a:moveTo>
                  <a:lnTo>
                    <a:pt x="1657261" y="0"/>
                  </a:lnTo>
                  <a:lnTo>
                    <a:pt x="1657261" y="9525"/>
                  </a:lnTo>
                  <a:lnTo>
                    <a:pt x="1666786" y="9525"/>
                  </a:lnTo>
                  <a:lnTo>
                    <a:pt x="1666786" y="0"/>
                  </a:lnTo>
                  <a:close/>
                </a:path>
                <a:path w="4010025" h="9525">
                  <a:moveTo>
                    <a:pt x="1723936" y="0"/>
                  </a:moveTo>
                  <a:lnTo>
                    <a:pt x="1714411" y="0"/>
                  </a:lnTo>
                  <a:lnTo>
                    <a:pt x="1714411" y="9525"/>
                  </a:lnTo>
                  <a:lnTo>
                    <a:pt x="1723936" y="9525"/>
                  </a:lnTo>
                  <a:lnTo>
                    <a:pt x="1723936" y="0"/>
                  </a:lnTo>
                  <a:close/>
                </a:path>
                <a:path w="4010025" h="9525">
                  <a:moveTo>
                    <a:pt x="1781086" y="0"/>
                  </a:moveTo>
                  <a:lnTo>
                    <a:pt x="1771561" y="0"/>
                  </a:lnTo>
                  <a:lnTo>
                    <a:pt x="1771561" y="9525"/>
                  </a:lnTo>
                  <a:lnTo>
                    <a:pt x="1781086" y="9525"/>
                  </a:lnTo>
                  <a:lnTo>
                    <a:pt x="1781086" y="0"/>
                  </a:lnTo>
                  <a:close/>
                </a:path>
                <a:path w="4010025" h="9525">
                  <a:moveTo>
                    <a:pt x="1838236" y="0"/>
                  </a:moveTo>
                  <a:lnTo>
                    <a:pt x="1828711" y="0"/>
                  </a:lnTo>
                  <a:lnTo>
                    <a:pt x="1828711" y="9525"/>
                  </a:lnTo>
                  <a:lnTo>
                    <a:pt x="1838236" y="9525"/>
                  </a:lnTo>
                  <a:lnTo>
                    <a:pt x="1838236" y="0"/>
                  </a:lnTo>
                  <a:close/>
                </a:path>
                <a:path w="4010025" h="9525">
                  <a:moveTo>
                    <a:pt x="1895386" y="0"/>
                  </a:moveTo>
                  <a:lnTo>
                    <a:pt x="1885861" y="0"/>
                  </a:lnTo>
                  <a:lnTo>
                    <a:pt x="1885861" y="9525"/>
                  </a:lnTo>
                  <a:lnTo>
                    <a:pt x="1895386" y="9525"/>
                  </a:lnTo>
                  <a:lnTo>
                    <a:pt x="1895386" y="0"/>
                  </a:lnTo>
                  <a:close/>
                </a:path>
                <a:path w="4010025" h="9525">
                  <a:moveTo>
                    <a:pt x="1952523" y="0"/>
                  </a:moveTo>
                  <a:lnTo>
                    <a:pt x="1942998" y="0"/>
                  </a:lnTo>
                  <a:lnTo>
                    <a:pt x="1942998" y="9525"/>
                  </a:lnTo>
                  <a:lnTo>
                    <a:pt x="1952523" y="9525"/>
                  </a:lnTo>
                  <a:lnTo>
                    <a:pt x="1952523" y="0"/>
                  </a:lnTo>
                  <a:close/>
                </a:path>
                <a:path w="4010025" h="9525">
                  <a:moveTo>
                    <a:pt x="2009673" y="0"/>
                  </a:moveTo>
                  <a:lnTo>
                    <a:pt x="2000148" y="0"/>
                  </a:lnTo>
                  <a:lnTo>
                    <a:pt x="2000148" y="9525"/>
                  </a:lnTo>
                  <a:lnTo>
                    <a:pt x="2009673" y="9525"/>
                  </a:lnTo>
                  <a:lnTo>
                    <a:pt x="2009673" y="0"/>
                  </a:lnTo>
                  <a:close/>
                </a:path>
                <a:path w="4010025" h="9525">
                  <a:moveTo>
                    <a:pt x="2066823" y="0"/>
                  </a:moveTo>
                  <a:lnTo>
                    <a:pt x="2057298" y="0"/>
                  </a:lnTo>
                  <a:lnTo>
                    <a:pt x="2057298" y="9525"/>
                  </a:lnTo>
                  <a:lnTo>
                    <a:pt x="2066823" y="9525"/>
                  </a:lnTo>
                  <a:lnTo>
                    <a:pt x="2066823" y="0"/>
                  </a:lnTo>
                  <a:close/>
                </a:path>
                <a:path w="4010025" h="9525">
                  <a:moveTo>
                    <a:pt x="2123973" y="0"/>
                  </a:moveTo>
                  <a:lnTo>
                    <a:pt x="2114448" y="0"/>
                  </a:lnTo>
                  <a:lnTo>
                    <a:pt x="2114448" y="9525"/>
                  </a:lnTo>
                  <a:lnTo>
                    <a:pt x="2123973" y="9525"/>
                  </a:lnTo>
                  <a:lnTo>
                    <a:pt x="2123973" y="0"/>
                  </a:lnTo>
                  <a:close/>
                </a:path>
                <a:path w="4010025" h="9525">
                  <a:moveTo>
                    <a:pt x="2181110" y="0"/>
                  </a:moveTo>
                  <a:lnTo>
                    <a:pt x="2171585" y="0"/>
                  </a:lnTo>
                  <a:lnTo>
                    <a:pt x="2171585" y="9525"/>
                  </a:lnTo>
                  <a:lnTo>
                    <a:pt x="2181110" y="9525"/>
                  </a:lnTo>
                  <a:lnTo>
                    <a:pt x="2181110" y="0"/>
                  </a:lnTo>
                  <a:close/>
                </a:path>
                <a:path w="4010025" h="9525">
                  <a:moveTo>
                    <a:pt x="2238260" y="0"/>
                  </a:moveTo>
                  <a:lnTo>
                    <a:pt x="2228735" y="0"/>
                  </a:lnTo>
                  <a:lnTo>
                    <a:pt x="2228735" y="9525"/>
                  </a:lnTo>
                  <a:lnTo>
                    <a:pt x="2238260" y="9525"/>
                  </a:lnTo>
                  <a:lnTo>
                    <a:pt x="2238260" y="0"/>
                  </a:lnTo>
                  <a:close/>
                </a:path>
                <a:path w="4010025" h="9525">
                  <a:moveTo>
                    <a:pt x="2295410" y="0"/>
                  </a:moveTo>
                  <a:lnTo>
                    <a:pt x="2285885" y="0"/>
                  </a:lnTo>
                  <a:lnTo>
                    <a:pt x="2285885" y="9525"/>
                  </a:lnTo>
                  <a:lnTo>
                    <a:pt x="2295410" y="9525"/>
                  </a:lnTo>
                  <a:lnTo>
                    <a:pt x="2295410" y="0"/>
                  </a:lnTo>
                  <a:close/>
                </a:path>
                <a:path w="4010025" h="9525">
                  <a:moveTo>
                    <a:pt x="2352560" y="0"/>
                  </a:moveTo>
                  <a:lnTo>
                    <a:pt x="2343035" y="0"/>
                  </a:lnTo>
                  <a:lnTo>
                    <a:pt x="2343035" y="9525"/>
                  </a:lnTo>
                  <a:lnTo>
                    <a:pt x="2352560" y="9525"/>
                  </a:lnTo>
                  <a:lnTo>
                    <a:pt x="2352560" y="0"/>
                  </a:lnTo>
                  <a:close/>
                </a:path>
                <a:path w="4010025" h="9525">
                  <a:moveTo>
                    <a:pt x="2409698" y="0"/>
                  </a:moveTo>
                  <a:lnTo>
                    <a:pt x="2400185" y="0"/>
                  </a:lnTo>
                  <a:lnTo>
                    <a:pt x="2400185" y="9525"/>
                  </a:lnTo>
                  <a:lnTo>
                    <a:pt x="2409698" y="9525"/>
                  </a:lnTo>
                  <a:lnTo>
                    <a:pt x="2409698" y="0"/>
                  </a:lnTo>
                  <a:close/>
                </a:path>
                <a:path w="4010025" h="9525">
                  <a:moveTo>
                    <a:pt x="2466848" y="0"/>
                  </a:moveTo>
                  <a:lnTo>
                    <a:pt x="2457323" y="0"/>
                  </a:lnTo>
                  <a:lnTo>
                    <a:pt x="2457323" y="9525"/>
                  </a:lnTo>
                  <a:lnTo>
                    <a:pt x="2466848" y="9525"/>
                  </a:lnTo>
                  <a:lnTo>
                    <a:pt x="2466848" y="0"/>
                  </a:lnTo>
                  <a:close/>
                </a:path>
                <a:path w="4010025" h="9525">
                  <a:moveTo>
                    <a:pt x="2523998" y="0"/>
                  </a:moveTo>
                  <a:lnTo>
                    <a:pt x="2514473" y="0"/>
                  </a:lnTo>
                  <a:lnTo>
                    <a:pt x="2514473" y="9525"/>
                  </a:lnTo>
                  <a:lnTo>
                    <a:pt x="2523998" y="9525"/>
                  </a:lnTo>
                  <a:lnTo>
                    <a:pt x="2523998" y="0"/>
                  </a:lnTo>
                  <a:close/>
                </a:path>
                <a:path w="4010025" h="9525">
                  <a:moveTo>
                    <a:pt x="2581148" y="0"/>
                  </a:moveTo>
                  <a:lnTo>
                    <a:pt x="2571623" y="0"/>
                  </a:lnTo>
                  <a:lnTo>
                    <a:pt x="2571623" y="9525"/>
                  </a:lnTo>
                  <a:lnTo>
                    <a:pt x="2581148" y="9525"/>
                  </a:lnTo>
                  <a:lnTo>
                    <a:pt x="2581148" y="0"/>
                  </a:lnTo>
                  <a:close/>
                </a:path>
                <a:path w="4010025" h="9525">
                  <a:moveTo>
                    <a:pt x="2638298" y="0"/>
                  </a:moveTo>
                  <a:lnTo>
                    <a:pt x="2628773" y="0"/>
                  </a:lnTo>
                  <a:lnTo>
                    <a:pt x="2628773" y="9525"/>
                  </a:lnTo>
                  <a:lnTo>
                    <a:pt x="2638298" y="9525"/>
                  </a:lnTo>
                  <a:lnTo>
                    <a:pt x="2638298" y="0"/>
                  </a:lnTo>
                  <a:close/>
                </a:path>
                <a:path w="4010025" h="9525">
                  <a:moveTo>
                    <a:pt x="2695435" y="0"/>
                  </a:moveTo>
                  <a:lnTo>
                    <a:pt x="2685910" y="0"/>
                  </a:lnTo>
                  <a:lnTo>
                    <a:pt x="2685910" y="9525"/>
                  </a:lnTo>
                  <a:lnTo>
                    <a:pt x="2695435" y="9525"/>
                  </a:lnTo>
                  <a:lnTo>
                    <a:pt x="2695435" y="0"/>
                  </a:lnTo>
                  <a:close/>
                </a:path>
                <a:path w="4010025" h="9525">
                  <a:moveTo>
                    <a:pt x="2752585" y="0"/>
                  </a:moveTo>
                  <a:lnTo>
                    <a:pt x="2743060" y="0"/>
                  </a:lnTo>
                  <a:lnTo>
                    <a:pt x="2743060" y="9525"/>
                  </a:lnTo>
                  <a:lnTo>
                    <a:pt x="2752585" y="9525"/>
                  </a:lnTo>
                  <a:lnTo>
                    <a:pt x="2752585" y="0"/>
                  </a:lnTo>
                  <a:close/>
                </a:path>
                <a:path w="4010025" h="9525">
                  <a:moveTo>
                    <a:pt x="2809735" y="0"/>
                  </a:moveTo>
                  <a:lnTo>
                    <a:pt x="2800210" y="0"/>
                  </a:lnTo>
                  <a:lnTo>
                    <a:pt x="2800210" y="9525"/>
                  </a:lnTo>
                  <a:lnTo>
                    <a:pt x="2809735" y="9525"/>
                  </a:lnTo>
                  <a:lnTo>
                    <a:pt x="2809735" y="0"/>
                  </a:lnTo>
                  <a:close/>
                </a:path>
                <a:path w="4010025" h="9525">
                  <a:moveTo>
                    <a:pt x="2866885" y="0"/>
                  </a:moveTo>
                  <a:lnTo>
                    <a:pt x="2857360" y="0"/>
                  </a:lnTo>
                  <a:lnTo>
                    <a:pt x="2857360" y="9525"/>
                  </a:lnTo>
                  <a:lnTo>
                    <a:pt x="2866885" y="9525"/>
                  </a:lnTo>
                  <a:lnTo>
                    <a:pt x="2866885" y="0"/>
                  </a:lnTo>
                  <a:close/>
                </a:path>
                <a:path w="4010025" h="9525">
                  <a:moveTo>
                    <a:pt x="2924022" y="0"/>
                  </a:moveTo>
                  <a:lnTo>
                    <a:pt x="2914510" y="0"/>
                  </a:lnTo>
                  <a:lnTo>
                    <a:pt x="2914510" y="9525"/>
                  </a:lnTo>
                  <a:lnTo>
                    <a:pt x="2924022" y="9525"/>
                  </a:lnTo>
                  <a:lnTo>
                    <a:pt x="2924022" y="0"/>
                  </a:lnTo>
                  <a:close/>
                </a:path>
                <a:path w="4010025" h="9525">
                  <a:moveTo>
                    <a:pt x="2981172" y="0"/>
                  </a:moveTo>
                  <a:lnTo>
                    <a:pt x="2971647" y="0"/>
                  </a:lnTo>
                  <a:lnTo>
                    <a:pt x="2971647" y="9525"/>
                  </a:lnTo>
                  <a:lnTo>
                    <a:pt x="2981172" y="9525"/>
                  </a:lnTo>
                  <a:lnTo>
                    <a:pt x="2981172" y="0"/>
                  </a:lnTo>
                  <a:close/>
                </a:path>
                <a:path w="4010025" h="9525">
                  <a:moveTo>
                    <a:pt x="3038322" y="0"/>
                  </a:moveTo>
                  <a:lnTo>
                    <a:pt x="3028797" y="0"/>
                  </a:lnTo>
                  <a:lnTo>
                    <a:pt x="3028797" y="9525"/>
                  </a:lnTo>
                  <a:lnTo>
                    <a:pt x="3038322" y="9525"/>
                  </a:lnTo>
                  <a:lnTo>
                    <a:pt x="3038322" y="0"/>
                  </a:lnTo>
                  <a:close/>
                </a:path>
                <a:path w="4010025" h="9525">
                  <a:moveTo>
                    <a:pt x="3095472" y="0"/>
                  </a:moveTo>
                  <a:lnTo>
                    <a:pt x="3085947" y="0"/>
                  </a:lnTo>
                  <a:lnTo>
                    <a:pt x="3085947" y="9525"/>
                  </a:lnTo>
                  <a:lnTo>
                    <a:pt x="3095472" y="9525"/>
                  </a:lnTo>
                  <a:lnTo>
                    <a:pt x="3095472" y="0"/>
                  </a:lnTo>
                  <a:close/>
                </a:path>
                <a:path w="4010025" h="9525">
                  <a:moveTo>
                    <a:pt x="3152622" y="0"/>
                  </a:moveTo>
                  <a:lnTo>
                    <a:pt x="3143097" y="0"/>
                  </a:lnTo>
                  <a:lnTo>
                    <a:pt x="3143097" y="9525"/>
                  </a:lnTo>
                  <a:lnTo>
                    <a:pt x="3152622" y="9525"/>
                  </a:lnTo>
                  <a:lnTo>
                    <a:pt x="3152622" y="0"/>
                  </a:lnTo>
                  <a:close/>
                </a:path>
                <a:path w="4010025" h="9525">
                  <a:moveTo>
                    <a:pt x="3209760" y="0"/>
                  </a:moveTo>
                  <a:lnTo>
                    <a:pt x="3200235" y="0"/>
                  </a:lnTo>
                  <a:lnTo>
                    <a:pt x="3200235" y="9525"/>
                  </a:lnTo>
                  <a:lnTo>
                    <a:pt x="3209760" y="9525"/>
                  </a:lnTo>
                  <a:lnTo>
                    <a:pt x="3209760" y="0"/>
                  </a:lnTo>
                  <a:close/>
                </a:path>
                <a:path w="4010025" h="9525">
                  <a:moveTo>
                    <a:pt x="3266910" y="0"/>
                  </a:moveTo>
                  <a:lnTo>
                    <a:pt x="3257385" y="0"/>
                  </a:lnTo>
                  <a:lnTo>
                    <a:pt x="3257385" y="9525"/>
                  </a:lnTo>
                  <a:lnTo>
                    <a:pt x="3266910" y="9525"/>
                  </a:lnTo>
                  <a:lnTo>
                    <a:pt x="3266910" y="0"/>
                  </a:lnTo>
                  <a:close/>
                </a:path>
                <a:path w="4010025" h="9525">
                  <a:moveTo>
                    <a:pt x="3324060" y="0"/>
                  </a:moveTo>
                  <a:lnTo>
                    <a:pt x="3314535" y="0"/>
                  </a:lnTo>
                  <a:lnTo>
                    <a:pt x="3314535" y="9525"/>
                  </a:lnTo>
                  <a:lnTo>
                    <a:pt x="3324060" y="9525"/>
                  </a:lnTo>
                  <a:lnTo>
                    <a:pt x="3324060" y="0"/>
                  </a:lnTo>
                  <a:close/>
                </a:path>
                <a:path w="4010025" h="9525">
                  <a:moveTo>
                    <a:pt x="3381210" y="0"/>
                  </a:moveTo>
                  <a:lnTo>
                    <a:pt x="3371685" y="0"/>
                  </a:lnTo>
                  <a:lnTo>
                    <a:pt x="3371685" y="9525"/>
                  </a:lnTo>
                  <a:lnTo>
                    <a:pt x="3381210" y="9525"/>
                  </a:lnTo>
                  <a:lnTo>
                    <a:pt x="3381210" y="0"/>
                  </a:lnTo>
                  <a:close/>
                </a:path>
                <a:path w="4010025" h="9525">
                  <a:moveTo>
                    <a:pt x="3438347" y="0"/>
                  </a:moveTo>
                  <a:lnTo>
                    <a:pt x="3428835" y="0"/>
                  </a:lnTo>
                  <a:lnTo>
                    <a:pt x="3428835" y="9525"/>
                  </a:lnTo>
                  <a:lnTo>
                    <a:pt x="3438347" y="9525"/>
                  </a:lnTo>
                  <a:lnTo>
                    <a:pt x="3438347" y="0"/>
                  </a:lnTo>
                  <a:close/>
                </a:path>
                <a:path w="4010025" h="9525">
                  <a:moveTo>
                    <a:pt x="3495497" y="0"/>
                  </a:moveTo>
                  <a:lnTo>
                    <a:pt x="3485972" y="0"/>
                  </a:lnTo>
                  <a:lnTo>
                    <a:pt x="3485972" y="9525"/>
                  </a:lnTo>
                  <a:lnTo>
                    <a:pt x="3495497" y="9525"/>
                  </a:lnTo>
                  <a:lnTo>
                    <a:pt x="3495497" y="0"/>
                  </a:lnTo>
                  <a:close/>
                </a:path>
                <a:path w="4010025" h="9525">
                  <a:moveTo>
                    <a:pt x="3552647" y="0"/>
                  </a:moveTo>
                  <a:lnTo>
                    <a:pt x="3543122" y="0"/>
                  </a:lnTo>
                  <a:lnTo>
                    <a:pt x="3543122" y="9525"/>
                  </a:lnTo>
                  <a:lnTo>
                    <a:pt x="3552647" y="9525"/>
                  </a:lnTo>
                  <a:lnTo>
                    <a:pt x="3552647" y="0"/>
                  </a:lnTo>
                  <a:close/>
                </a:path>
                <a:path w="4010025" h="9525">
                  <a:moveTo>
                    <a:pt x="3609797" y="0"/>
                  </a:moveTo>
                  <a:lnTo>
                    <a:pt x="3600272" y="0"/>
                  </a:lnTo>
                  <a:lnTo>
                    <a:pt x="3600272" y="9525"/>
                  </a:lnTo>
                  <a:lnTo>
                    <a:pt x="3609797" y="9525"/>
                  </a:lnTo>
                  <a:lnTo>
                    <a:pt x="3609797" y="0"/>
                  </a:lnTo>
                  <a:close/>
                </a:path>
                <a:path w="4010025" h="9525">
                  <a:moveTo>
                    <a:pt x="3666947" y="0"/>
                  </a:moveTo>
                  <a:lnTo>
                    <a:pt x="3657422" y="0"/>
                  </a:lnTo>
                  <a:lnTo>
                    <a:pt x="3657422" y="9525"/>
                  </a:lnTo>
                  <a:lnTo>
                    <a:pt x="3666947" y="9525"/>
                  </a:lnTo>
                  <a:lnTo>
                    <a:pt x="3666947" y="0"/>
                  </a:lnTo>
                  <a:close/>
                </a:path>
                <a:path w="4010025" h="9525">
                  <a:moveTo>
                    <a:pt x="3724084" y="0"/>
                  </a:moveTo>
                  <a:lnTo>
                    <a:pt x="3714559" y="0"/>
                  </a:lnTo>
                  <a:lnTo>
                    <a:pt x="3714559" y="9525"/>
                  </a:lnTo>
                  <a:lnTo>
                    <a:pt x="3724084" y="9525"/>
                  </a:lnTo>
                  <a:lnTo>
                    <a:pt x="3724084" y="0"/>
                  </a:lnTo>
                  <a:close/>
                </a:path>
                <a:path w="4010025" h="9525">
                  <a:moveTo>
                    <a:pt x="3781234" y="0"/>
                  </a:moveTo>
                  <a:lnTo>
                    <a:pt x="3771709" y="0"/>
                  </a:lnTo>
                  <a:lnTo>
                    <a:pt x="3771709" y="9525"/>
                  </a:lnTo>
                  <a:lnTo>
                    <a:pt x="3781234" y="9525"/>
                  </a:lnTo>
                  <a:lnTo>
                    <a:pt x="3781234" y="0"/>
                  </a:lnTo>
                  <a:close/>
                </a:path>
                <a:path w="4010025" h="9525">
                  <a:moveTo>
                    <a:pt x="3838384" y="0"/>
                  </a:moveTo>
                  <a:lnTo>
                    <a:pt x="3828859" y="0"/>
                  </a:lnTo>
                  <a:lnTo>
                    <a:pt x="3828859" y="9525"/>
                  </a:lnTo>
                  <a:lnTo>
                    <a:pt x="3838384" y="9525"/>
                  </a:lnTo>
                  <a:lnTo>
                    <a:pt x="3838384" y="0"/>
                  </a:lnTo>
                  <a:close/>
                </a:path>
                <a:path w="4010025" h="9525">
                  <a:moveTo>
                    <a:pt x="3895534" y="0"/>
                  </a:moveTo>
                  <a:lnTo>
                    <a:pt x="3886009" y="0"/>
                  </a:lnTo>
                  <a:lnTo>
                    <a:pt x="3886009" y="9525"/>
                  </a:lnTo>
                  <a:lnTo>
                    <a:pt x="3895534" y="9525"/>
                  </a:lnTo>
                  <a:lnTo>
                    <a:pt x="3895534" y="0"/>
                  </a:lnTo>
                  <a:close/>
                </a:path>
                <a:path w="4010025" h="9525">
                  <a:moveTo>
                    <a:pt x="3952671" y="0"/>
                  </a:moveTo>
                  <a:lnTo>
                    <a:pt x="3943159" y="0"/>
                  </a:lnTo>
                  <a:lnTo>
                    <a:pt x="3943159" y="9525"/>
                  </a:lnTo>
                  <a:lnTo>
                    <a:pt x="3952671" y="9525"/>
                  </a:lnTo>
                  <a:lnTo>
                    <a:pt x="3952671" y="0"/>
                  </a:lnTo>
                  <a:close/>
                </a:path>
                <a:path w="4010025" h="9525">
                  <a:moveTo>
                    <a:pt x="4009821" y="0"/>
                  </a:moveTo>
                  <a:lnTo>
                    <a:pt x="4000296" y="0"/>
                  </a:lnTo>
                  <a:lnTo>
                    <a:pt x="4000296" y="9525"/>
                  </a:lnTo>
                  <a:lnTo>
                    <a:pt x="4009821" y="9525"/>
                  </a:lnTo>
                  <a:lnTo>
                    <a:pt x="4009821" y="0"/>
                  </a:lnTo>
                  <a:close/>
                </a:path>
              </a:pathLst>
            </a:custGeom>
            <a:solidFill>
              <a:srgbClr val="C7C6C3"/>
            </a:solidFill>
          </p:spPr>
          <p:txBody>
            <a:bodyPr wrap="square" lIns="0" tIns="0" rIns="0" bIns="0" rtlCol="0"/>
            <a:lstStyle/>
            <a:p>
              <a:endParaRPr sz="1688"/>
            </a:p>
          </p:txBody>
        </p:sp>
        <p:sp>
          <p:nvSpPr>
            <p:cNvPr id="23" name="object 23"/>
            <p:cNvSpPr/>
            <p:nvPr/>
          </p:nvSpPr>
          <p:spPr>
            <a:xfrm>
              <a:off x="9000071" y="819162"/>
              <a:ext cx="3372485" cy="9525"/>
            </a:xfrm>
            <a:custGeom>
              <a:avLst/>
              <a:gdLst/>
              <a:ahLst/>
              <a:cxnLst/>
              <a:rect l="l" t="t" r="r" b="b"/>
              <a:pathLst>
                <a:path w="3372484" h="9525">
                  <a:moveTo>
                    <a:pt x="9525" y="0"/>
                  </a:moveTo>
                  <a:lnTo>
                    <a:pt x="0" y="0"/>
                  </a:lnTo>
                  <a:lnTo>
                    <a:pt x="0" y="9525"/>
                  </a:lnTo>
                  <a:lnTo>
                    <a:pt x="9525" y="9525"/>
                  </a:lnTo>
                  <a:lnTo>
                    <a:pt x="9525" y="0"/>
                  </a:lnTo>
                  <a:close/>
                </a:path>
                <a:path w="3372484" h="9525">
                  <a:moveTo>
                    <a:pt x="66675" y="0"/>
                  </a:moveTo>
                  <a:lnTo>
                    <a:pt x="57150" y="0"/>
                  </a:lnTo>
                  <a:lnTo>
                    <a:pt x="57150" y="9525"/>
                  </a:lnTo>
                  <a:lnTo>
                    <a:pt x="66675" y="9525"/>
                  </a:lnTo>
                  <a:lnTo>
                    <a:pt x="66675" y="0"/>
                  </a:lnTo>
                  <a:close/>
                </a:path>
                <a:path w="3372484" h="9525">
                  <a:moveTo>
                    <a:pt x="123825" y="0"/>
                  </a:moveTo>
                  <a:lnTo>
                    <a:pt x="114300" y="0"/>
                  </a:lnTo>
                  <a:lnTo>
                    <a:pt x="114300" y="9525"/>
                  </a:lnTo>
                  <a:lnTo>
                    <a:pt x="123825" y="9525"/>
                  </a:lnTo>
                  <a:lnTo>
                    <a:pt x="123825" y="0"/>
                  </a:lnTo>
                  <a:close/>
                </a:path>
                <a:path w="3372484" h="9525">
                  <a:moveTo>
                    <a:pt x="180975" y="0"/>
                  </a:moveTo>
                  <a:lnTo>
                    <a:pt x="171450" y="0"/>
                  </a:lnTo>
                  <a:lnTo>
                    <a:pt x="171450" y="9525"/>
                  </a:lnTo>
                  <a:lnTo>
                    <a:pt x="180975" y="9525"/>
                  </a:lnTo>
                  <a:lnTo>
                    <a:pt x="180975" y="0"/>
                  </a:lnTo>
                  <a:close/>
                </a:path>
                <a:path w="3372484" h="9525">
                  <a:moveTo>
                    <a:pt x="238112" y="0"/>
                  </a:moveTo>
                  <a:lnTo>
                    <a:pt x="228587" y="0"/>
                  </a:lnTo>
                  <a:lnTo>
                    <a:pt x="228587" y="9525"/>
                  </a:lnTo>
                  <a:lnTo>
                    <a:pt x="238112" y="9525"/>
                  </a:lnTo>
                  <a:lnTo>
                    <a:pt x="238112" y="0"/>
                  </a:lnTo>
                  <a:close/>
                </a:path>
                <a:path w="3372484" h="9525">
                  <a:moveTo>
                    <a:pt x="295262" y="0"/>
                  </a:moveTo>
                  <a:lnTo>
                    <a:pt x="285737" y="0"/>
                  </a:lnTo>
                  <a:lnTo>
                    <a:pt x="285737" y="9525"/>
                  </a:lnTo>
                  <a:lnTo>
                    <a:pt x="295262" y="9525"/>
                  </a:lnTo>
                  <a:lnTo>
                    <a:pt x="295262" y="0"/>
                  </a:lnTo>
                  <a:close/>
                </a:path>
                <a:path w="3372484" h="9525">
                  <a:moveTo>
                    <a:pt x="352412" y="0"/>
                  </a:moveTo>
                  <a:lnTo>
                    <a:pt x="342887" y="0"/>
                  </a:lnTo>
                  <a:lnTo>
                    <a:pt x="342887" y="9525"/>
                  </a:lnTo>
                  <a:lnTo>
                    <a:pt x="352412" y="9525"/>
                  </a:lnTo>
                  <a:lnTo>
                    <a:pt x="352412" y="0"/>
                  </a:lnTo>
                  <a:close/>
                </a:path>
                <a:path w="3372484" h="9525">
                  <a:moveTo>
                    <a:pt x="409562" y="0"/>
                  </a:moveTo>
                  <a:lnTo>
                    <a:pt x="400037" y="0"/>
                  </a:lnTo>
                  <a:lnTo>
                    <a:pt x="400037" y="9525"/>
                  </a:lnTo>
                  <a:lnTo>
                    <a:pt x="409562" y="9525"/>
                  </a:lnTo>
                  <a:lnTo>
                    <a:pt x="409562" y="0"/>
                  </a:lnTo>
                  <a:close/>
                </a:path>
                <a:path w="3372484" h="9525">
                  <a:moveTo>
                    <a:pt x="466699" y="0"/>
                  </a:moveTo>
                  <a:lnTo>
                    <a:pt x="457174" y="0"/>
                  </a:lnTo>
                  <a:lnTo>
                    <a:pt x="457174" y="9525"/>
                  </a:lnTo>
                  <a:lnTo>
                    <a:pt x="466699" y="9525"/>
                  </a:lnTo>
                  <a:lnTo>
                    <a:pt x="466699" y="0"/>
                  </a:lnTo>
                  <a:close/>
                </a:path>
                <a:path w="3372484" h="9525">
                  <a:moveTo>
                    <a:pt x="523849" y="0"/>
                  </a:moveTo>
                  <a:lnTo>
                    <a:pt x="514324" y="0"/>
                  </a:lnTo>
                  <a:lnTo>
                    <a:pt x="514324" y="9525"/>
                  </a:lnTo>
                  <a:lnTo>
                    <a:pt x="523849" y="9525"/>
                  </a:lnTo>
                  <a:lnTo>
                    <a:pt x="523849" y="0"/>
                  </a:lnTo>
                  <a:close/>
                </a:path>
                <a:path w="3372484" h="9525">
                  <a:moveTo>
                    <a:pt x="580999" y="0"/>
                  </a:moveTo>
                  <a:lnTo>
                    <a:pt x="571474" y="0"/>
                  </a:lnTo>
                  <a:lnTo>
                    <a:pt x="571474" y="9525"/>
                  </a:lnTo>
                  <a:lnTo>
                    <a:pt x="580999" y="9525"/>
                  </a:lnTo>
                  <a:lnTo>
                    <a:pt x="580999" y="0"/>
                  </a:lnTo>
                  <a:close/>
                </a:path>
                <a:path w="3372484" h="9525">
                  <a:moveTo>
                    <a:pt x="638149" y="0"/>
                  </a:moveTo>
                  <a:lnTo>
                    <a:pt x="628624" y="0"/>
                  </a:lnTo>
                  <a:lnTo>
                    <a:pt x="628624" y="9525"/>
                  </a:lnTo>
                  <a:lnTo>
                    <a:pt x="638149" y="9525"/>
                  </a:lnTo>
                  <a:lnTo>
                    <a:pt x="638149" y="0"/>
                  </a:lnTo>
                  <a:close/>
                </a:path>
                <a:path w="3372484" h="9525">
                  <a:moveTo>
                    <a:pt x="695299" y="0"/>
                  </a:moveTo>
                  <a:lnTo>
                    <a:pt x="685774" y="0"/>
                  </a:lnTo>
                  <a:lnTo>
                    <a:pt x="685774" y="9525"/>
                  </a:lnTo>
                  <a:lnTo>
                    <a:pt x="695299" y="9525"/>
                  </a:lnTo>
                  <a:lnTo>
                    <a:pt x="695299" y="0"/>
                  </a:lnTo>
                  <a:close/>
                </a:path>
                <a:path w="3372484" h="9525">
                  <a:moveTo>
                    <a:pt x="752436" y="0"/>
                  </a:moveTo>
                  <a:lnTo>
                    <a:pt x="742911" y="0"/>
                  </a:lnTo>
                  <a:lnTo>
                    <a:pt x="742911" y="9525"/>
                  </a:lnTo>
                  <a:lnTo>
                    <a:pt x="752436" y="9525"/>
                  </a:lnTo>
                  <a:lnTo>
                    <a:pt x="752436" y="0"/>
                  </a:lnTo>
                  <a:close/>
                </a:path>
                <a:path w="3372484" h="9525">
                  <a:moveTo>
                    <a:pt x="809586" y="0"/>
                  </a:moveTo>
                  <a:lnTo>
                    <a:pt x="800061" y="0"/>
                  </a:lnTo>
                  <a:lnTo>
                    <a:pt x="800061" y="9525"/>
                  </a:lnTo>
                  <a:lnTo>
                    <a:pt x="809586" y="9525"/>
                  </a:lnTo>
                  <a:lnTo>
                    <a:pt x="809586" y="0"/>
                  </a:lnTo>
                  <a:close/>
                </a:path>
                <a:path w="3372484" h="9525">
                  <a:moveTo>
                    <a:pt x="866736" y="0"/>
                  </a:moveTo>
                  <a:lnTo>
                    <a:pt x="857211" y="0"/>
                  </a:lnTo>
                  <a:lnTo>
                    <a:pt x="857211" y="9525"/>
                  </a:lnTo>
                  <a:lnTo>
                    <a:pt x="866736" y="9525"/>
                  </a:lnTo>
                  <a:lnTo>
                    <a:pt x="866736" y="0"/>
                  </a:lnTo>
                  <a:close/>
                </a:path>
                <a:path w="3372484" h="9525">
                  <a:moveTo>
                    <a:pt x="923886" y="0"/>
                  </a:moveTo>
                  <a:lnTo>
                    <a:pt x="914361" y="0"/>
                  </a:lnTo>
                  <a:lnTo>
                    <a:pt x="914361" y="9525"/>
                  </a:lnTo>
                  <a:lnTo>
                    <a:pt x="923886" y="9525"/>
                  </a:lnTo>
                  <a:lnTo>
                    <a:pt x="923886" y="0"/>
                  </a:lnTo>
                  <a:close/>
                </a:path>
                <a:path w="3372484" h="9525">
                  <a:moveTo>
                    <a:pt x="981024" y="0"/>
                  </a:moveTo>
                  <a:lnTo>
                    <a:pt x="971499" y="0"/>
                  </a:lnTo>
                  <a:lnTo>
                    <a:pt x="971499" y="9525"/>
                  </a:lnTo>
                  <a:lnTo>
                    <a:pt x="981024" y="9525"/>
                  </a:lnTo>
                  <a:lnTo>
                    <a:pt x="981024" y="0"/>
                  </a:lnTo>
                  <a:close/>
                </a:path>
                <a:path w="3372484" h="9525">
                  <a:moveTo>
                    <a:pt x="1038174" y="0"/>
                  </a:moveTo>
                  <a:lnTo>
                    <a:pt x="1028649" y="0"/>
                  </a:lnTo>
                  <a:lnTo>
                    <a:pt x="1028649" y="9525"/>
                  </a:lnTo>
                  <a:lnTo>
                    <a:pt x="1038174" y="9525"/>
                  </a:lnTo>
                  <a:lnTo>
                    <a:pt x="1038174" y="0"/>
                  </a:lnTo>
                  <a:close/>
                </a:path>
                <a:path w="3372484" h="9525">
                  <a:moveTo>
                    <a:pt x="1095324" y="0"/>
                  </a:moveTo>
                  <a:lnTo>
                    <a:pt x="1085799" y="0"/>
                  </a:lnTo>
                  <a:lnTo>
                    <a:pt x="1085799" y="9525"/>
                  </a:lnTo>
                  <a:lnTo>
                    <a:pt x="1095324" y="9525"/>
                  </a:lnTo>
                  <a:lnTo>
                    <a:pt x="1095324" y="0"/>
                  </a:lnTo>
                  <a:close/>
                </a:path>
                <a:path w="3372484" h="9525">
                  <a:moveTo>
                    <a:pt x="1152474" y="0"/>
                  </a:moveTo>
                  <a:lnTo>
                    <a:pt x="1142949" y="0"/>
                  </a:lnTo>
                  <a:lnTo>
                    <a:pt x="1142949" y="9525"/>
                  </a:lnTo>
                  <a:lnTo>
                    <a:pt x="1152474" y="9525"/>
                  </a:lnTo>
                  <a:lnTo>
                    <a:pt x="1152474" y="0"/>
                  </a:lnTo>
                  <a:close/>
                </a:path>
                <a:path w="3372484" h="9525">
                  <a:moveTo>
                    <a:pt x="1209624" y="0"/>
                  </a:moveTo>
                  <a:lnTo>
                    <a:pt x="1200099" y="0"/>
                  </a:lnTo>
                  <a:lnTo>
                    <a:pt x="1200099" y="9525"/>
                  </a:lnTo>
                  <a:lnTo>
                    <a:pt x="1209624" y="9525"/>
                  </a:lnTo>
                  <a:lnTo>
                    <a:pt x="1209624" y="0"/>
                  </a:lnTo>
                  <a:close/>
                </a:path>
                <a:path w="3372484" h="9525">
                  <a:moveTo>
                    <a:pt x="1266761" y="0"/>
                  </a:moveTo>
                  <a:lnTo>
                    <a:pt x="1257236" y="0"/>
                  </a:lnTo>
                  <a:lnTo>
                    <a:pt x="1257236" y="9525"/>
                  </a:lnTo>
                  <a:lnTo>
                    <a:pt x="1266761" y="9525"/>
                  </a:lnTo>
                  <a:lnTo>
                    <a:pt x="1266761" y="0"/>
                  </a:lnTo>
                  <a:close/>
                </a:path>
                <a:path w="3372484" h="9525">
                  <a:moveTo>
                    <a:pt x="1323911" y="0"/>
                  </a:moveTo>
                  <a:lnTo>
                    <a:pt x="1314386" y="0"/>
                  </a:lnTo>
                  <a:lnTo>
                    <a:pt x="1314386" y="9525"/>
                  </a:lnTo>
                  <a:lnTo>
                    <a:pt x="1323911" y="9525"/>
                  </a:lnTo>
                  <a:lnTo>
                    <a:pt x="1323911" y="0"/>
                  </a:lnTo>
                  <a:close/>
                </a:path>
                <a:path w="3372484" h="9525">
                  <a:moveTo>
                    <a:pt x="1381061" y="0"/>
                  </a:moveTo>
                  <a:lnTo>
                    <a:pt x="1371536" y="0"/>
                  </a:lnTo>
                  <a:lnTo>
                    <a:pt x="1371536" y="9525"/>
                  </a:lnTo>
                  <a:lnTo>
                    <a:pt x="1381061" y="9525"/>
                  </a:lnTo>
                  <a:lnTo>
                    <a:pt x="1381061" y="0"/>
                  </a:lnTo>
                  <a:close/>
                </a:path>
                <a:path w="3372484" h="9525">
                  <a:moveTo>
                    <a:pt x="1438211" y="0"/>
                  </a:moveTo>
                  <a:lnTo>
                    <a:pt x="1428686" y="0"/>
                  </a:lnTo>
                  <a:lnTo>
                    <a:pt x="1428686" y="9525"/>
                  </a:lnTo>
                  <a:lnTo>
                    <a:pt x="1438211" y="9525"/>
                  </a:lnTo>
                  <a:lnTo>
                    <a:pt x="1438211" y="0"/>
                  </a:lnTo>
                  <a:close/>
                </a:path>
                <a:path w="3372484" h="9525">
                  <a:moveTo>
                    <a:pt x="1495348" y="0"/>
                  </a:moveTo>
                  <a:lnTo>
                    <a:pt x="1485823" y="0"/>
                  </a:lnTo>
                  <a:lnTo>
                    <a:pt x="1485823" y="9525"/>
                  </a:lnTo>
                  <a:lnTo>
                    <a:pt x="1495348" y="9525"/>
                  </a:lnTo>
                  <a:lnTo>
                    <a:pt x="1495348" y="0"/>
                  </a:lnTo>
                  <a:close/>
                </a:path>
                <a:path w="3372484" h="9525">
                  <a:moveTo>
                    <a:pt x="1552498" y="0"/>
                  </a:moveTo>
                  <a:lnTo>
                    <a:pt x="1542973" y="0"/>
                  </a:lnTo>
                  <a:lnTo>
                    <a:pt x="1542973" y="9525"/>
                  </a:lnTo>
                  <a:lnTo>
                    <a:pt x="1552498" y="9525"/>
                  </a:lnTo>
                  <a:lnTo>
                    <a:pt x="1552498" y="0"/>
                  </a:lnTo>
                  <a:close/>
                </a:path>
                <a:path w="3372484" h="9525">
                  <a:moveTo>
                    <a:pt x="1609648" y="0"/>
                  </a:moveTo>
                  <a:lnTo>
                    <a:pt x="1600123" y="0"/>
                  </a:lnTo>
                  <a:lnTo>
                    <a:pt x="1600123" y="9525"/>
                  </a:lnTo>
                  <a:lnTo>
                    <a:pt x="1609648" y="9525"/>
                  </a:lnTo>
                  <a:lnTo>
                    <a:pt x="1609648" y="0"/>
                  </a:lnTo>
                  <a:close/>
                </a:path>
                <a:path w="3372484" h="9525">
                  <a:moveTo>
                    <a:pt x="1666798" y="0"/>
                  </a:moveTo>
                  <a:lnTo>
                    <a:pt x="1657273" y="0"/>
                  </a:lnTo>
                  <a:lnTo>
                    <a:pt x="1657273" y="9525"/>
                  </a:lnTo>
                  <a:lnTo>
                    <a:pt x="1666798" y="9525"/>
                  </a:lnTo>
                  <a:lnTo>
                    <a:pt x="1666798" y="0"/>
                  </a:lnTo>
                  <a:close/>
                </a:path>
                <a:path w="3372484" h="9525">
                  <a:moveTo>
                    <a:pt x="1723948" y="0"/>
                  </a:moveTo>
                  <a:lnTo>
                    <a:pt x="1714423" y="0"/>
                  </a:lnTo>
                  <a:lnTo>
                    <a:pt x="1714423" y="9525"/>
                  </a:lnTo>
                  <a:lnTo>
                    <a:pt x="1723948" y="9525"/>
                  </a:lnTo>
                  <a:lnTo>
                    <a:pt x="1723948" y="0"/>
                  </a:lnTo>
                  <a:close/>
                </a:path>
                <a:path w="3372484" h="9525">
                  <a:moveTo>
                    <a:pt x="1781086" y="0"/>
                  </a:moveTo>
                  <a:lnTo>
                    <a:pt x="1771561" y="0"/>
                  </a:lnTo>
                  <a:lnTo>
                    <a:pt x="1771561" y="9525"/>
                  </a:lnTo>
                  <a:lnTo>
                    <a:pt x="1781086" y="9525"/>
                  </a:lnTo>
                  <a:lnTo>
                    <a:pt x="1781086" y="0"/>
                  </a:lnTo>
                  <a:close/>
                </a:path>
                <a:path w="3372484" h="9525">
                  <a:moveTo>
                    <a:pt x="1838236" y="0"/>
                  </a:moveTo>
                  <a:lnTo>
                    <a:pt x="1828711" y="0"/>
                  </a:lnTo>
                  <a:lnTo>
                    <a:pt x="1828711" y="9525"/>
                  </a:lnTo>
                  <a:lnTo>
                    <a:pt x="1838236" y="9525"/>
                  </a:lnTo>
                  <a:lnTo>
                    <a:pt x="1838236" y="0"/>
                  </a:lnTo>
                  <a:close/>
                </a:path>
                <a:path w="3372484" h="9525">
                  <a:moveTo>
                    <a:pt x="1895386" y="0"/>
                  </a:moveTo>
                  <a:lnTo>
                    <a:pt x="1885861" y="0"/>
                  </a:lnTo>
                  <a:lnTo>
                    <a:pt x="1885861" y="9525"/>
                  </a:lnTo>
                  <a:lnTo>
                    <a:pt x="1895386" y="9525"/>
                  </a:lnTo>
                  <a:lnTo>
                    <a:pt x="1895386" y="0"/>
                  </a:lnTo>
                  <a:close/>
                </a:path>
                <a:path w="3372484" h="9525">
                  <a:moveTo>
                    <a:pt x="1952536" y="0"/>
                  </a:moveTo>
                  <a:lnTo>
                    <a:pt x="1943011" y="0"/>
                  </a:lnTo>
                  <a:lnTo>
                    <a:pt x="1943011" y="9525"/>
                  </a:lnTo>
                  <a:lnTo>
                    <a:pt x="1952536" y="9525"/>
                  </a:lnTo>
                  <a:lnTo>
                    <a:pt x="1952536" y="0"/>
                  </a:lnTo>
                  <a:close/>
                </a:path>
                <a:path w="3372484" h="9525">
                  <a:moveTo>
                    <a:pt x="2009673" y="0"/>
                  </a:moveTo>
                  <a:lnTo>
                    <a:pt x="2000148" y="0"/>
                  </a:lnTo>
                  <a:lnTo>
                    <a:pt x="2000148" y="9525"/>
                  </a:lnTo>
                  <a:lnTo>
                    <a:pt x="2009673" y="9525"/>
                  </a:lnTo>
                  <a:lnTo>
                    <a:pt x="2009673" y="0"/>
                  </a:lnTo>
                  <a:close/>
                </a:path>
                <a:path w="3372484" h="9525">
                  <a:moveTo>
                    <a:pt x="2066823" y="0"/>
                  </a:moveTo>
                  <a:lnTo>
                    <a:pt x="2057298" y="0"/>
                  </a:lnTo>
                  <a:lnTo>
                    <a:pt x="2057298" y="9525"/>
                  </a:lnTo>
                  <a:lnTo>
                    <a:pt x="2066823" y="9525"/>
                  </a:lnTo>
                  <a:lnTo>
                    <a:pt x="2066823" y="0"/>
                  </a:lnTo>
                  <a:close/>
                </a:path>
                <a:path w="3372484" h="9525">
                  <a:moveTo>
                    <a:pt x="2123973" y="0"/>
                  </a:moveTo>
                  <a:lnTo>
                    <a:pt x="2114448" y="0"/>
                  </a:lnTo>
                  <a:lnTo>
                    <a:pt x="2114448" y="9525"/>
                  </a:lnTo>
                  <a:lnTo>
                    <a:pt x="2123973" y="9525"/>
                  </a:lnTo>
                  <a:lnTo>
                    <a:pt x="2123973" y="0"/>
                  </a:lnTo>
                  <a:close/>
                </a:path>
                <a:path w="3372484" h="9525">
                  <a:moveTo>
                    <a:pt x="2181123" y="0"/>
                  </a:moveTo>
                  <a:lnTo>
                    <a:pt x="2171598" y="0"/>
                  </a:lnTo>
                  <a:lnTo>
                    <a:pt x="2171598" y="9525"/>
                  </a:lnTo>
                  <a:lnTo>
                    <a:pt x="2181123" y="9525"/>
                  </a:lnTo>
                  <a:lnTo>
                    <a:pt x="2181123" y="0"/>
                  </a:lnTo>
                  <a:close/>
                </a:path>
                <a:path w="3372484" h="9525">
                  <a:moveTo>
                    <a:pt x="2238273" y="0"/>
                  </a:moveTo>
                  <a:lnTo>
                    <a:pt x="2228748" y="0"/>
                  </a:lnTo>
                  <a:lnTo>
                    <a:pt x="2228748" y="9525"/>
                  </a:lnTo>
                  <a:lnTo>
                    <a:pt x="2238273" y="9525"/>
                  </a:lnTo>
                  <a:lnTo>
                    <a:pt x="2238273" y="0"/>
                  </a:lnTo>
                  <a:close/>
                </a:path>
                <a:path w="3372484" h="9525">
                  <a:moveTo>
                    <a:pt x="2295410" y="0"/>
                  </a:moveTo>
                  <a:lnTo>
                    <a:pt x="2285885" y="0"/>
                  </a:lnTo>
                  <a:lnTo>
                    <a:pt x="2285885" y="9525"/>
                  </a:lnTo>
                  <a:lnTo>
                    <a:pt x="2295410" y="9525"/>
                  </a:lnTo>
                  <a:lnTo>
                    <a:pt x="2295410" y="0"/>
                  </a:lnTo>
                  <a:close/>
                </a:path>
                <a:path w="3372484" h="9525">
                  <a:moveTo>
                    <a:pt x="2352560" y="0"/>
                  </a:moveTo>
                  <a:lnTo>
                    <a:pt x="2343035" y="0"/>
                  </a:lnTo>
                  <a:lnTo>
                    <a:pt x="2343035" y="9525"/>
                  </a:lnTo>
                  <a:lnTo>
                    <a:pt x="2352560" y="9525"/>
                  </a:lnTo>
                  <a:lnTo>
                    <a:pt x="2352560" y="0"/>
                  </a:lnTo>
                  <a:close/>
                </a:path>
                <a:path w="3372484" h="9525">
                  <a:moveTo>
                    <a:pt x="2409710" y="0"/>
                  </a:moveTo>
                  <a:lnTo>
                    <a:pt x="2400185" y="0"/>
                  </a:lnTo>
                  <a:lnTo>
                    <a:pt x="2400185" y="9525"/>
                  </a:lnTo>
                  <a:lnTo>
                    <a:pt x="2409710" y="9525"/>
                  </a:lnTo>
                  <a:lnTo>
                    <a:pt x="2409710" y="0"/>
                  </a:lnTo>
                  <a:close/>
                </a:path>
                <a:path w="3372484" h="9525">
                  <a:moveTo>
                    <a:pt x="2466860" y="0"/>
                  </a:moveTo>
                  <a:lnTo>
                    <a:pt x="2457335" y="0"/>
                  </a:lnTo>
                  <a:lnTo>
                    <a:pt x="2457335" y="9525"/>
                  </a:lnTo>
                  <a:lnTo>
                    <a:pt x="2466860" y="9525"/>
                  </a:lnTo>
                  <a:lnTo>
                    <a:pt x="2466860" y="0"/>
                  </a:lnTo>
                  <a:close/>
                </a:path>
                <a:path w="3372484" h="9525">
                  <a:moveTo>
                    <a:pt x="2523998" y="0"/>
                  </a:moveTo>
                  <a:lnTo>
                    <a:pt x="2514473" y="0"/>
                  </a:lnTo>
                  <a:lnTo>
                    <a:pt x="2514473" y="9525"/>
                  </a:lnTo>
                  <a:lnTo>
                    <a:pt x="2523998" y="9525"/>
                  </a:lnTo>
                  <a:lnTo>
                    <a:pt x="2523998" y="0"/>
                  </a:lnTo>
                  <a:close/>
                </a:path>
                <a:path w="3372484" h="9525">
                  <a:moveTo>
                    <a:pt x="2581148" y="0"/>
                  </a:moveTo>
                  <a:lnTo>
                    <a:pt x="2571623" y="0"/>
                  </a:lnTo>
                  <a:lnTo>
                    <a:pt x="2571623" y="9525"/>
                  </a:lnTo>
                  <a:lnTo>
                    <a:pt x="2581148" y="9525"/>
                  </a:lnTo>
                  <a:lnTo>
                    <a:pt x="2581148" y="0"/>
                  </a:lnTo>
                  <a:close/>
                </a:path>
                <a:path w="3372484" h="9525">
                  <a:moveTo>
                    <a:pt x="2638298" y="0"/>
                  </a:moveTo>
                  <a:lnTo>
                    <a:pt x="2628773" y="0"/>
                  </a:lnTo>
                  <a:lnTo>
                    <a:pt x="2628773" y="9525"/>
                  </a:lnTo>
                  <a:lnTo>
                    <a:pt x="2638298" y="9525"/>
                  </a:lnTo>
                  <a:lnTo>
                    <a:pt x="2638298" y="0"/>
                  </a:lnTo>
                  <a:close/>
                </a:path>
                <a:path w="3372484" h="9525">
                  <a:moveTo>
                    <a:pt x="2695448" y="0"/>
                  </a:moveTo>
                  <a:lnTo>
                    <a:pt x="2685923" y="0"/>
                  </a:lnTo>
                  <a:lnTo>
                    <a:pt x="2685923" y="9525"/>
                  </a:lnTo>
                  <a:lnTo>
                    <a:pt x="2695448" y="9525"/>
                  </a:lnTo>
                  <a:lnTo>
                    <a:pt x="2695448" y="0"/>
                  </a:lnTo>
                  <a:close/>
                </a:path>
                <a:path w="3372484" h="9525">
                  <a:moveTo>
                    <a:pt x="2752598" y="0"/>
                  </a:moveTo>
                  <a:lnTo>
                    <a:pt x="2743073" y="0"/>
                  </a:lnTo>
                  <a:lnTo>
                    <a:pt x="2743073" y="9525"/>
                  </a:lnTo>
                  <a:lnTo>
                    <a:pt x="2752598" y="9525"/>
                  </a:lnTo>
                  <a:lnTo>
                    <a:pt x="2752598" y="0"/>
                  </a:lnTo>
                  <a:close/>
                </a:path>
                <a:path w="3372484" h="9525">
                  <a:moveTo>
                    <a:pt x="2809735" y="0"/>
                  </a:moveTo>
                  <a:lnTo>
                    <a:pt x="2800210" y="0"/>
                  </a:lnTo>
                  <a:lnTo>
                    <a:pt x="2800210" y="9525"/>
                  </a:lnTo>
                  <a:lnTo>
                    <a:pt x="2809735" y="9525"/>
                  </a:lnTo>
                  <a:lnTo>
                    <a:pt x="2809735" y="0"/>
                  </a:lnTo>
                  <a:close/>
                </a:path>
                <a:path w="3372484" h="9525">
                  <a:moveTo>
                    <a:pt x="2866885" y="0"/>
                  </a:moveTo>
                  <a:lnTo>
                    <a:pt x="2857360" y="0"/>
                  </a:lnTo>
                  <a:lnTo>
                    <a:pt x="2857360" y="9525"/>
                  </a:lnTo>
                  <a:lnTo>
                    <a:pt x="2866885" y="9525"/>
                  </a:lnTo>
                  <a:lnTo>
                    <a:pt x="2866885" y="0"/>
                  </a:lnTo>
                  <a:close/>
                </a:path>
                <a:path w="3372484" h="9525">
                  <a:moveTo>
                    <a:pt x="2924035" y="0"/>
                  </a:moveTo>
                  <a:lnTo>
                    <a:pt x="2914510" y="0"/>
                  </a:lnTo>
                  <a:lnTo>
                    <a:pt x="2914510" y="9525"/>
                  </a:lnTo>
                  <a:lnTo>
                    <a:pt x="2924035" y="9525"/>
                  </a:lnTo>
                  <a:lnTo>
                    <a:pt x="2924035" y="0"/>
                  </a:lnTo>
                  <a:close/>
                </a:path>
                <a:path w="3372484" h="9525">
                  <a:moveTo>
                    <a:pt x="2981185" y="0"/>
                  </a:moveTo>
                  <a:lnTo>
                    <a:pt x="2971660" y="0"/>
                  </a:lnTo>
                  <a:lnTo>
                    <a:pt x="2971660" y="9525"/>
                  </a:lnTo>
                  <a:lnTo>
                    <a:pt x="2981185" y="9525"/>
                  </a:lnTo>
                  <a:lnTo>
                    <a:pt x="2981185" y="0"/>
                  </a:lnTo>
                  <a:close/>
                </a:path>
                <a:path w="3372484" h="9525">
                  <a:moveTo>
                    <a:pt x="3038322" y="0"/>
                  </a:moveTo>
                  <a:lnTo>
                    <a:pt x="3028797" y="0"/>
                  </a:lnTo>
                  <a:lnTo>
                    <a:pt x="3028797" y="9525"/>
                  </a:lnTo>
                  <a:lnTo>
                    <a:pt x="3038322" y="9525"/>
                  </a:lnTo>
                  <a:lnTo>
                    <a:pt x="3038322" y="0"/>
                  </a:lnTo>
                  <a:close/>
                </a:path>
                <a:path w="3372484" h="9525">
                  <a:moveTo>
                    <a:pt x="3095472" y="0"/>
                  </a:moveTo>
                  <a:lnTo>
                    <a:pt x="3085947" y="0"/>
                  </a:lnTo>
                  <a:lnTo>
                    <a:pt x="3085947" y="9525"/>
                  </a:lnTo>
                  <a:lnTo>
                    <a:pt x="3095472" y="9525"/>
                  </a:lnTo>
                  <a:lnTo>
                    <a:pt x="3095472" y="0"/>
                  </a:lnTo>
                  <a:close/>
                </a:path>
                <a:path w="3372484" h="9525">
                  <a:moveTo>
                    <a:pt x="3152622" y="0"/>
                  </a:moveTo>
                  <a:lnTo>
                    <a:pt x="3143097" y="0"/>
                  </a:lnTo>
                  <a:lnTo>
                    <a:pt x="3143097" y="9525"/>
                  </a:lnTo>
                  <a:lnTo>
                    <a:pt x="3152622" y="9525"/>
                  </a:lnTo>
                  <a:lnTo>
                    <a:pt x="3152622" y="0"/>
                  </a:lnTo>
                  <a:close/>
                </a:path>
                <a:path w="3372484" h="9525">
                  <a:moveTo>
                    <a:pt x="3209772" y="0"/>
                  </a:moveTo>
                  <a:lnTo>
                    <a:pt x="3200247" y="0"/>
                  </a:lnTo>
                  <a:lnTo>
                    <a:pt x="3200247" y="9525"/>
                  </a:lnTo>
                  <a:lnTo>
                    <a:pt x="3209772" y="9525"/>
                  </a:lnTo>
                  <a:lnTo>
                    <a:pt x="3209772" y="0"/>
                  </a:lnTo>
                  <a:close/>
                </a:path>
                <a:path w="3372484" h="9525">
                  <a:moveTo>
                    <a:pt x="3266922" y="0"/>
                  </a:moveTo>
                  <a:lnTo>
                    <a:pt x="3257397" y="0"/>
                  </a:lnTo>
                  <a:lnTo>
                    <a:pt x="3257397" y="9525"/>
                  </a:lnTo>
                  <a:lnTo>
                    <a:pt x="3266922" y="9525"/>
                  </a:lnTo>
                  <a:lnTo>
                    <a:pt x="3266922" y="0"/>
                  </a:lnTo>
                  <a:close/>
                </a:path>
                <a:path w="3372484" h="9525">
                  <a:moveTo>
                    <a:pt x="3324060" y="0"/>
                  </a:moveTo>
                  <a:lnTo>
                    <a:pt x="3314535" y="0"/>
                  </a:lnTo>
                  <a:lnTo>
                    <a:pt x="3314535" y="9525"/>
                  </a:lnTo>
                  <a:lnTo>
                    <a:pt x="3324060" y="9525"/>
                  </a:lnTo>
                  <a:lnTo>
                    <a:pt x="3324060" y="0"/>
                  </a:lnTo>
                  <a:close/>
                </a:path>
                <a:path w="3372484" h="9525">
                  <a:moveTo>
                    <a:pt x="3372307" y="0"/>
                  </a:moveTo>
                  <a:lnTo>
                    <a:pt x="3371685" y="0"/>
                  </a:lnTo>
                  <a:lnTo>
                    <a:pt x="3371685" y="9525"/>
                  </a:lnTo>
                  <a:lnTo>
                    <a:pt x="3372307" y="9525"/>
                  </a:lnTo>
                  <a:lnTo>
                    <a:pt x="3372307" y="0"/>
                  </a:lnTo>
                  <a:close/>
                </a:path>
              </a:pathLst>
            </a:custGeom>
            <a:solidFill>
              <a:srgbClr val="C7C6C3"/>
            </a:solidFill>
          </p:spPr>
          <p:txBody>
            <a:bodyPr wrap="square" lIns="0" tIns="0" rIns="0" bIns="0" rtlCol="0"/>
            <a:lstStyle/>
            <a:p>
              <a:endParaRPr sz="1688"/>
            </a:p>
          </p:txBody>
        </p:sp>
      </p:grpSp>
      <p:sp>
        <p:nvSpPr>
          <p:cNvPr id="24" name="object 24"/>
          <p:cNvSpPr txBox="1"/>
          <p:nvPr/>
        </p:nvSpPr>
        <p:spPr>
          <a:xfrm>
            <a:off x="710049" y="4602548"/>
            <a:ext cx="316706" cy="141930"/>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$0.1M</a:t>
            </a:r>
            <a:endParaRPr sz="844">
              <a:latin typeface="Segoe UI"/>
              <a:cs typeface="Segoe UI"/>
            </a:endParaRPr>
          </a:p>
        </p:txBody>
      </p:sp>
      <p:sp>
        <p:nvSpPr>
          <p:cNvPr id="25" name="object 25"/>
          <p:cNvSpPr txBox="1"/>
          <p:nvPr/>
        </p:nvSpPr>
        <p:spPr>
          <a:xfrm>
            <a:off x="710049" y="3623849"/>
            <a:ext cx="316706" cy="141930"/>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$0.2M</a:t>
            </a:r>
            <a:endParaRPr sz="844">
              <a:latin typeface="Segoe UI"/>
              <a:cs typeface="Segoe UI"/>
            </a:endParaRPr>
          </a:p>
        </p:txBody>
      </p:sp>
      <p:sp>
        <p:nvSpPr>
          <p:cNvPr id="26" name="object 26"/>
          <p:cNvSpPr txBox="1"/>
          <p:nvPr/>
        </p:nvSpPr>
        <p:spPr>
          <a:xfrm>
            <a:off x="710049" y="2645150"/>
            <a:ext cx="316706" cy="141930"/>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$0.3M</a:t>
            </a:r>
            <a:endParaRPr sz="844">
              <a:latin typeface="Segoe UI"/>
              <a:cs typeface="Segoe UI"/>
            </a:endParaRPr>
          </a:p>
        </p:txBody>
      </p:sp>
      <p:sp>
        <p:nvSpPr>
          <p:cNvPr id="27" name="object 27"/>
          <p:cNvSpPr txBox="1"/>
          <p:nvPr/>
        </p:nvSpPr>
        <p:spPr>
          <a:xfrm>
            <a:off x="710049" y="1666451"/>
            <a:ext cx="316706" cy="141930"/>
          </a:xfrm>
          <a:prstGeom prst="rect">
            <a:avLst/>
          </a:prstGeom>
        </p:spPr>
        <p:txBody>
          <a:bodyPr vert="horz" wrap="square" lIns="0" tIns="11906" rIns="0" bIns="0" rtlCol="0">
            <a:spAutoFit/>
          </a:bodyPr>
          <a:lstStyle/>
          <a:p>
            <a:pPr marL="11906">
              <a:spcBef>
                <a:spcPts val="94"/>
              </a:spcBef>
            </a:pPr>
            <a:r>
              <a:rPr sz="844" dirty="0">
                <a:solidFill>
                  <a:srgbClr val="605D5C"/>
                </a:solidFill>
                <a:latin typeface="Segoe UI"/>
                <a:cs typeface="Segoe UI"/>
              </a:rPr>
              <a:t>$0.4M</a:t>
            </a:r>
            <a:endParaRPr sz="844">
              <a:latin typeface="Segoe UI"/>
              <a:cs typeface="Segoe UI"/>
            </a:endParaRPr>
          </a:p>
        </p:txBody>
      </p:sp>
      <p:sp>
        <p:nvSpPr>
          <p:cNvPr id="28" name="object 28"/>
          <p:cNvSpPr txBox="1"/>
          <p:nvPr/>
        </p:nvSpPr>
        <p:spPr>
          <a:xfrm>
            <a:off x="6272964" y="6417577"/>
            <a:ext cx="323850" cy="185147"/>
          </a:xfrm>
          <a:prstGeom prst="rect">
            <a:avLst/>
          </a:prstGeom>
        </p:spPr>
        <p:txBody>
          <a:bodyPr vert="horz" wrap="square" lIns="0" tIns="11906" rIns="0" bIns="0" rtlCol="0">
            <a:spAutoFit/>
          </a:bodyPr>
          <a:lstStyle/>
          <a:p>
            <a:pPr marL="11906">
              <a:spcBef>
                <a:spcPts val="94"/>
              </a:spcBef>
            </a:pPr>
            <a:r>
              <a:rPr sz="1125" spc="-9" dirty="0">
                <a:solidFill>
                  <a:srgbClr val="252423"/>
                </a:solidFill>
                <a:latin typeface="Lucida Sans Unicode"/>
                <a:cs typeface="Lucida Sans Unicode"/>
              </a:rPr>
              <a:t>S</a:t>
            </a:r>
            <a:r>
              <a:rPr sz="1125" spc="-89" dirty="0">
                <a:solidFill>
                  <a:srgbClr val="252423"/>
                </a:solidFill>
                <a:latin typeface="Lucida Sans Unicode"/>
                <a:cs typeface="Lucida Sans Unicode"/>
              </a:rPr>
              <a:t>ta</a:t>
            </a:r>
            <a:r>
              <a:rPr sz="1125" spc="-80" dirty="0">
                <a:solidFill>
                  <a:srgbClr val="252423"/>
                </a:solidFill>
                <a:latin typeface="Lucida Sans Unicode"/>
                <a:cs typeface="Lucida Sans Unicode"/>
              </a:rPr>
              <a:t>te</a:t>
            </a:r>
            <a:endParaRPr sz="1125">
              <a:latin typeface="Lucida Sans Unicode"/>
              <a:cs typeface="Lucida Sans Unicode"/>
            </a:endParaRPr>
          </a:p>
        </p:txBody>
      </p:sp>
      <p:sp>
        <p:nvSpPr>
          <p:cNvPr id="29" name="object 29"/>
          <p:cNvSpPr txBox="1"/>
          <p:nvPr/>
        </p:nvSpPr>
        <p:spPr>
          <a:xfrm>
            <a:off x="507243" y="3045240"/>
            <a:ext cx="312586" cy="339328"/>
          </a:xfrm>
          <a:prstGeom prst="rect">
            <a:avLst/>
          </a:prstGeom>
        </p:spPr>
        <p:txBody>
          <a:bodyPr vert="vert270" wrap="square" lIns="0" tIns="0" rIns="0" bIns="0" rtlCol="0">
            <a:spAutoFit/>
          </a:bodyPr>
          <a:lstStyle/>
          <a:p>
            <a:pPr marL="11906">
              <a:lnSpc>
                <a:spcPts val="1195"/>
              </a:lnSpc>
            </a:pPr>
            <a:r>
              <a:rPr sz="1125" dirty="0">
                <a:solidFill>
                  <a:srgbClr val="252423"/>
                </a:solidFill>
                <a:latin typeface="Lucida Sans Unicode"/>
                <a:cs typeface="Lucida Sans Unicode"/>
              </a:rPr>
              <a:t>Sa</a:t>
            </a:r>
            <a:r>
              <a:rPr sz="1125" spc="-14" dirty="0">
                <a:solidFill>
                  <a:srgbClr val="252423"/>
                </a:solidFill>
                <a:latin typeface="Lucida Sans Unicode"/>
                <a:cs typeface="Lucida Sans Unicode"/>
              </a:rPr>
              <a:t>l</a:t>
            </a:r>
            <a:r>
              <a:rPr sz="1125" dirty="0">
                <a:solidFill>
                  <a:srgbClr val="252423"/>
                </a:solidFill>
                <a:latin typeface="Lucida Sans Unicode"/>
                <a:cs typeface="Lucida Sans Unicode"/>
              </a:rPr>
              <a:t>es</a:t>
            </a:r>
            <a:endParaRPr sz="1125">
              <a:latin typeface="Lucida Sans Unicode"/>
              <a:cs typeface="Lucida Sans Unicode"/>
            </a:endParaRPr>
          </a:p>
        </p:txBody>
      </p:sp>
      <p:sp>
        <p:nvSpPr>
          <p:cNvPr id="30" name="object 30"/>
          <p:cNvSpPr txBox="1"/>
          <p:nvPr/>
        </p:nvSpPr>
        <p:spPr>
          <a:xfrm rot="19500000">
            <a:off x="790677" y="5809104"/>
            <a:ext cx="459742" cy="102592"/>
          </a:xfrm>
          <a:prstGeom prst="rect">
            <a:avLst/>
          </a:prstGeom>
        </p:spPr>
        <p:txBody>
          <a:bodyPr vert="horz" wrap="square" lIns="0" tIns="0" rIns="0" bIns="0" rtlCol="0">
            <a:spAutoFit/>
          </a:bodyPr>
          <a:lstStyle/>
          <a:p>
            <a:pPr>
              <a:lnSpc>
                <a:spcPts val="844"/>
              </a:lnSpc>
            </a:pPr>
            <a:r>
              <a:rPr sz="844" spc="-5" dirty="0">
                <a:solidFill>
                  <a:srgbClr val="605D5C"/>
                </a:solidFill>
                <a:latin typeface="Segoe UI"/>
                <a:cs typeface="Segoe UI"/>
              </a:rPr>
              <a:t>Calif</a:t>
            </a:r>
            <a:r>
              <a:rPr sz="844" dirty="0">
                <a:solidFill>
                  <a:srgbClr val="605D5C"/>
                </a:solidFill>
                <a:latin typeface="Segoe UI"/>
                <a:cs typeface="Segoe UI"/>
              </a:rPr>
              <a:t>o</a:t>
            </a:r>
            <a:r>
              <a:rPr sz="844" spc="-5" dirty="0">
                <a:solidFill>
                  <a:srgbClr val="605D5C"/>
                </a:solidFill>
                <a:latin typeface="Segoe UI"/>
                <a:cs typeface="Segoe UI"/>
              </a:rPr>
              <a:t>rni</a:t>
            </a:r>
            <a:r>
              <a:rPr sz="844" dirty="0">
                <a:solidFill>
                  <a:srgbClr val="605D5C"/>
                </a:solidFill>
                <a:latin typeface="Segoe UI"/>
                <a:cs typeface="Segoe UI"/>
              </a:rPr>
              <a:t>a</a:t>
            </a:r>
            <a:endParaRPr sz="844">
              <a:latin typeface="Segoe UI"/>
              <a:cs typeface="Segoe UI"/>
            </a:endParaRPr>
          </a:p>
        </p:txBody>
      </p:sp>
      <p:sp>
        <p:nvSpPr>
          <p:cNvPr id="31" name="object 31"/>
          <p:cNvSpPr txBox="1"/>
          <p:nvPr/>
        </p:nvSpPr>
        <p:spPr>
          <a:xfrm rot="19500000">
            <a:off x="1006858" y="5808714"/>
            <a:ext cx="458584" cy="102592"/>
          </a:xfrm>
          <a:prstGeom prst="rect">
            <a:avLst/>
          </a:prstGeom>
        </p:spPr>
        <p:txBody>
          <a:bodyPr vert="horz" wrap="square" lIns="0" tIns="0" rIns="0" bIns="0" rtlCol="0">
            <a:spAutoFit/>
          </a:bodyPr>
          <a:lstStyle/>
          <a:p>
            <a:pPr>
              <a:lnSpc>
                <a:spcPts val="844"/>
              </a:lnSpc>
            </a:pPr>
            <a:r>
              <a:rPr sz="844" spc="-5" dirty="0">
                <a:solidFill>
                  <a:srgbClr val="605D5C"/>
                </a:solidFill>
                <a:latin typeface="Segoe UI"/>
                <a:cs typeface="Segoe UI"/>
              </a:rPr>
              <a:t>Ne</a:t>
            </a:r>
            <a:r>
              <a:rPr sz="844" dirty="0">
                <a:solidFill>
                  <a:srgbClr val="605D5C"/>
                </a:solidFill>
                <a:latin typeface="Segoe UI"/>
                <a:cs typeface="Segoe UI"/>
              </a:rPr>
              <a:t>w</a:t>
            </a:r>
            <a:r>
              <a:rPr sz="844" spc="-5" dirty="0">
                <a:solidFill>
                  <a:srgbClr val="605D5C"/>
                </a:solidFill>
                <a:latin typeface="Segoe UI"/>
                <a:cs typeface="Segoe UI"/>
              </a:rPr>
              <a:t> </a:t>
            </a:r>
            <a:r>
              <a:rPr sz="844" spc="-75" dirty="0">
                <a:solidFill>
                  <a:srgbClr val="605D5C"/>
                </a:solidFill>
                <a:latin typeface="Segoe UI"/>
                <a:cs typeface="Segoe UI"/>
              </a:rPr>
              <a:t>Y</a:t>
            </a:r>
            <a:r>
              <a:rPr sz="844" dirty="0">
                <a:solidFill>
                  <a:srgbClr val="605D5C"/>
                </a:solidFill>
                <a:latin typeface="Segoe UI"/>
                <a:cs typeface="Segoe UI"/>
              </a:rPr>
              <a:t>o</a:t>
            </a:r>
            <a:r>
              <a:rPr sz="844" spc="-5" dirty="0">
                <a:solidFill>
                  <a:srgbClr val="605D5C"/>
                </a:solidFill>
                <a:latin typeface="Segoe UI"/>
                <a:cs typeface="Segoe UI"/>
              </a:rPr>
              <a:t>r</a:t>
            </a:r>
            <a:r>
              <a:rPr sz="844" dirty="0">
                <a:solidFill>
                  <a:srgbClr val="605D5C"/>
                </a:solidFill>
                <a:latin typeface="Segoe UI"/>
                <a:cs typeface="Segoe UI"/>
              </a:rPr>
              <a:t>k</a:t>
            </a:r>
            <a:endParaRPr sz="844">
              <a:latin typeface="Segoe UI"/>
              <a:cs typeface="Segoe UI"/>
            </a:endParaRPr>
          </a:p>
        </p:txBody>
      </p:sp>
      <p:sp>
        <p:nvSpPr>
          <p:cNvPr id="32" name="object 32"/>
          <p:cNvSpPr txBox="1"/>
          <p:nvPr/>
        </p:nvSpPr>
        <p:spPr>
          <a:xfrm rot="19500000">
            <a:off x="1394606" y="5752779"/>
            <a:ext cx="273120" cy="102592"/>
          </a:xfrm>
          <a:prstGeom prst="rect">
            <a:avLst/>
          </a:prstGeom>
        </p:spPr>
        <p:txBody>
          <a:bodyPr vert="horz" wrap="square" lIns="0" tIns="0" rIns="0" bIns="0" rtlCol="0">
            <a:spAutoFit/>
          </a:bodyPr>
          <a:lstStyle/>
          <a:p>
            <a:pPr>
              <a:lnSpc>
                <a:spcPts val="844"/>
              </a:lnSpc>
            </a:pPr>
            <a:r>
              <a:rPr sz="844" spc="-84" dirty="0">
                <a:solidFill>
                  <a:srgbClr val="605D5C"/>
                </a:solidFill>
                <a:latin typeface="Segoe UI"/>
                <a:cs typeface="Segoe UI"/>
              </a:rPr>
              <a:t>T</a:t>
            </a:r>
            <a:r>
              <a:rPr sz="844" spc="-5" dirty="0">
                <a:solidFill>
                  <a:srgbClr val="605D5C"/>
                </a:solidFill>
                <a:latin typeface="Segoe UI"/>
                <a:cs typeface="Segoe UI"/>
              </a:rPr>
              <a:t>exa</a:t>
            </a:r>
            <a:r>
              <a:rPr sz="844" dirty="0">
                <a:solidFill>
                  <a:srgbClr val="605D5C"/>
                </a:solidFill>
                <a:latin typeface="Segoe UI"/>
                <a:cs typeface="Segoe UI"/>
              </a:rPr>
              <a:t>s</a:t>
            </a:r>
            <a:endParaRPr sz="844">
              <a:latin typeface="Segoe UI"/>
              <a:cs typeface="Segoe UI"/>
            </a:endParaRPr>
          </a:p>
        </p:txBody>
      </p:sp>
      <p:sp>
        <p:nvSpPr>
          <p:cNvPr id="33" name="object 33"/>
          <p:cNvSpPr txBox="1"/>
          <p:nvPr/>
        </p:nvSpPr>
        <p:spPr>
          <a:xfrm rot="19500000">
            <a:off x="1329174" y="5843060"/>
            <a:ext cx="575608" cy="102592"/>
          </a:xfrm>
          <a:prstGeom prst="rect">
            <a:avLst/>
          </a:prstGeom>
        </p:spPr>
        <p:txBody>
          <a:bodyPr vert="horz" wrap="square" lIns="0" tIns="0" rIns="0" bIns="0" rtlCol="0">
            <a:spAutoFit/>
          </a:bodyPr>
          <a:lstStyle/>
          <a:p>
            <a:pPr>
              <a:lnSpc>
                <a:spcPts val="844"/>
              </a:lnSpc>
            </a:pPr>
            <a:r>
              <a:rPr sz="844" spc="-38" dirty="0">
                <a:solidFill>
                  <a:srgbClr val="605D5C"/>
                </a:solidFill>
                <a:latin typeface="Segoe UI"/>
                <a:cs typeface="Segoe UI"/>
              </a:rPr>
              <a:t>W</a:t>
            </a:r>
            <a:r>
              <a:rPr sz="844" spc="-5" dirty="0">
                <a:solidFill>
                  <a:srgbClr val="605D5C"/>
                </a:solidFill>
                <a:latin typeface="Segoe UI"/>
                <a:cs typeface="Segoe UI"/>
              </a:rPr>
              <a:t>ashingt</a:t>
            </a:r>
            <a:r>
              <a:rPr sz="844" dirty="0">
                <a:solidFill>
                  <a:srgbClr val="605D5C"/>
                </a:solidFill>
                <a:latin typeface="Segoe UI"/>
                <a:cs typeface="Segoe UI"/>
              </a:rPr>
              <a:t>on</a:t>
            </a:r>
            <a:endParaRPr sz="844">
              <a:latin typeface="Segoe UI"/>
              <a:cs typeface="Segoe UI"/>
            </a:endParaRPr>
          </a:p>
        </p:txBody>
      </p:sp>
      <p:sp>
        <p:nvSpPr>
          <p:cNvPr id="34" name="object 34"/>
          <p:cNvSpPr txBox="1"/>
          <p:nvPr/>
        </p:nvSpPr>
        <p:spPr>
          <a:xfrm rot="19500000">
            <a:off x="1510259" y="5853839"/>
            <a:ext cx="612498" cy="102592"/>
          </a:xfrm>
          <a:prstGeom prst="rect">
            <a:avLst/>
          </a:prstGeom>
        </p:spPr>
        <p:txBody>
          <a:bodyPr vert="horz" wrap="square" lIns="0" tIns="0" rIns="0" bIns="0" rtlCol="0">
            <a:spAutoFit/>
          </a:bodyPr>
          <a:lstStyle/>
          <a:p>
            <a:pPr>
              <a:lnSpc>
                <a:spcPts val="844"/>
              </a:lnSpc>
            </a:pPr>
            <a:r>
              <a:rPr sz="844" spc="-33" dirty="0">
                <a:solidFill>
                  <a:srgbClr val="605D5C"/>
                </a:solidFill>
                <a:latin typeface="Segoe UI"/>
                <a:cs typeface="Segoe UI"/>
              </a:rPr>
              <a:t>P</a:t>
            </a:r>
            <a:r>
              <a:rPr sz="844" spc="-5" dirty="0">
                <a:solidFill>
                  <a:srgbClr val="605D5C"/>
                </a:solidFill>
                <a:latin typeface="Segoe UI"/>
                <a:cs typeface="Segoe UI"/>
              </a:rPr>
              <a:t>ennsylvani</a:t>
            </a:r>
            <a:r>
              <a:rPr sz="844" dirty="0">
                <a:solidFill>
                  <a:srgbClr val="605D5C"/>
                </a:solidFill>
                <a:latin typeface="Segoe UI"/>
                <a:cs typeface="Segoe UI"/>
              </a:rPr>
              <a:t>a</a:t>
            </a:r>
            <a:endParaRPr sz="844">
              <a:latin typeface="Segoe UI"/>
              <a:cs typeface="Segoe UI"/>
            </a:endParaRPr>
          </a:p>
        </p:txBody>
      </p:sp>
      <p:sp>
        <p:nvSpPr>
          <p:cNvPr id="35" name="object 35"/>
          <p:cNvSpPr txBox="1"/>
          <p:nvPr/>
        </p:nvSpPr>
        <p:spPr>
          <a:xfrm rot="19500000">
            <a:off x="1977243" y="5773123"/>
            <a:ext cx="339422" cy="102592"/>
          </a:xfrm>
          <a:prstGeom prst="rect">
            <a:avLst/>
          </a:prstGeom>
        </p:spPr>
        <p:txBody>
          <a:bodyPr vert="horz" wrap="square" lIns="0" tIns="0" rIns="0" bIns="0" rtlCol="0">
            <a:spAutoFit/>
          </a:bodyPr>
          <a:lstStyle/>
          <a:p>
            <a:pPr>
              <a:lnSpc>
                <a:spcPts val="844"/>
              </a:lnSpc>
            </a:pPr>
            <a:r>
              <a:rPr sz="844" dirty="0">
                <a:solidFill>
                  <a:srgbClr val="605D5C"/>
                </a:solidFill>
                <a:latin typeface="Segoe UI"/>
                <a:cs typeface="Segoe UI"/>
              </a:rPr>
              <a:t>F</a:t>
            </a:r>
            <a:r>
              <a:rPr sz="844" spc="-5" dirty="0">
                <a:solidFill>
                  <a:srgbClr val="605D5C"/>
                </a:solidFill>
                <a:latin typeface="Segoe UI"/>
                <a:cs typeface="Segoe UI"/>
              </a:rPr>
              <a:t>l</a:t>
            </a:r>
            <a:r>
              <a:rPr sz="844" dirty="0">
                <a:solidFill>
                  <a:srgbClr val="605D5C"/>
                </a:solidFill>
                <a:latin typeface="Segoe UI"/>
                <a:cs typeface="Segoe UI"/>
              </a:rPr>
              <a:t>o</a:t>
            </a:r>
            <a:r>
              <a:rPr sz="844" spc="-5" dirty="0">
                <a:solidFill>
                  <a:srgbClr val="605D5C"/>
                </a:solidFill>
                <a:latin typeface="Segoe UI"/>
                <a:cs typeface="Segoe UI"/>
              </a:rPr>
              <a:t>rid</a:t>
            </a:r>
            <a:r>
              <a:rPr sz="844" dirty="0">
                <a:solidFill>
                  <a:srgbClr val="605D5C"/>
                </a:solidFill>
                <a:latin typeface="Segoe UI"/>
                <a:cs typeface="Segoe UI"/>
              </a:rPr>
              <a:t>a</a:t>
            </a:r>
            <a:endParaRPr sz="844">
              <a:latin typeface="Segoe UI"/>
              <a:cs typeface="Segoe UI"/>
            </a:endParaRPr>
          </a:p>
        </p:txBody>
      </p:sp>
      <p:sp>
        <p:nvSpPr>
          <p:cNvPr id="36" name="object 36"/>
          <p:cNvSpPr txBox="1"/>
          <p:nvPr/>
        </p:nvSpPr>
        <p:spPr>
          <a:xfrm rot="19500000">
            <a:off x="2210419" y="5767201"/>
            <a:ext cx="319719" cy="102592"/>
          </a:xfrm>
          <a:prstGeom prst="rect">
            <a:avLst/>
          </a:prstGeom>
        </p:spPr>
        <p:txBody>
          <a:bodyPr vert="horz" wrap="square" lIns="0" tIns="0" rIns="0" bIns="0" rtlCol="0">
            <a:spAutoFit/>
          </a:bodyPr>
          <a:lstStyle/>
          <a:p>
            <a:pPr>
              <a:lnSpc>
                <a:spcPts val="844"/>
              </a:lnSpc>
            </a:pPr>
            <a:r>
              <a:rPr sz="844" spc="-5" dirty="0">
                <a:solidFill>
                  <a:srgbClr val="605D5C"/>
                </a:solidFill>
                <a:latin typeface="Segoe UI"/>
                <a:cs typeface="Segoe UI"/>
              </a:rPr>
              <a:t>Illin</a:t>
            </a:r>
            <a:r>
              <a:rPr sz="844" dirty="0">
                <a:solidFill>
                  <a:srgbClr val="605D5C"/>
                </a:solidFill>
                <a:latin typeface="Segoe UI"/>
                <a:cs typeface="Segoe UI"/>
              </a:rPr>
              <a:t>o</a:t>
            </a:r>
            <a:r>
              <a:rPr sz="844" spc="-5" dirty="0">
                <a:solidFill>
                  <a:srgbClr val="605D5C"/>
                </a:solidFill>
                <a:latin typeface="Segoe UI"/>
                <a:cs typeface="Segoe UI"/>
              </a:rPr>
              <a:t>i</a:t>
            </a:r>
            <a:r>
              <a:rPr sz="844" dirty="0">
                <a:solidFill>
                  <a:srgbClr val="605D5C"/>
                </a:solidFill>
                <a:latin typeface="Segoe UI"/>
                <a:cs typeface="Segoe UI"/>
              </a:rPr>
              <a:t>s</a:t>
            </a:r>
            <a:endParaRPr sz="844">
              <a:latin typeface="Segoe UI"/>
              <a:cs typeface="Segoe UI"/>
            </a:endParaRPr>
          </a:p>
        </p:txBody>
      </p:sp>
      <p:sp>
        <p:nvSpPr>
          <p:cNvPr id="37" name="object 37"/>
          <p:cNvSpPr txBox="1"/>
          <p:nvPr/>
        </p:nvSpPr>
        <p:spPr>
          <a:xfrm rot="19500000">
            <a:off x="2487341" y="5746842"/>
            <a:ext cx="254087" cy="102592"/>
          </a:xfrm>
          <a:prstGeom prst="rect">
            <a:avLst/>
          </a:prstGeom>
        </p:spPr>
        <p:txBody>
          <a:bodyPr vert="horz" wrap="square" lIns="0" tIns="0" rIns="0" bIns="0" rtlCol="0">
            <a:spAutoFit/>
          </a:bodyPr>
          <a:lstStyle/>
          <a:p>
            <a:pPr>
              <a:lnSpc>
                <a:spcPts val="844"/>
              </a:lnSpc>
            </a:pPr>
            <a:r>
              <a:rPr sz="844" spc="-5" dirty="0">
                <a:solidFill>
                  <a:srgbClr val="605D5C"/>
                </a:solidFill>
                <a:latin typeface="Segoe UI"/>
                <a:cs typeface="Segoe UI"/>
              </a:rPr>
              <a:t>Ohi</a:t>
            </a:r>
            <a:r>
              <a:rPr sz="844" dirty="0">
                <a:solidFill>
                  <a:srgbClr val="605D5C"/>
                </a:solidFill>
                <a:latin typeface="Segoe UI"/>
                <a:cs typeface="Segoe UI"/>
              </a:rPr>
              <a:t>o</a:t>
            </a:r>
            <a:endParaRPr sz="844">
              <a:latin typeface="Segoe UI"/>
              <a:cs typeface="Segoe UI"/>
            </a:endParaRPr>
          </a:p>
        </p:txBody>
      </p:sp>
      <p:sp>
        <p:nvSpPr>
          <p:cNvPr id="38" name="object 38"/>
          <p:cNvSpPr txBox="1"/>
          <p:nvPr/>
        </p:nvSpPr>
        <p:spPr>
          <a:xfrm rot="19500000">
            <a:off x="2520155" y="5805971"/>
            <a:ext cx="449328" cy="102592"/>
          </a:xfrm>
          <a:prstGeom prst="rect">
            <a:avLst/>
          </a:prstGeom>
        </p:spPr>
        <p:txBody>
          <a:bodyPr vert="horz" wrap="square" lIns="0" tIns="0" rIns="0" bIns="0" rtlCol="0">
            <a:spAutoFit/>
          </a:bodyPr>
          <a:lstStyle/>
          <a:p>
            <a:pPr>
              <a:lnSpc>
                <a:spcPts val="844"/>
              </a:lnSpc>
            </a:pPr>
            <a:r>
              <a:rPr sz="844" spc="-5" dirty="0">
                <a:solidFill>
                  <a:srgbClr val="605D5C"/>
                </a:solidFill>
                <a:latin typeface="Segoe UI"/>
                <a:cs typeface="Segoe UI"/>
              </a:rPr>
              <a:t>Michiga</a:t>
            </a:r>
            <a:r>
              <a:rPr sz="844" dirty="0">
                <a:solidFill>
                  <a:srgbClr val="605D5C"/>
                </a:solidFill>
                <a:latin typeface="Segoe UI"/>
                <a:cs typeface="Segoe UI"/>
              </a:rPr>
              <a:t>n</a:t>
            </a:r>
            <a:endParaRPr sz="844">
              <a:latin typeface="Segoe UI"/>
              <a:cs typeface="Segoe UI"/>
            </a:endParaRPr>
          </a:p>
        </p:txBody>
      </p:sp>
      <p:sp>
        <p:nvSpPr>
          <p:cNvPr id="39" name="object 39"/>
          <p:cNvSpPr txBox="1"/>
          <p:nvPr/>
        </p:nvSpPr>
        <p:spPr>
          <a:xfrm rot="19500000">
            <a:off x="2803404" y="5784022"/>
            <a:ext cx="375766" cy="102592"/>
          </a:xfrm>
          <a:prstGeom prst="rect">
            <a:avLst/>
          </a:prstGeom>
        </p:spPr>
        <p:txBody>
          <a:bodyPr vert="horz" wrap="square" lIns="0" tIns="0" rIns="0" bIns="0" rtlCol="0">
            <a:spAutoFit/>
          </a:bodyPr>
          <a:lstStyle/>
          <a:p>
            <a:pPr>
              <a:lnSpc>
                <a:spcPts val="844"/>
              </a:lnSpc>
            </a:pPr>
            <a:r>
              <a:rPr sz="844" spc="-5" dirty="0">
                <a:solidFill>
                  <a:srgbClr val="605D5C"/>
                </a:solidFill>
                <a:latin typeface="Segoe UI"/>
                <a:cs typeface="Segoe UI"/>
              </a:rPr>
              <a:t>Virgini</a:t>
            </a:r>
            <a:r>
              <a:rPr sz="844" dirty="0">
                <a:solidFill>
                  <a:srgbClr val="605D5C"/>
                </a:solidFill>
                <a:latin typeface="Segoe UI"/>
                <a:cs typeface="Segoe UI"/>
              </a:rPr>
              <a:t>a</a:t>
            </a:r>
            <a:endParaRPr sz="844">
              <a:latin typeface="Segoe UI"/>
              <a:cs typeface="Segoe UI"/>
            </a:endParaRPr>
          </a:p>
        </p:txBody>
      </p:sp>
      <p:sp>
        <p:nvSpPr>
          <p:cNvPr id="40" name="object 40"/>
          <p:cNvSpPr txBox="1"/>
          <p:nvPr/>
        </p:nvSpPr>
        <p:spPr>
          <a:xfrm rot="19500000">
            <a:off x="2718055" y="5879880"/>
            <a:ext cx="702356" cy="102592"/>
          </a:xfrm>
          <a:prstGeom prst="rect">
            <a:avLst/>
          </a:prstGeom>
        </p:spPr>
        <p:txBody>
          <a:bodyPr vert="horz" wrap="square" lIns="0" tIns="0" rIns="0" bIns="0" rtlCol="0">
            <a:spAutoFit/>
          </a:bodyPr>
          <a:lstStyle/>
          <a:p>
            <a:pPr>
              <a:lnSpc>
                <a:spcPts val="844"/>
              </a:lnSpc>
            </a:pPr>
            <a:r>
              <a:rPr sz="844" spc="-5" dirty="0">
                <a:solidFill>
                  <a:srgbClr val="605D5C"/>
                </a:solidFill>
                <a:latin typeface="Segoe UI"/>
                <a:cs typeface="Segoe UI"/>
              </a:rPr>
              <a:t>N</a:t>
            </a:r>
            <a:r>
              <a:rPr sz="844" dirty="0">
                <a:solidFill>
                  <a:srgbClr val="605D5C"/>
                </a:solidFill>
                <a:latin typeface="Segoe UI"/>
                <a:cs typeface="Segoe UI"/>
              </a:rPr>
              <a:t>o</a:t>
            </a:r>
            <a:r>
              <a:rPr sz="844" spc="-5" dirty="0">
                <a:solidFill>
                  <a:srgbClr val="605D5C"/>
                </a:solidFill>
                <a:latin typeface="Segoe UI"/>
                <a:cs typeface="Segoe UI"/>
              </a:rPr>
              <a:t>rt</a:t>
            </a:r>
            <a:r>
              <a:rPr sz="844" dirty="0">
                <a:solidFill>
                  <a:srgbClr val="605D5C"/>
                </a:solidFill>
                <a:latin typeface="Segoe UI"/>
                <a:cs typeface="Segoe UI"/>
              </a:rPr>
              <a:t>h</a:t>
            </a:r>
            <a:r>
              <a:rPr sz="844" spc="-5" dirty="0">
                <a:solidFill>
                  <a:srgbClr val="605D5C"/>
                </a:solidFill>
                <a:latin typeface="Segoe UI"/>
                <a:cs typeface="Segoe UI"/>
              </a:rPr>
              <a:t> Car</a:t>
            </a:r>
            <a:r>
              <a:rPr sz="844" dirty="0">
                <a:solidFill>
                  <a:srgbClr val="605D5C"/>
                </a:solidFill>
                <a:latin typeface="Segoe UI"/>
                <a:cs typeface="Segoe UI"/>
              </a:rPr>
              <a:t>o</a:t>
            </a:r>
            <a:r>
              <a:rPr sz="844" spc="-5" dirty="0">
                <a:solidFill>
                  <a:srgbClr val="605D5C"/>
                </a:solidFill>
                <a:latin typeface="Segoe UI"/>
                <a:cs typeface="Segoe UI"/>
              </a:rPr>
              <a:t>lin</a:t>
            </a:r>
            <a:r>
              <a:rPr sz="844" dirty="0">
                <a:solidFill>
                  <a:srgbClr val="605D5C"/>
                </a:solidFill>
                <a:latin typeface="Segoe UI"/>
                <a:cs typeface="Segoe UI"/>
              </a:rPr>
              <a:t>a</a:t>
            </a:r>
            <a:endParaRPr sz="844">
              <a:latin typeface="Segoe UI"/>
              <a:cs typeface="Segoe UI"/>
            </a:endParaRPr>
          </a:p>
        </p:txBody>
      </p:sp>
      <p:sp>
        <p:nvSpPr>
          <p:cNvPr id="41" name="object 41"/>
          <p:cNvSpPr txBox="1"/>
          <p:nvPr/>
        </p:nvSpPr>
        <p:spPr>
          <a:xfrm rot="19500000">
            <a:off x="3243993" y="5780574"/>
            <a:ext cx="363802" cy="102592"/>
          </a:xfrm>
          <a:prstGeom prst="rect">
            <a:avLst/>
          </a:prstGeom>
        </p:spPr>
        <p:txBody>
          <a:bodyPr vert="horz" wrap="square" lIns="0" tIns="0" rIns="0" bIns="0" rtlCol="0">
            <a:spAutoFit/>
          </a:bodyPr>
          <a:lstStyle/>
          <a:p>
            <a:pPr>
              <a:lnSpc>
                <a:spcPts val="844"/>
              </a:lnSpc>
            </a:pPr>
            <a:r>
              <a:rPr sz="844" spc="-5" dirty="0">
                <a:solidFill>
                  <a:srgbClr val="605D5C"/>
                </a:solidFill>
                <a:latin typeface="Segoe UI"/>
                <a:cs typeface="Segoe UI"/>
              </a:rPr>
              <a:t>Indian</a:t>
            </a:r>
            <a:r>
              <a:rPr sz="844" dirty="0">
                <a:solidFill>
                  <a:srgbClr val="605D5C"/>
                </a:solidFill>
                <a:latin typeface="Segoe UI"/>
                <a:cs typeface="Segoe UI"/>
              </a:rPr>
              <a:t>a</a:t>
            </a:r>
            <a:endParaRPr sz="844">
              <a:latin typeface="Segoe UI"/>
              <a:cs typeface="Segoe UI"/>
            </a:endParaRPr>
          </a:p>
        </p:txBody>
      </p:sp>
      <p:sp>
        <p:nvSpPr>
          <p:cNvPr id="42" name="object 42"/>
          <p:cNvSpPr txBox="1"/>
          <p:nvPr/>
        </p:nvSpPr>
        <p:spPr>
          <a:xfrm rot="19500000">
            <a:off x="3436522" y="5787815"/>
            <a:ext cx="388337" cy="102592"/>
          </a:xfrm>
          <a:prstGeom prst="rect">
            <a:avLst/>
          </a:prstGeom>
        </p:spPr>
        <p:txBody>
          <a:bodyPr vert="horz" wrap="square" lIns="0" tIns="0" rIns="0" bIns="0" rtlCol="0">
            <a:spAutoFit/>
          </a:bodyPr>
          <a:lstStyle/>
          <a:p>
            <a:pPr>
              <a:lnSpc>
                <a:spcPts val="844"/>
              </a:lnSpc>
            </a:pPr>
            <a:r>
              <a:rPr sz="844" spc="-5" dirty="0">
                <a:solidFill>
                  <a:srgbClr val="605D5C"/>
                </a:solidFill>
                <a:latin typeface="Segoe UI"/>
                <a:cs typeface="Segoe UI"/>
              </a:rPr>
              <a:t>Ge</a:t>
            </a:r>
            <a:r>
              <a:rPr sz="844" dirty="0">
                <a:solidFill>
                  <a:srgbClr val="605D5C"/>
                </a:solidFill>
                <a:latin typeface="Segoe UI"/>
                <a:cs typeface="Segoe UI"/>
              </a:rPr>
              <a:t>o</a:t>
            </a:r>
            <a:r>
              <a:rPr sz="844" spc="-5" dirty="0">
                <a:solidFill>
                  <a:srgbClr val="605D5C"/>
                </a:solidFill>
                <a:latin typeface="Segoe UI"/>
                <a:cs typeface="Segoe UI"/>
              </a:rPr>
              <a:t>rgi</a:t>
            </a:r>
            <a:r>
              <a:rPr sz="844" dirty="0">
                <a:solidFill>
                  <a:srgbClr val="605D5C"/>
                </a:solidFill>
                <a:latin typeface="Segoe UI"/>
                <a:cs typeface="Segoe UI"/>
              </a:rPr>
              <a:t>a</a:t>
            </a:r>
            <a:endParaRPr sz="844">
              <a:latin typeface="Segoe UI"/>
              <a:cs typeface="Segoe UI"/>
            </a:endParaRPr>
          </a:p>
        </p:txBody>
      </p:sp>
      <p:sp>
        <p:nvSpPr>
          <p:cNvPr id="43" name="object 43"/>
          <p:cNvSpPr txBox="1"/>
          <p:nvPr/>
        </p:nvSpPr>
        <p:spPr>
          <a:xfrm rot="19500000">
            <a:off x="3601696" y="5803812"/>
            <a:ext cx="441816" cy="102592"/>
          </a:xfrm>
          <a:prstGeom prst="rect">
            <a:avLst/>
          </a:prstGeom>
        </p:spPr>
        <p:txBody>
          <a:bodyPr vert="horz" wrap="square" lIns="0" tIns="0" rIns="0" bIns="0" rtlCol="0">
            <a:spAutoFit/>
          </a:bodyPr>
          <a:lstStyle/>
          <a:p>
            <a:pPr>
              <a:lnSpc>
                <a:spcPts val="844"/>
              </a:lnSpc>
            </a:pPr>
            <a:r>
              <a:rPr sz="844" spc="-14" dirty="0">
                <a:solidFill>
                  <a:srgbClr val="605D5C"/>
                </a:solidFill>
                <a:latin typeface="Segoe UI"/>
                <a:cs typeface="Segoe UI"/>
              </a:rPr>
              <a:t>K</a:t>
            </a:r>
            <a:r>
              <a:rPr sz="844" spc="-5" dirty="0">
                <a:solidFill>
                  <a:srgbClr val="605D5C"/>
                </a:solidFill>
                <a:latin typeface="Segoe UI"/>
                <a:cs typeface="Segoe UI"/>
              </a:rPr>
              <a:t>entuck</a:t>
            </a:r>
            <a:r>
              <a:rPr sz="844" dirty="0">
                <a:solidFill>
                  <a:srgbClr val="605D5C"/>
                </a:solidFill>
                <a:latin typeface="Segoe UI"/>
                <a:cs typeface="Segoe UI"/>
              </a:rPr>
              <a:t>y</a:t>
            </a:r>
            <a:endParaRPr sz="844">
              <a:latin typeface="Segoe UI"/>
              <a:cs typeface="Segoe UI"/>
            </a:endParaRPr>
          </a:p>
        </p:txBody>
      </p:sp>
      <p:sp>
        <p:nvSpPr>
          <p:cNvPr id="44" name="object 44"/>
          <p:cNvSpPr txBox="1"/>
          <p:nvPr/>
        </p:nvSpPr>
        <p:spPr>
          <a:xfrm rot="19500000">
            <a:off x="3728007" y="5832146"/>
            <a:ext cx="538222" cy="102592"/>
          </a:xfrm>
          <a:prstGeom prst="rect">
            <a:avLst/>
          </a:prstGeom>
        </p:spPr>
        <p:txBody>
          <a:bodyPr vert="horz" wrap="square" lIns="0" tIns="0" rIns="0" bIns="0" rtlCol="0">
            <a:spAutoFit/>
          </a:bodyPr>
          <a:lstStyle/>
          <a:p>
            <a:pPr>
              <a:lnSpc>
                <a:spcPts val="844"/>
              </a:lnSpc>
            </a:pPr>
            <a:r>
              <a:rPr sz="844" spc="-5" dirty="0">
                <a:solidFill>
                  <a:srgbClr val="605D5C"/>
                </a:solidFill>
                <a:latin typeface="Segoe UI"/>
                <a:cs typeface="Segoe UI"/>
              </a:rPr>
              <a:t>Ne</a:t>
            </a:r>
            <a:r>
              <a:rPr sz="844" dirty="0">
                <a:solidFill>
                  <a:srgbClr val="605D5C"/>
                </a:solidFill>
                <a:latin typeface="Segoe UI"/>
                <a:cs typeface="Segoe UI"/>
              </a:rPr>
              <a:t>w</a:t>
            </a:r>
            <a:r>
              <a:rPr sz="844" spc="-5" dirty="0">
                <a:solidFill>
                  <a:srgbClr val="605D5C"/>
                </a:solidFill>
                <a:latin typeface="Segoe UI"/>
                <a:cs typeface="Segoe UI"/>
              </a:rPr>
              <a:t> Jerse</a:t>
            </a:r>
            <a:r>
              <a:rPr sz="844" dirty="0">
                <a:solidFill>
                  <a:srgbClr val="605D5C"/>
                </a:solidFill>
                <a:latin typeface="Segoe UI"/>
                <a:cs typeface="Segoe UI"/>
              </a:rPr>
              <a:t>y</a:t>
            </a:r>
            <a:endParaRPr sz="844">
              <a:latin typeface="Segoe UI"/>
              <a:cs typeface="Segoe UI"/>
            </a:endParaRPr>
          </a:p>
        </p:txBody>
      </p:sp>
      <p:sp>
        <p:nvSpPr>
          <p:cNvPr id="45" name="object 45"/>
          <p:cNvSpPr txBox="1"/>
          <p:nvPr/>
        </p:nvSpPr>
        <p:spPr>
          <a:xfrm rot="19500000">
            <a:off x="4094228" y="5783678"/>
            <a:ext cx="374055" cy="102592"/>
          </a:xfrm>
          <a:prstGeom prst="rect">
            <a:avLst/>
          </a:prstGeom>
        </p:spPr>
        <p:txBody>
          <a:bodyPr vert="horz" wrap="square" lIns="0" tIns="0" rIns="0" bIns="0" rtlCol="0">
            <a:spAutoFit/>
          </a:bodyPr>
          <a:lstStyle/>
          <a:p>
            <a:pPr>
              <a:lnSpc>
                <a:spcPts val="844"/>
              </a:lnSpc>
            </a:pPr>
            <a:r>
              <a:rPr sz="844" spc="-5" dirty="0">
                <a:solidFill>
                  <a:srgbClr val="605D5C"/>
                </a:solidFill>
                <a:latin typeface="Segoe UI"/>
                <a:cs typeface="Segoe UI"/>
              </a:rPr>
              <a:t>Ariz</a:t>
            </a:r>
            <a:r>
              <a:rPr sz="844" dirty="0">
                <a:solidFill>
                  <a:srgbClr val="605D5C"/>
                </a:solidFill>
                <a:latin typeface="Segoe UI"/>
                <a:cs typeface="Segoe UI"/>
              </a:rPr>
              <a:t>o</a:t>
            </a:r>
            <a:r>
              <a:rPr sz="844" spc="-5" dirty="0">
                <a:solidFill>
                  <a:srgbClr val="605D5C"/>
                </a:solidFill>
                <a:latin typeface="Segoe UI"/>
                <a:cs typeface="Segoe UI"/>
              </a:rPr>
              <a:t>n</a:t>
            </a:r>
            <a:r>
              <a:rPr sz="844" dirty="0">
                <a:solidFill>
                  <a:srgbClr val="605D5C"/>
                </a:solidFill>
                <a:latin typeface="Segoe UI"/>
                <a:cs typeface="Segoe UI"/>
              </a:rPr>
              <a:t>a</a:t>
            </a:r>
            <a:endParaRPr sz="844">
              <a:latin typeface="Segoe UI"/>
              <a:cs typeface="Segoe UI"/>
            </a:endParaRPr>
          </a:p>
        </p:txBody>
      </p:sp>
      <p:sp>
        <p:nvSpPr>
          <p:cNvPr id="46" name="object 46"/>
          <p:cNvSpPr txBox="1"/>
          <p:nvPr/>
        </p:nvSpPr>
        <p:spPr>
          <a:xfrm rot="19500000">
            <a:off x="4204053" y="5817424"/>
            <a:ext cx="488156" cy="102592"/>
          </a:xfrm>
          <a:prstGeom prst="rect">
            <a:avLst/>
          </a:prstGeom>
        </p:spPr>
        <p:txBody>
          <a:bodyPr vert="horz" wrap="square" lIns="0" tIns="0" rIns="0" bIns="0" rtlCol="0">
            <a:spAutoFit/>
          </a:bodyPr>
          <a:lstStyle/>
          <a:p>
            <a:pPr>
              <a:lnSpc>
                <a:spcPts val="844"/>
              </a:lnSpc>
            </a:pPr>
            <a:r>
              <a:rPr sz="844" spc="-5" dirty="0">
                <a:solidFill>
                  <a:srgbClr val="605D5C"/>
                </a:solidFill>
                <a:latin typeface="Segoe UI"/>
                <a:cs typeface="Segoe UI"/>
              </a:rPr>
              <a:t>Wisc</a:t>
            </a:r>
            <a:r>
              <a:rPr sz="844" dirty="0">
                <a:solidFill>
                  <a:srgbClr val="605D5C"/>
                </a:solidFill>
                <a:latin typeface="Segoe UI"/>
                <a:cs typeface="Segoe UI"/>
              </a:rPr>
              <a:t>o</a:t>
            </a:r>
            <a:r>
              <a:rPr sz="844" spc="-5" dirty="0">
                <a:solidFill>
                  <a:srgbClr val="605D5C"/>
                </a:solidFill>
                <a:latin typeface="Segoe UI"/>
                <a:cs typeface="Segoe UI"/>
              </a:rPr>
              <a:t>nsi</a:t>
            </a:r>
            <a:r>
              <a:rPr sz="844" dirty="0">
                <a:solidFill>
                  <a:srgbClr val="605D5C"/>
                </a:solidFill>
                <a:latin typeface="Segoe UI"/>
                <a:cs typeface="Segoe UI"/>
              </a:rPr>
              <a:t>n</a:t>
            </a:r>
            <a:endParaRPr sz="844">
              <a:latin typeface="Segoe UI"/>
              <a:cs typeface="Segoe UI"/>
            </a:endParaRPr>
          </a:p>
        </p:txBody>
      </p:sp>
      <p:sp>
        <p:nvSpPr>
          <p:cNvPr id="47" name="object 47"/>
          <p:cNvSpPr txBox="1"/>
          <p:nvPr/>
        </p:nvSpPr>
        <p:spPr>
          <a:xfrm rot="19500000">
            <a:off x="4455696" y="5805686"/>
            <a:ext cx="448172" cy="102592"/>
          </a:xfrm>
          <a:prstGeom prst="rect">
            <a:avLst/>
          </a:prstGeom>
        </p:spPr>
        <p:txBody>
          <a:bodyPr vert="horz" wrap="square" lIns="0" tIns="0" rIns="0" bIns="0" rtlCol="0">
            <a:spAutoFit/>
          </a:bodyPr>
          <a:lstStyle/>
          <a:p>
            <a:pPr>
              <a:lnSpc>
                <a:spcPts val="844"/>
              </a:lnSpc>
            </a:pPr>
            <a:r>
              <a:rPr sz="844" spc="-5" dirty="0">
                <a:solidFill>
                  <a:srgbClr val="605D5C"/>
                </a:solidFill>
                <a:latin typeface="Segoe UI"/>
                <a:cs typeface="Segoe UI"/>
              </a:rPr>
              <a:t>C</a:t>
            </a:r>
            <a:r>
              <a:rPr sz="844" dirty="0">
                <a:solidFill>
                  <a:srgbClr val="605D5C"/>
                </a:solidFill>
                <a:latin typeface="Segoe UI"/>
                <a:cs typeface="Segoe UI"/>
              </a:rPr>
              <a:t>o</a:t>
            </a:r>
            <a:r>
              <a:rPr sz="844" spc="-5" dirty="0">
                <a:solidFill>
                  <a:srgbClr val="605D5C"/>
                </a:solidFill>
                <a:latin typeface="Segoe UI"/>
                <a:cs typeface="Segoe UI"/>
              </a:rPr>
              <a:t>l</a:t>
            </a:r>
            <a:r>
              <a:rPr sz="844" dirty="0">
                <a:solidFill>
                  <a:srgbClr val="605D5C"/>
                </a:solidFill>
                <a:latin typeface="Segoe UI"/>
                <a:cs typeface="Segoe UI"/>
              </a:rPr>
              <a:t>o</a:t>
            </a:r>
            <a:r>
              <a:rPr sz="844" spc="-5" dirty="0">
                <a:solidFill>
                  <a:srgbClr val="605D5C"/>
                </a:solidFill>
                <a:latin typeface="Segoe UI"/>
                <a:cs typeface="Segoe UI"/>
              </a:rPr>
              <a:t>rad</a:t>
            </a:r>
            <a:r>
              <a:rPr sz="844" dirty="0">
                <a:solidFill>
                  <a:srgbClr val="605D5C"/>
                </a:solidFill>
                <a:latin typeface="Segoe UI"/>
                <a:cs typeface="Segoe UI"/>
              </a:rPr>
              <a:t>o</a:t>
            </a:r>
            <a:endParaRPr sz="844">
              <a:latin typeface="Segoe UI"/>
              <a:cs typeface="Segoe UI"/>
            </a:endParaRPr>
          </a:p>
        </p:txBody>
      </p:sp>
      <p:sp>
        <p:nvSpPr>
          <p:cNvPr id="48" name="object 48"/>
          <p:cNvSpPr txBox="1"/>
          <p:nvPr/>
        </p:nvSpPr>
        <p:spPr>
          <a:xfrm rot="19500000">
            <a:off x="4629001" y="5819013"/>
            <a:ext cx="493385" cy="102592"/>
          </a:xfrm>
          <a:prstGeom prst="rect">
            <a:avLst/>
          </a:prstGeom>
        </p:spPr>
        <p:txBody>
          <a:bodyPr vert="horz" wrap="square" lIns="0" tIns="0" rIns="0" bIns="0" rtlCol="0">
            <a:spAutoFit/>
          </a:bodyPr>
          <a:lstStyle/>
          <a:p>
            <a:pPr>
              <a:lnSpc>
                <a:spcPts val="844"/>
              </a:lnSpc>
            </a:pPr>
            <a:r>
              <a:rPr sz="844" spc="-84" dirty="0">
                <a:solidFill>
                  <a:srgbClr val="605D5C"/>
                </a:solidFill>
                <a:latin typeface="Segoe UI"/>
                <a:cs typeface="Segoe UI"/>
              </a:rPr>
              <a:t>T</a:t>
            </a:r>
            <a:r>
              <a:rPr sz="844" spc="-5" dirty="0">
                <a:solidFill>
                  <a:srgbClr val="605D5C"/>
                </a:solidFill>
                <a:latin typeface="Segoe UI"/>
                <a:cs typeface="Segoe UI"/>
              </a:rPr>
              <a:t>ennesse</a:t>
            </a:r>
            <a:r>
              <a:rPr sz="844" dirty="0">
                <a:solidFill>
                  <a:srgbClr val="605D5C"/>
                </a:solidFill>
                <a:latin typeface="Segoe UI"/>
                <a:cs typeface="Segoe UI"/>
              </a:rPr>
              <a:t>e</a:t>
            </a:r>
            <a:endParaRPr sz="844">
              <a:latin typeface="Segoe UI"/>
              <a:cs typeface="Segoe UI"/>
            </a:endParaRPr>
          </a:p>
        </p:txBody>
      </p:sp>
      <p:sp>
        <p:nvSpPr>
          <p:cNvPr id="49" name="object 49"/>
          <p:cNvSpPr txBox="1"/>
          <p:nvPr/>
        </p:nvSpPr>
        <p:spPr>
          <a:xfrm rot="19500000">
            <a:off x="4829131" y="5823751"/>
            <a:ext cx="509668" cy="102592"/>
          </a:xfrm>
          <a:prstGeom prst="rect">
            <a:avLst/>
          </a:prstGeom>
        </p:spPr>
        <p:txBody>
          <a:bodyPr vert="horz" wrap="square" lIns="0" tIns="0" rIns="0" bIns="0" rtlCol="0">
            <a:spAutoFit/>
          </a:bodyPr>
          <a:lstStyle/>
          <a:p>
            <a:pPr>
              <a:lnSpc>
                <a:spcPts val="844"/>
              </a:lnSpc>
            </a:pPr>
            <a:r>
              <a:rPr sz="844" spc="-5" dirty="0">
                <a:solidFill>
                  <a:srgbClr val="605D5C"/>
                </a:solidFill>
                <a:latin typeface="Segoe UI"/>
                <a:cs typeface="Segoe UI"/>
              </a:rPr>
              <a:t>Minnes</a:t>
            </a:r>
            <a:r>
              <a:rPr sz="844" dirty="0">
                <a:solidFill>
                  <a:srgbClr val="605D5C"/>
                </a:solidFill>
                <a:latin typeface="Segoe UI"/>
                <a:cs typeface="Segoe UI"/>
              </a:rPr>
              <a:t>o</a:t>
            </a:r>
            <a:r>
              <a:rPr sz="844" spc="-5" dirty="0">
                <a:solidFill>
                  <a:srgbClr val="605D5C"/>
                </a:solidFill>
                <a:latin typeface="Segoe UI"/>
                <a:cs typeface="Segoe UI"/>
              </a:rPr>
              <a:t>t</a:t>
            </a:r>
            <a:r>
              <a:rPr sz="844" dirty="0">
                <a:solidFill>
                  <a:srgbClr val="605D5C"/>
                </a:solidFill>
                <a:latin typeface="Segoe UI"/>
                <a:cs typeface="Segoe UI"/>
              </a:rPr>
              <a:t>a</a:t>
            </a:r>
            <a:endParaRPr sz="844">
              <a:latin typeface="Segoe UI"/>
              <a:cs typeface="Segoe UI"/>
            </a:endParaRPr>
          </a:p>
        </p:txBody>
      </p:sp>
      <p:sp>
        <p:nvSpPr>
          <p:cNvPr id="50" name="object 50"/>
          <p:cNvSpPr txBox="1"/>
          <p:nvPr/>
        </p:nvSpPr>
        <p:spPr>
          <a:xfrm rot="19500000">
            <a:off x="4874806" y="5877616"/>
            <a:ext cx="694709" cy="102592"/>
          </a:xfrm>
          <a:prstGeom prst="rect">
            <a:avLst/>
          </a:prstGeom>
        </p:spPr>
        <p:txBody>
          <a:bodyPr vert="horz" wrap="square" lIns="0" tIns="0" rIns="0" bIns="0" rtlCol="0">
            <a:spAutoFit/>
          </a:bodyPr>
          <a:lstStyle/>
          <a:p>
            <a:pPr>
              <a:lnSpc>
                <a:spcPts val="844"/>
              </a:lnSpc>
            </a:pPr>
            <a:r>
              <a:rPr sz="844" spc="-5" dirty="0">
                <a:solidFill>
                  <a:srgbClr val="605D5C"/>
                </a:solidFill>
                <a:latin typeface="Segoe UI"/>
                <a:cs typeface="Segoe UI"/>
              </a:rPr>
              <a:t>Massachusett</a:t>
            </a:r>
            <a:r>
              <a:rPr sz="844" dirty="0">
                <a:solidFill>
                  <a:srgbClr val="605D5C"/>
                </a:solidFill>
                <a:latin typeface="Segoe UI"/>
                <a:cs typeface="Segoe UI"/>
              </a:rPr>
              <a:t>s</a:t>
            </a:r>
            <a:endParaRPr sz="844">
              <a:latin typeface="Segoe UI"/>
              <a:cs typeface="Segoe UI"/>
            </a:endParaRPr>
          </a:p>
        </p:txBody>
      </p:sp>
      <p:sp>
        <p:nvSpPr>
          <p:cNvPr id="51" name="object 51"/>
          <p:cNvSpPr txBox="1"/>
          <p:nvPr/>
        </p:nvSpPr>
        <p:spPr>
          <a:xfrm rot="19500000">
            <a:off x="5314331" y="5806076"/>
            <a:ext cx="449906" cy="102592"/>
          </a:xfrm>
          <a:prstGeom prst="rect">
            <a:avLst/>
          </a:prstGeom>
        </p:spPr>
        <p:txBody>
          <a:bodyPr vert="horz" wrap="square" lIns="0" tIns="0" rIns="0" bIns="0" rtlCol="0">
            <a:spAutoFit/>
          </a:bodyPr>
          <a:lstStyle/>
          <a:p>
            <a:pPr>
              <a:lnSpc>
                <a:spcPts val="844"/>
              </a:lnSpc>
            </a:pPr>
            <a:r>
              <a:rPr sz="844" spc="-5" dirty="0">
                <a:solidFill>
                  <a:srgbClr val="605D5C"/>
                </a:solidFill>
                <a:latin typeface="Segoe UI"/>
                <a:cs typeface="Segoe UI"/>
              </a:rPr>
              <a:t>Delawar</a:t>
            </a:r>
            <a:r>
              <a:rPr sz="844" dirty="0">
                <a:solidFill>
                  <a:srgbClr val="605D5C"/>
                </a:solidFill>
                <a:latin typeface="Segoe UI"/>
                <a:cs typeface="Segoe UI"/>
              </a:rPr>
              <a:t>e</a:t>
            </a:r>
            <a:endParaRPr sz="844">
              <a:latin typeface="Segoe UI"/>
              <a:cs typeface="Segoe UI"/>
            </a:endParaRPr>
          </a:p>
        </p:txBody>
      </p:sp>
      <p:sp>
        <p:nvSpPr>
          <p:cNvPr id="52" name="object 52"/>
          <p:cNvSpPr txBox="1"/>
          <p:nvPr/>
        </p:nvSpPr>
        <p:spPr>
          <a:xfrm rot="19500000">
            <a:off x="5522881" y="5808130"/>
            <a:ext cx="456848" cy="102592"/>
          </a:xfrm>
          <a:prstGeom prst="rect">
            <a:avLst/>
          </a:prstGeom>
        </p:spPr>
        <p:txBody>
          <a:bodyPr vert="horz" wrap="square" lIns="0" tIns="0" rIns="0" bIns="0" rtlCol="0">
            <a:spAutoFit/>
          </a:bodyPr>
          <a:lstStyle/>
          <a:p>
            <a:pPr>
              <a:lnSpc>
                <a:spcPts val="844"/>
              </a:lnSpc>
            </a:pPr>
            <a:r>
              <a:rPr sz="844" spc="-5" dirty="0">
                <a:solidFill>
                  <a:srgbClr val="605D5C"/>
                </a:solidFill>
                <a:latin typeface="Segoe UI"/>
                <a:cs typeface="Segoe UI"/>
              </a:rPr>
              <a:t>Marylan</a:t>
            </a:r>
            <a:r>
              <a:rPr sz="844" dirty="0">
                <a:solidFill>
                  <a:srgbClr val="605D5C"/>
                </a:solidFill>
                <a:latin typeface="Segoe UI"/>
                <a:cs typeface="Segoe UI"/>
              </a:rPr>
              <a:t>d</a:t>
            </a:r>
            <a:endParaRPr sz="844">
              <a:latin typeface="Segoe UI"/>
              <a:cs typeface="Segoe UI"/>
            </a:endParaRPr>
          </a:p>
        </p:txBody>
      </p:sp>
      <p:sp>
        <p:nvSpPr>
          <p:cNvPr id="53" name="object 53"/>
          <p:cNvSpPr txBox="1"/>
          <p:nvPr/>
        </p:nvSpPr>
        <p:spPr>
          <a:xfrm rot="19500000">
            <a:off x="5584959" y="5856882"/>
            <a:ext cx="623050" cy="102592"/>
          </a:xfrm>
          <a:prstGeom prst="rect">
            <a:avLst/>
          </a:prstGeom>
        </p:spPr>
        <p:txBody>
          <a:bodyPr vert="horz" wrap="square" lIns="0" tIns="0" rIns="0" bIns="0" rtlCol="0">
            <a:spAutoFit/>
          </a:bodyPr>
          <a:lstStyle/>
          <a:p>
            <a:pPr>
              <a:lnSpc>
                <a:spcPts val="844"/>
              </a:lnSpc>
            </a:pPr>
            <a:r>
              <a:rPr sz="844" dirty="0">
                <a:solidFill>
                  <a:srgbClr val="605D5C"/>
                </a:solidFill>
                <a:latin typeface="Segoe UI"/>
                <a:cs typeface="Segoe UI"/>
              </a:rPr>
              <a:t>R</a:t>
            </a:r>
            <a:r>
              <a:rPr sz="844" spc="-5" dirty="0">
                <a:solidFill>
                  <a:srgbClr val="605D5C"/>
                </a:solidFill>
                <a:latin typeface="Segoe UI"/>
                <a:cs typeface="Segoe UI"/>
              </a:rPr>
              <a:t>h</a:t>
            </a:r>
            <a:r>
              <a:rPr sz="844" dirty="0">
                <a:solidFill>
                  <a:srgbClr val="605D5C"/>
                </a:solidFill>
                <a:latin typeface="Segoe UI"/>
                <a:cs typeface="Segoe UI"/>
              </a:rPr>
              <a:t>o</a:t>
            </a:r>
            <a:r>
              <a:rPr sz="844" spc="-5" dirty="0">
                <a:solidFill>
                  <a:srgbClr val="605D5C"/>
                </a:solidFill>
                <a:latin typeface="Segoe UI"/>
                <a:cs typeface="Segoe UI"/>
              </a:rPr>
              <a:t>d</a:t>
            </a:r>
            <a:r>
              <a:rPr sz="844" dirty="0">
                <a:solidFill>
                  <a:srgbClr val="605D5C"/>
                </a:solidFill>
                <a:latin typeface="Segoe UI"/>
                <a:cs typeface="Segoe UI"/>
              </a:rPr>
              <a:t>e</a:t>
            </a:r>
            <a:r>
              <a:rPr sz="844" spc="-5" dirty="0">
                <a:solidFill>
                  <a:srgbClr val="605D5C"/>
                </a:solidFill>
                <a:latin typeface="Segoe UI"/>
                <a:cs typeface="Segoe UI"/>
              </a:rPr>
              <a:t> Islan</a:t>
            </a:r>
            <a:r>
              <a:rPr sz="844" dirty="0">
                <a:solidFill>
                  <a:srgbClr val="605D5C"/>
                </a:solidFill>
                <a:latin typeface="Segoe UI"/>
                <a:cs typeface="Segoe UI"/>
              </a:rPr>
              <a:t>d</a:t>
            </a:r>
            <a:endParaRPr sz="844">
              <a:latin typeface="Segoe UI"/>
              <a:cs typeface="Segoe UI"/>
            </a:endParaRPr>
          </a:p>
        </p:txBody>
      </p:sp>
      <p:sp>
        <p:nvSpPr>
          <p:cNvPr id="54" name="object 54"/>
          <p:cNvSpPr txBox="1"/>
          <p:nvPr/>
        </p:nvSpPr>
        <p:spPr>
          <a:xfrm rot="19500000">
            <a:off x="5992386" y="5795431"/>
            <a:ext cx="413577" cy="102592"/>
          </a:xfrm>
          <a:prstGeom prst="rect">
            <a:avLst/>
          </a:prstGeom>
        </p:spPr>
        <p:txBody>
          <a:bodyPr vert="horz" wrap="square" lIns="0" tIns="0" rIns="0" bIns="0" rtlCol="0">
            <a:spAutoFit/>
          </a:bodyPr>
          <a:lstStyle/>
          <a:p>
            <a:pPr>
              <a:lnSpc>
                <a:spcPts val="844"/>
              </a:lnSpc>
            </a:pPr>
            <a:r>
              <a:rPr sz="844" spc="-5" dirty="0">
                <a:solidFill>
                  <a:srgbClr val="605D5C"/>
                </a:solidFill>
                <a:latin typeface="Segoe UI"/>
                <a:cs typeface="Segoe UI"/>
              </a:rPr>
              <a:t>Miss</a:t>
            </a:r>
            <a:r>
              <a:rPr sz="844" dirty="0">
                <a:solidFill>
                  <a:srgbClr val="605D5C"/>
                </a:solidFill>
                <a:latin typeface="Segoe UI"/>
                <a:cs typeface="Segoe UI"/>
              </a:rPr>
              <a:t>o</a:t>
            </a:r>
            <a:r>
              <a:rPr sz="844" spc="-5" dirty="0">
                <a:solidFill>
                  <a:srgbClr val="605D5C"/>
                </a:solidFill>
                <a:latin typeface="Segoe UI"/>
                <a:cs typeface="Segoe UI"/>
              </a:rPr>
              <a:t>ur</a:t>
            </a:r>
            <a:r>
              <a:rPr sz="844" dirty="0">
                <a:solidFill>
                  <a:srgbClr val="605D5C"/>
                </a:solidFill>
                <a:latin typeface="Segoe UI"/>
                <a:cs typeface="Segoe UI"/>
              </a:rPr>
              <a:t>i</a:t>
            </a:r>
            <a:endParaRPr sz="844">
              <a:latin typeface="Segoe UI"/>
              <a:cs typeface="Segoe UI"/>
            </a:endParaRPr>
          </a:p>
        </p:txBody>
      </p:sp>
      <p:sp>
        <p:nvSpPr>
          <p:cNvPr id="55" name="object 55"/>
          <p:cNvSpPr txBox="1"/>
          <p:nvPr/>
        </p:nvSpPr>
        <p:spPr>
          <a:xfrm rot="19500000">
            <a:off x="6131295" y="5819793"/>
            <a:ext cx="496290" cy="102592"/>
          </a:xfrm>
          <a:prstGeom prst="rect">
            <a:avLst/>
          </a:prstGeom>
        </p:spPr>
        <p:txBody>
          <a:bodyPr vert="horz" wrap="square" lIns="0" tIns="0" rIns="0" bIns="0" rtlCol="0">
            <a:spAutoFit/>
          </a:bodyPr>
          <a:lstStyle/>
          <a:p>
            <a:pPr>
              <a:lnSpc>
                <a:spcPts val="844"/>
              </a:lnSpc>
            </a:pPr>
            <a:r>
              <a:rPr sz="844" spc="-5" dirty="0">
                <a:solidFill>
                  <a:srgbClr val="605D5C"/>
                </a:solidFill>
                <a:latin typeface="Segoe UI"/>
                <a:cs typeface="Segoe UI"/>
              </a:rPr>
              <a:t>Oklah</a:t>
            </a:r>
            <a:r>
              <a:rPr sz="844" dirty="0">
                <a:solidFill>
                  <a:srgbClr val="605D5C"/>
                </a:solidFill>
                <a:latin typeface="Segoe UI"/>
                <a:cs typeface="Segoe UI"/>
              </a:rPr>
              <a:t>o</a:t>
            </a:r>
            <a:r>
              <a:rPr sz="844" spc="-5" dirty="0">
                <a:solidFill>
                  <a:srgbClr val="605D5C"/>
                </a:solidFill>
                <a:latin typeface="Segoe UI"/>
                <a:cs typeface="Segoe UI"/>
              </a:rPr>
              <a:t>m</a:t>
            </a:r>
            <a:r>
              <a:rPr sz="844" dirty="0">
                <a:solidFill>
                  <a:srgbClr val="605D5C"/>
                </a:solidFill>
                <a:latin typeface="Segoe UI"/>
                <a:cs typeface="Segoe UI"/>
              </a:rPr>
              <a:t>a</a:t>
            </a:r>
            <a:endParaRPr sz="844">
              <a:latin typeface="Segoe UI"/>
              <a:cs typeface="Segoe UI"/>
            </a:endParaRPr>
          </a:p>
        </p:txBody>
      </p:sp>
      <p:sp>
        <p:nvSpPr>
          <p:cNvPr id="56" name="object 56"/>
          <p:cNvSpPr txBox="1"/>
          <p:nvPr/>
        </p:nvSpPr>
        <p:spPr>
          <a:xfrm rot="19500000">
            <a:off x="6409660" y="5799493"/>
            <a:ext cx="427393" cy="102592"/>
          </a:xfrm>
          <a:prstGeom prst="rect">
            <a:avLst/>
          </a:prstGeom>
        </p:spPr>
        <p:txBody>
          <a:bodyPr vert="horz" wrap="square" lIns="0" tIns="0" rIns="0" bIns="0" rtlCol="0">
            <a:spAutoFit/>
          </a:bodyPr>
          <a:lstStyle/>
          <a:p>
            <a:pPr>
              <a:lnSpc>
                <a:spcPts val="844"/>
              </a:lnSpc>
            </a:pPr>
            <a:r>
              <a:rPr sz="844" spc="-5" dirty="0">
                <a:solidFill>
                  <a:srgbClr val="605D5C"/>
                </a:solidFill>
                <a:latin typeface="Segoe UI"/>
                <a:cs typeface="Segoe UI"/>
              </a:rPr>
              <a:t>Alabam</a:t>
            </a:r>
            <a:r>
              <a:rPr sz="844" dirty="0">
                <a:solidFill>
                  <a:srgbClr val="605D5C"/>
                </a:solidFill>
                <a:latin typeface="Segoe UI"/>
                <a:cs typeface="Segoe UI"/>
              </a:rPr>
              <a:t>a</a:t>
            </a:r>
            <a:endParaRPr sz="844">
              <a:latin typeface="Segoe UI"/>
              <a:cs typeface="Segoe UI"/>
            </a:endParaRPr>
          </a:p>
        </p:txBody>
      </p:sp>
      <p:sp>
        <p:nvSpPr>
          <p:cNvPr id="57" name="object 57"/>
          <p:cNvSpPr txBox="1"/>
          <p:nvPr/>
        </p:nvSpPr>
        <p:spPr>
          <a:xfrm rot="19500000">
            <a:off x="6672106" y="5784217"/>
            <a:ext cx="376337" cy="102592"/>
          </a:xfrm>
          <a:prstGeom prst="rect">
            <a:avLst/>
          </a:prstGeom>
        </p:spPr>
        <p:txBody>
          <a:bodyPr vert="horz" wrap="square" lIns="0" tIns="0" rIns="0" bIns="0" rtlCol="0">
            <a:spAutoFit/>
          </a:bodyPr>
          <a:lstStyle/>
          <a:p>
            <a:pPr>
              <a:lnSpc>
                <a:spcPts val="844"/>
              </a:lnSpc>
            </a:pPr>
            <a:r>
              <a:rPr sz="844" spc="-5" dirty="0">
                <a:solidFill>
                  <a:srgbClr val="605D5C"/>
                </a:solidFill>
                <a:latin typeface="Segoe UI"/>
                <a:cs typeface="Segoe UI"/>
              </a:rPr>
              <a:t>Oreg</a:t>
            </a:r>
            <a:r>
              <a:rPr sz="844" dirty="0">
                <a:solidFill>
                  <a:srgbClr val="605D5C"/>
                </a:solidFill>
                <a:latin typeface="Segoe UI"/>
                <a:cs typeface="Segoe UI"/>
              </a:rPr>
              <a:t>on</a:t>
            </a:r>
            <a:endParaRPr sz="844">
              <a:latin typeface="Segoe UI"/>
              <a:cs typeface="Segoe UI"/>
            </a:endParaRPr>
          </a:p>
        </p:txBody>
      </p:sp>
      <p:sp>
        <p:nvSpPr>
          <p:cNvPr id="58" name="object 58"/>
          <p:cNvSpPr txBox="1"/>
          <p:nvPr/>
        </p:nvSpPr>
        <p:spPr>
          <a:xfrm rot="19500000">
            <a:off x="6887900" y="5783948"/>
            <a:ext cx="375196" cy="102592"/>
          </a:xfrm>
          <a:prstGeom prst="rect">
            <a:avLst/>
          </a:prstGeom>
        </p:spPr>
        <p:txBody>
          <a:bodyPr vert="horz" wrap="square" lIns="0" tIns="0" rIns="0" bIns="0" rtlCol="0">
            <a:spAutoFit/>
          </a:bodyPr>
          <a:lstStyle/>
          <a:p>
            <a:pPr>
              <a:lnSpc>
                <a:spcPts val="844"/>
              </a:lnSpc>
            </a:pPr>
            <a:r>
              <a:rPr sz="844" spc="-5" dirty="0">
                <a:solidFill>
                  <a:srgbClr val="605D5C"/>
                </a:solidFill>
                <a:latin typeface="Segoe UI"/>
                <a:cs typeface="Segoe UI"/>
              </a:rPr>
              <a:t>Nevad</a:t>
            </a:r>
            <a:r>
              <a:rPr sz="844" dirty="0">
                <a:solidFill>
                  <a:srgbClr val="605D5C"/>
                </a:solidFill>
                <a:latin typeface="Segoe UI"/>
                <a:cs typeface="Segoe UI"/>
              </a:rPr>
              <a:t>a</a:t>
            </a:r>
            <a:endParaRPr sz="844">
              <a:latin typeface="Segoe UI"/>
              <a:cs typeface="Segoe UI"/>
            </a:endParaRPr>
          </a:p>
        </p:txBody>
      </p:sp>
      <p:sp>
        <p:nvSpPr>
          <p:cNvPr id="59" name="object 59"/>
          <p:cNvSpPr txBox="1"/>
          <p:nvPr/>
        </p:nvSpPr>
        <p:spPr>
          <a:xfrm rot="19500000">
            <a:off x="6919354" y="5842685"/>
            <a:ext cx="574439" cy="102592"/>
          </a:xfrm>
          <a:prstGeom prst="rect">
            <a:avLst/>
          </a:prstGeom>
        </p:spPr>
        <p:txBody>
          <a:bodyPr vert="horz" wrap="square" lIns="0" tIns="0" rIns="0" bIns="0" rtlCol="0">
            <a:spAutoFit/>
          </a:bodyPr>
          <a:lstStyle/>
          <a:p>
            <a:pPr>
              <a:lnSpc>
                <a:spcPts val="844"/>
              </a:lnSpc>
            </a:pPr>
            <a:r>
              <a:rPr sz="844" spc="-5" dirty="0">
                <a:solidFill>
                  <a:srgbClr val="605D5C"/>
                </a:solidFill>
                <a:latin typeface="Segoe UI"/>
                <a:cs typeface="Segoe UI"/>
              </a:rPr>
              <a:t>C</a:t>
            </a:r>
            <a:r>
              <a:rPr sz="844" dirty="0">
                <a:solidFill>
                  <a:srgbClr val="605D5C"/>
                </a:solidFill>
                <a:latin typeface="Segoe UI"/>
                <a:cs typeface="Segoe UI"/>
              </a:rPr>
              <a:t>o</a:t>
            </a:r>
            <a:r>
              <a:rPr sz="844" spc="-5" dirty="0">
                <a:solidFill>
                  <a:srgbClr val="605D5C"/>
                </a:solidFill>
                <a:latin typeface="Segoe UI"/>
                <a:cs typeface="Segoe UI"/>
              </a:rPr>
              <a:t>nnecticu</a:t>
            </a:r>
            <a:r>
              <a:rPr sz="844" dirty="0">
                <a:solidFill>
                  <a:srgbClr val="605D5C"/>
                </a:solidFill>
                <a:latin typeface="Segoe UI"/>
                <a:cs typeface="Segoe UI"/>
              </a:rPr>
              <a:t>t</a:t>
            </a:r>
            <a:endParaRPr sz="844">
              <a:latin typeface="Segoe UI"/>
              <a:cs typeface="Segoe UI"/>
            </a:endParaRPr>
          </a:p>
        </p:txBody>
      </p:sp>
      <p:sp>
        <p:nvSpPr>
          <p:cNvPr id="60" name="object 60"/>
          <p:cNvSpPr txBox="1"/>
          <p:nvPr/>
        </p:nvSpPr>
        <p:spPr>
          <a:xfrm rot="19500000">
            <a:off x="7263858" y="5801307"/>
            <a:ext cx="433735" cy="102592"/>
          </a:xfrm>
          <a:prstGeom prst="rect">
            <a:avLst/>
          </a:prstGeom>
        </p:spPr>
        <p:txBody>
          <a:bodyPr vert="horz" wrap="square" lIns="0" tIns="0" rIns="0" bIns="0" rtlCol="0">
            <a:spAutoFit/>
          </a:bodyPr>
          <a:lstStyle/>
          <a:p>
            <a:pPr>
              <a:lnSpc>
                <a:spcPts val="844"/>
              </a:lnSpc>
            </a:pPr>
            <a:r>
              <a:rPr sz="844" spc="-5" dirty="0">
                <a:solidFill>
                  <a:srgbClr val="605D5C"/>
                </a:solidFill>
                <a:latin typeface="Segoe UI"/>
                <a:cs typeface="Segoe UI"/>
              </a:rPr>
              <a:t>Arkansa</a:t>
            </a:r>
            <a:r>
              <a:rPr sz="844" dirty="0">
                <a:solidFill>
                  <a:srgbClr val="605D5C"/>
                </a:solidFill>
                <a:latin typeface="Segoe UI"/>
                <a:cs typeface="Segoe UI"/>
              </a:rPr>
              <a:t>s</a:t>
            </a:r>
            <a:endParaRPr sz="844">
              <a:latin typeface="Segoe UI"/>
              <a:cs typeface="Segoe UI"/>
            </a:endParaRPr>
          </a:p>
        </p:txBody>
      </p:sp>
      <p:sp>
        <p:nvSpPr>
          <p:cNvPr id="61" name="object 61"/>
          <p:cNvSpPr txBox="1"/>
          <p:nvPr/>
        </p:nvSpPr>
        <p:spPr>
          <a:xfrm rot="19500000">
            <a:off x="7650777" y="5745387"/>
            <a:ext cx="249239" cy="102592"/>
          </a:xfrm>
          <a:prstGeom prst="rect">
            <a:avLst/>
          </a:prstGeom>
        </p:spPr>
        <p:txBody>
          <a:bodyPr vert="horz" wrap="square" lIns="0" tIns="0" rIns="0" bIns="0" rtlCol="0">
            <a:spAutoFit/>
          </a:bodyPr>
          <a:lstStyle/>
          <a:p>
            <a:pPr>
              <a:lnSpc>
                <a:spcPts val="844"/>
              </a:lnSpc>
            </a:pPr>
            <a:r>
              <a:rPr sz="844" spc="-5" dirty="0">
                <a:solidFill>
                  <a:srgbClr val="605D5C"/>
                </a:solidFill>
                <a:latin typeface="Segoe UI"/>
                <a:cs typeface="Segoe UI"/>
              </a:rPr>
              <a:t>Uta</a:t>
            </a:r>
            <a:r>
              <a:rPr sz="844" dirty="0">
                <a:solidFill>
                  <a:srgbClr val="605D5C"/>
                </a:solidFill>
                <a:latin typeface="Segoe UI"/>
                <a:cs typeface="Segoe UI"/>
              </a:rPr>
              <a:t>h</a:t>
            </a:r>
            <a:endParaRPr sz="844">
              <a:latin typeface="Segoe UI"/>
              <a:cs typeface="Segoe UI"/>
            </a:endParaRPr>
          </a:p>
        </p:txBody>
      </p:sp>
      <p:sp>
        <p:nvSpPr>
          <p:cNvPr id="62" name="object 62"/>
          <p:cNvSpPr txBox="1"/>
          <p:nvPr/>
        </p:nvSpPr>
        <p:spPr>
          <a:xfrm rot="19500000">
            <a:off x="7615275" y="5826419"/>
            <a:ext cx="518984" cy="102592"/>
          </a:xfrm>
          <a:prstGeom prst="rect">
            <a:avLst/>
          </a:prstGeom>
        </p:spPr>
        <p:txBody>
          <a:bodyPr vert="horz" wrap="square" lIns="0" tIns="0" rIns="0" bIns="0" rtlCol="0">
            <a:spAutoFit/>
          </a:bodyPr>
          <a:lstStyle/>
          <a:p>
            <a:pPr>
              <a:lnSpc>
                <a:spcPts val="844"/>
              </a:lnSpc>
            </a:pPr>
            <a:r>
              <a:rPr sz="844" spc="-5" dirty="0">
                <a:solidFill>
                  <a:srgbClr val="605D5C"/>
                </a:solidFill>
                <a:latin typeface="Segoe UI"/>
                <a:cs typeface="Segoe UI"/>
              </a:rPr>
              <a:t>Mississipp</a:t>
            </a:r>
            <a:r>
              <a:rPr sz="844" dirty="0">
                <a:solidFill>
                  <a:srgbClr val="605D5C"/>
                </a:solidFill>
                <a:latin typeface="Segoe UI"/>
                <a:cs typeface="Segoe UI"/>
              </a:rPr>
              <a:t>i</a:t>
            </a:r>
            <a:endParaRPr sz="844">
              <a:latin typeface="Segoe UI"/>
              <a:cs typeface="Segoe UI"/>
            </a:endParaRPr>
          </a:p>
        </p:txBody>
      </p:sp>
      <p:sp>
        <p:nvSpPr>
          <p:cNvPr id="63" name="object 63"/>
          <p:cNvSpPr txBox="1"/>
          <p:nvPr/>
        </p:nvSpPr>
        <p:spPr>
          <a:xfrm rot="19500000">
            <a:off x="7890262" y="5807230"/>
            <a:ext cx="453376" cy="102592"/>
          </a:xfrm>
          <a:prstGeom prst="rect">
            <a:avLst/>
          </a:prstGeom>
        </p:spPr>
        <p:txBody>
          <a:bodyPr vert="horz" wrap="square" lIns="0" tIns="0" rIns="0" bIns="0" rtlCol="0">
            <a:spAutoFit/>
          </a:bodyPr>
          <a:lstStyle/>
          <a:p>
            <a:pPr>
              <a:lnSpc>
                <a:spcPts val="844"/>
              </a:lnSpc>
            </a:pPr>
            <a:r>
              <a:rPr sz="844" spc="-5" dirty="0">
                <a:solidFill>
                  <a:srgbClr val="605D5C"/>
                </a:solidFill>
                <a:latin typeface="Segoe UI"/>
                <a:cs typeface="Segoe UI"/>
              </a:rPr>
              <a:t>L</a:t>
            </a:r>
            <a:r>
              <a:rPr sz="844" dirty="0">
                <a:solidFill>
                  <a:srgbClr val="605D5C"/>
                </a:solidFill>
                <a:latin typeface="Segoe UI"/>
                <a:cs typeface="Segoe UI"/>
              </a:rPr>
              <a:t>o</a:t>
            </a:r>
            <a:r>
              <a:rPr sz="844" spc="-5" dirty="0">
                <a:solidFill>
                  <a:srgbClr val="605D5C"/>
                </a:solidFill>
                <a:latin typeface="Segoe UI"/>
                <a:cs typeface="Segoe UI"/>
              </a:rPr>
              <a:t>uisian</a:t>
            </a:r>
            <a:r>
              <a:rPr sz="844" dirty="0">
                <a:solidFill>
                  <a:srgbClr val="605D5C"/>
                </a:solidFill>
                <a:latin typeface="Segoe UI"/>
                <a:cs typeface="Segoe UI"/>
              </a:rPr>
              <a:t>a</a:t>
            </a:r>
            <a:endParaRPr sz="844">
              <a:latin typeface="Segoe UI"/>
              <a:cs typeface="Segoe UI"/>
            </a:endParaRPr>
          </a:p>
        </p:txBody>
      </p:sp>
      <p:sp>
        <p:nvSpPr>
          <p:cNvPr id="64" name="object 64"/>
          <p:cNvSpPr txBox="1"/>
          <p:nvPr/>
        </p:nvSpPr>
        <p:spPr>
          <a:xfrm rot="19500000">
            <a:off x="8137243" y="5796960"/>
            <a:ext cx="418754" cy="102592"/>
          </a:xfrm>
          <a:prstGeom prst="rect">
            <a:avLst/>
          </a:prstGeom>
        </p:spPr>
        <p:txBody>
          <a:bodyPr vert="horz" wrap="square" lIns="0" tIns="0" rIns="0" bIns="0" rtlCol="0">
            <a:spAutoFit/>
          </a:bodyPr>
          <a:lstStyle/>
          <a:p>
            <a:pPr>
              <a:lnSpc>
                <a:spcPts val="844"/>
              </a:lnSpc>
            </a:pPr>
            <a:r>
              <a:rPr sz="844" spc="-56" dirty="0">
                <a:solidFill>
                  <a:srgbClr val="605D5C"/>
                </a:solidFill>
                <a:latin typeface="Segoe UI"/>
                <a:cs typeface="Segoe UI"/>
              </a:rPr>
              <a:t>V</a:t>
            </a:r>
            <a:r>
              <a:rPr sz="844" spc="-5" dirty="0">
                <a:solidFill>
                  <a:srgbClr val="605D5C"/>
                </a:solidFill>
                <a:latin typeface="Segoe UI"/>
                <a:cs typeface="Segoe UI"/>
              </a:rPr>
              <a:t>erm</a:t>
            </a:r>
            <a:r>
              <a:rPr sz="844" dirty="0">
                <a:solidFill>
                  <a:srgbClr val="605D5C"/>
                </a:solidFill>
                <a:latin typeface="Segoe UI"/>
                <a:cs typeface="Segoe UI"/>
              </a:rPr>
              <a:t>o</a:t>
            </a:r>
            <a:r>
              <a:rPr sz="844" spc="-5" dirty="0">
                <a:solidFill>
                  <a:srgbClr val="605D5C"/>
                </a:solidFill>
                <a:latin typeface="Segoe UI"/>
                <a:cs typeface="Segoe UI"/>
              </a:rPr>
              <a:t>n</a:t>
            </a:r>
            <a:r>
              <a:rPr sz="844" dirty="0">
                <a:solidFill>
                  <a:srgbClr val="605D5C"/>
                </a:solidFill>
                <a:latin typeface="Segoe UI"/>
                <a:cs typeface="Segoe UI"/>
              </a:rPr>
              <a:t>t</a:t>
            </a:r>
            <a:endParaRPr sz="844">
              <a:latin typeface="Segoe UI"/>
              <a:cs typeface="Segoe UI"/>
            </a:endParaRPr>
          </a:p>
        </p:txBody>
      </p:sp>
      <p:sp>
        <p:nvSpPr>
          <p:cNvPr id="65" name="object 65"/>
          <p:cNvSpPr txBox="1"/>
          <p:nvPr/>
        </p:nvSpPr>
        <p:spPr>
          <a:xfrm rot="19500000">
            <a:off x="8091954" y="5879925"/>
            <a:ext cx="702356" cy="102592"/>
          </a:xfrm>
          <a:prstGeom prst="rect">
            <a:avLst/>
          </a:prstGeom>
        </p:spPr>
        <p:txBody>
          <a:bodyPr vert="horz" wrap="square" lIns="0" tIns="0" rIns="0" bIns="0" rtlCol="0">
            <a:spAutoFit/>
          </a:bodyPr>
          <a:lstStyle/>
          <a:p>
            <a:pPr>
              <a:lnSpc>
                <a:spcPts val="844"/>
              </a:lnSpc>
            </a:pPr>
            <a:r>
              <a:rPr sz="844" spc="-5" dirty="0">
                <a:solidFill>
                  <a:srgbClr val="605D5C"/>
                </a:solidFill>
                <a:latin typeface="Segoe UI"/>
                <a:cs typeface="Segoe UI"/>
              </a:rPr>
              <a:t>S</a:t>
            </a:r>
            <a:r>
              <a:rPr sz="844" dirty="0">
                <a:solidFill>
                  <a:srgbClr val="605D5C"/>
                </a:solidFill>
                <a:latin typeface="Segoe UI"/>
                <a:cs typeface="Segoe UI"/>
              </a:rPr>
              <a:t>o</a:t>
            </a:r>
            <a:r>
              <a:rPr sz="844" spc="-5" dirty="0">
                <a:solidFill>
                  <a:srgbClr val="605D5C"/>
                </a:solidFill>
                <a:latin typeface="Segoe UI"/>
                <a:cs typeface="Segoe UI"/>
              </a:rPr>
              <a:t>ut</a:t>
            </a:r>
            <a:r>
              <a:rPr sz="844" dirty="0">
                <a:solidFill>
                  <a:srgbClr val="605D5C"/>
                </a:solidFill>
                <a:latin typeface="Segoe UI"/>
                <a:cs typeface="Segoe UI"/>
              </a:rPr>
              <a:t>h</a:t>
            </a:r>
            <a:r>
              <a:rPr sz="844" spc="-5" dirty="0">
                <a:solidFill>
                  <a:srgbClr val="605D5C"/>
                </a:solidFill>
                <a:latin typeface="Segoe UI"/>
                <a:cs typeface="Segoe UI"/>
              </a:rPr>
              <a:t> Car</a:t>
            </a:r>
            <a:r>
              <a:rPr sz="844" dirty="0">
                <a:solidFill>
                  <a:srgbClr val="605D5C"/>
                </a:solidFill>
                <a:latin typeface="Segoe UI"/>
                <a:cs typeface="Segoe UI"/>
              </a:rPr>
              <a:t>o</a:t>
            </a:r>
            <a:r>
              <a:rPr sz="844" spc="-5" dirty="0">
                <a:solidFill>
                  <a:srgbClr val="605D5C"/>
                </a:solidFill>
                <a:latin typeface="Segoe UI"/>
                <a:cs typeface="Segoe UI"/>
              </a:rPr>
              <a:t>lin</a:t>
            </a:r>
            <a:r>
              <a:rPr sz="844" dirty="0">
                <a:solidFill>
                  <a:srgbClr val="605D5C"/>
                </a:solidFill>
                <a:latin typeface="Segoe UI"/>
                <a:cs typeface="Segoe UI"/>
              </a:rPr>
              <a:t>a</a:t>
            </a:r>
            <a:endParaRPr sz="844">
              <a:latin typeface="Segoe UI"/>
              <a:cs typeface="Segoe UI"/>
            </a:endParaRPr>
          </a:p>
        </p:txBody>
      </p:sp>
      <p:sp>
        <p:nvSpPr>
          <p:cNvPr id="66" name="object 66"/>
          <p:cNvSpPr txBox="1"/>
          <p:nvPr/>
        </p:nvSpPr>
        <p:spPr>
          <a:xfrm rot="19500000">
            <a:off x="8532201" y="5808174"/>
            <a:ext cx="456848" cy="102592"/>
          </a:xfrm>
          <a:prstGeom prst="rect">
            <a:avLst/>
          </a:prstGeom>
        </p:spPr>
        <p:txBody>
          <a:bodyPr vert="horz" wrap="square" lIns="0" tIns="0" rIns="0" bIns="0" rtlCol="0">
            <a:spAutoFit/>
          </a:bodyPr>
          <a:lstStyle/>
          <a:p>
            <a:pPr>
              <a:lnSpc>
                <a:spcPts val="844"/>
              </a:lnSpc>
            </a:pPr>
            <a:r>
              <a:rPr sz="844" spc="-5" dirty="0">
                <a:solidFill>
                  <a:srgbClr val="605D5C"/>
                </a:solidFill>
                <a:latin typeface="Segoe UI"/>
                <a:cs typeface="Segoe UI"/>
              </a:rPr>
              <a:t>Nebrask</a:t>
            </a:r>
            <a:r>
              <a:rPr sz="844" dirty="0">
                <a:solidFill>
                  <a:srgbClr val="605D5C"/>
                </a:solidFill>
                <a:latin typeface="Segoe UI"/>
                <a:cs typeface="Segoe UI"/>
              </a:rPr>
              <a:t>a</a:t>
            </a:r>
            <a:endParaRPr sz="844">
              <a:latin typeface="Segoe UI"/>
              <a:cs typeface="Segoe UI"/>
            </a:endParaRPr>
          </a:p>
        </p:txBody>
      </p:sp>
      <p:sp>
        <p:nvSpPr>
          <p:cNvPr id="67" name="object 67"/>
          <p:cNvSpPr txBox="1"/>
          <p:nvPr/>
        </p:nvSpPr>
        <p:spPr>
          <a:xfrm rot="19500000">
            <a:off x="8468045" y="5897001"/>
            <a:ext cx="761244" cy="102592"/>
          </a:xfrm>
          <a:prstGeom prst="rect">
            <a:avLst/>
          </a:prstGeom>
        </p:spPr>
        <p:txBody>
          <a:bodyPr vert="horz" wrap="square" lIns="0" tIns="0" rIns="0" bIns="0" rtlCol="0">
            <a:spAutoFit/>
          </a:bodyPr>
          <a:lstStyle/>
          <a:p>
            <a:pPr>
              <a:lnSpc>
                <a:spcPts val="844"/>
              </a:lnSpc>
            </a:pPr>
            <a:r>
              <a:rPr sz="844" spc="-5" dirty="0">
                <a:solidFill>
                  <a:srgbClr val="605D5C"/>
                </a:solidFill>
                <a:latin typeface="Segoe UI"/>
                <a:cs typeface="Segoe UI"/>
              </a:rPr>
              <a:t>Ne</a:t>
            </a:r>
            <a:r>
              <a:rPr sz="844" dirty="0">
                <a:solidFill>
                  <a:srgbClr val="605D5C"/>
                </a:solidFill>
                <a:latin typeface="Segoe UI"/>
                <a:cs typeface="Segoe UI"/>
              </a:rPr>
              <a:t>w</a:t>
            </a:r>
            <a:r>
              <a:rPr sz="844" spc="-5" dirty="0">
                <a:solidFill>
                  <a:srgbClr val="605D5C"/>
                </a:solidFill>
                <a:latin typeface="Segoe UI"/>
                <a:cs typeface="Segoe UI"/>
              </a:rPr>
              <a:t> Hampshir</a:t>
            </a:r>
            <a:r>
              <a:rPr sz="844" dirty="0">
                <a:solidFill>
                  <a:srgbClr val="605D5C"/>
                </a:solidFill>
                <a:latin typeface="Segoe UI"/>
                <a:cs typeface="Segoe UI"/>
              </a:rPr>
              <a:t>e</a:t>
            </a:r>
            <a:endParaRPr sz="844">
              <a:latin typeface="Segoe UI"/>
              <a:cs typeface="Segoe UI"/>
            </a:endParaRPr>
          </a:p>
        </p:txBody>
      </p:sp>
      <p:sp>
        <p:nvSpPr>
          <p:cNvPr id="68" name="object 68"/>
          <p:cNvSpPr txBox="1"/>
          <p:nvPr/>
        </p:nvSpPr>
        <p:spPr>
          <a:xfrm rot="19500000">
            <a:off x="8978735" y="5802852"/>
            <a:ext cx="438929" cy="102592"/>
          </a:xfrm>
          <a:prstGeom prst="rect">
            <a:avLst/>
          </a:prstGeom>
        </p:spPr>
        <p:txBody>
          <a:bodyPr vert="horz" wrap="square" lIns="0" tIns="0" rIns="0" bIns="0" rtlCol="0">
            <a:spAutoFit/>
          </a:bodyPr>
          <a:lstStyle/>
          <a:p>
            <a:pPr>
              <a:lnSpc>
                <a:spcPts val="844"/>
              </a:lnSpc>
            </a:pPr>
            <a:r>
              <a:rPr sz="844" spc="-5" dirty="0">
                <a:solidFill>
                  <a:srgbClr val="605D5C"/>
                </a:solidFill>
                <a:latin typeface="Segoe UI"/>
                <a:cs typeface="Segoe UI"/>
              </a:rPr>
              <a:t>M</a:t>
            </a:r>
            <a:r>
              <a:rPr sz="844" dirty="0">
                <a:solidFill>
                  <a:srgbClr val="605D5C"/>
                </a:solidFill>
                <a:latin typeface="Segoe UI"/>
                <a:cs typeface="Segoe UI"/>
              </a:rPr>
              <a:t>o</a:t>
            </a:r>
            <a:r>
              <a:rPr sz="844" spc="-5" dirty="0">
                <a:solidFill>
                  <a:srgbClr val="605D5C"/>
                </a:solidFill>
                <a:latin typeface="Segoe UI"/>
                <a:cs typeface="Segoe UI"/>
              </a:rPr>
              <a:t>ntan</a:t>
            </a:r>
            <a:r>
              <a:rPr sz="844" dirty="0">
                <a:solidFill>
                  <a:srgbClr val="605D5C"/>
                </a:solidFill>
                <a:latin typeface="Segoe UI"/>
                <a:cs typeface="Segoe UI"/>
              </a:rPr>
              <a:t>a</a:t>
            </a:r>
            <a:endParaRPr sz="844">
              <a:latin typeface="Segoe UI"/>
              <a:cs typeface="Segoe UI"/>
            </a:endParaRPr>
          </a:p>
        </p:txBody>
      </p:sp>
      <p:sp>
        <p:nvSpPr>
          <p:cNvPr id="69" name="object 69"/>
          <p:cNvSpPr txBox="1"/>
          <p:nvPr/>
        </p:nvSpPr>
        <p:spPr>
          <a:xfrm rot="19500000">
            <a:off x="9052766" y="5847843"/>
            <a:ext cx="591994" cy="102592"/>
          </a:xfrm>
          <a:prstGeom prst="rect">
            <a:avLst/>
          </a:prstGeom>
        </p:spPr>
        <p:txBody>
          <a:bodyPr vert="horz" wrap="square" lIns="0" tIns="0" rIns="0" bIns="0" rtlCol="0">
            <a:spAutoFit/>
          </a:bodyPr>
          <a:lstStyle/>
          <a:p>
            <a:pPr>
              <a:lnSpc>
                <a:spcPts val="844"/>
              </a:lnSpc>
            </a:pPr>
            <a:r>
              <a:rPr sz="844" spc="-5" dirty="0">
                <a:solidFill>
                  <a:srgbClr val="605D5C"/>
                </a:solidFill>
                <a:latin typeface="Segoe UI"/>
                <a:cs typeface="Segoe UI"/>
              </a:rPr>
              <a:t>Ne</a:t>
            </a:r>
            <a:r>
              <a:rPr sz="844" dirty="0">
                <a:solidFill>
                  <a:srgbClr val="605D5C"/>
                </a:solidFill>
                <a:latin typeface="Segoe UI"/>
                <a:cs typeface="Segoe UI"/>
              </a:rPr>
              <a:t>w</a:t>
            </a:r>
            <a:r>
              <a:rPr sz="844" spc="-5" dirty="0">
                <a:solidFill>
                  <a:srgbClr val="605D5C"/>
                </a:solidFill>
                <a:latin typeface="Segoe UI"/>
                <a:cs typeface="Segoe UI"/>
              </a:rPr>
              <a:t> Mexic</a:t>
            </a:r>
            <a:r>
              <a:rPr sz="844" dirty="0">
                <a:solidFill>
                  <a:srgbClr val="605D5C"/>
                </a:solidFill>
                <a:latin typeface="Segoe UI"/>
                <a:cs typeface="Segoe UI"/>
              </a:rPr>
              <a:t>o</a:t>
            </a:r>
            <a:endParaRPr sz="844">
              <a:latin typeface="Segoe UI"/>
              <a:cs typeface="Segoe UI"/>
            </a:endParaRPr>
          </a:p>
        </p:txBody>
      </p:sp>
      <p:sp>
        <p:nvSpPr>
          <p:cNvPr id="70" name="object 70"/>
          <p:cNvSpPr txBox="1"/>
          <p:nvPr/>
        </p:nvSpPr>
        <p:spPr>
          <a:xfrm rot="19500000">
            <a:off x="9587007" y="5744863"/>
            <a:ext cx="247628" cy="102592"/>
          </a:xfrm>
          <a:prstGeom prst="rect">
            <a:avLst/>
          </a:prstGeom>
        </p:spPr>
        <p:txBody>
          <a:bodyPr vert="horz" wrap="square" lIns="0" tIns="0" rIns="0" bIns="0" rtlCol="0">
            <a:spAutoFit/>
          </a:bodyPr>
          <a:lstStyle/>
          <a:p>
            <a:pPr>
              <a:lnSpc>
                <a:spcPts val="844"/>
              </a:lnSpc>
            </a:pPr>
            <a:r>
              <a:rPr sz="844" spc="-5" dirty="0">
                <a:solidFill>
                  <a:srgbClr val="605D5C"/>
                </a:solidFill>
                <a:latin typeface="Segoe UI"/>
                <a:cs typeface="Segoe UI"/>
              </a:rPr>
              <a:t>I</a:t>
            </a:r>
            <a:r>
              <a:rPr sz="844" dirty="0">
                <a:solidFill>
                  <a:srgbClr val="605D5C"/>
                </a:solidFill>
                <a:latin typeface="Segoe UI"/>
                <a:cs typeface="Segoe UI"/>
              </a:rPr>
              <a:t>o</a:t>
            </a:r>
            <a:r>
              <a:rPr sz="844" spc="-5" dirty="0">
                <a:solidFill>
                  <a:srgbClr val="605D5C"/>
                </a:solidFill>
                <a:latin typeface="Segoe UI"/>
                <a:cs typeface="Segoe UI"/>
              </a:rPr>
              <a:t>w</a:t>
            </a:r>
            <a:r>
              <a:rPr sz="844" dirty="0">
                <a:solidFill>
                  <a:srgbClr val="605D5C"/>
                </a:solidFill>
                <a:latin typeface="Segoe UI"/>
                <a:cs typeface="Segoe UI"/>
              </a:rPr>
              <a:t>a</a:t>
            </a:r>
            <a:endParaRPr sz="844">
              <a:latin typeface="Segoe UI"/>
              <a:cs typeface="Segoe UI"/>
            </a:endParaRPr>
          </a:p>
        </p:txBody>
      </p:sp>
      <p:sp>
        <p:nvSpPr>
          <p:cNvPr id="71" name="object 71"/>
          <p:cNvSpPr txBox="1"/>
          <p:nvPr/>
        </p:nvSpPr>
        <p:spPr>
          <a:xfrm rot="19500000">
            <a:off x="9761831" y="5758131"/>
            <a:ext cx="290185" cy="102592"/>
          </a:xfrm>
          <a:prstGeom prst="rect">
            <a:avLst/>
          </a:prstGeom>
        </p:spPr>
        <p:txBody>
          <a:bodyPr vert="horz" wrap="square" lIns="0" tIns="0" rIns="0" bIns="0" rtlCol="0">
            <a:spAutoFit/>
          </a:bodyPr>
          <a:lstStyle/>
          <a:p>
            <a:pPr>
              <a:lnSpc>
                <a:spcPts val="844"/>
              </a:lnSpc>
            </a:pPr>
            <a:r>
              <a:rPr sz="844" spc="-5" dirty="0">
                <a:solidFill>
                  <a:srgbClr val="605D5C"/>
                </a:solidFill>
                <a:latin typeface="Segoe UI"/>
                <a:cs typeface="Segoe UI"/>
              </a:rPr>
              <a:t>Idah</a:t>
            </a:r>
            <a:r>
              <a:rPr sz="844" dirty="0">
                <a:solidFill>
                  <a:srgbClr val="605D5C"/>
                </a:solidFill>
                <a:latin typeface="Segoe UI"/>
                <a:cs typeface="Segoe UI"/>
              </a:rPr>
              <a:t>o</a:t>
            </a:r>
            <a:endParaRPr sz="844">
              <a:latin typeface="Segoe UI"/>
              <a:cs typeface="Segoe UI"/>
            </a:endParaRPr>
          </a:p>
        </p:txBody>
      </p:sp>
      <p:sp>
        <p:nvSpPr>
          <p:cNvPr id="72" name="object 72"/>
          <p:cNvSpPr txBox="1"/>
          <p:nvPr/>
        </p:nvSpPr>
        <p:spPr>
          <a:xfrm rot="19500000">
            <a:off x="9930032" y="5773377"/>
            <a:ext cx="339987" cy="102592"/>
          </a:xfrm>
          <a:prstGeom prst="rect">
            <a:avLst/>
          </a:prstGeom>
        </p:spPr>
        <p:txBody>
          <a:bodyPr vert="horz" wrap="square" lIns="0" tIns="0" rIns="0" bIns="0" rtlCol="0">
            <a:spAutoFit/>
          </a:bodyPr>
          <a:lstStyle/>
          <a:p>
            <a:pPr>
              <a:lnSpc>
                <a:spcPts val="844"/>
              </a:lnSpc>
            </a:pPr>
            <a:r>
              <a:rPr sz="844" spc="-5" dirty="0">
                <a:solidFill>
                  <a:srgbClr val="605D5C"/>
                </a:solidFill>
                <a:latin typeface="Segoe UI"/>
                <a:cs typeface="Segoe UI"/>
              </a:rPr>
              <a:t>Kansa</a:t>
            </a:r>
            <a:r>
              <a:rPr sz="844" dirty="0">
                <a:solidFill>
                  <a:srgbClr val="605D5C"/>
                </a:solidFill>
                <a:latin typeface="Segoe UI"/>
                <a:cs typeface="Segoe UI"/>
              </a:rPr>
              <a:t>s</a:t>
            </a:r>
            <a:endParaRPr sz="844">
              <a:latin typeface="Segoe UI"/>
              <a:cs typeface="Segoe UI"/>
            </a:endParaRPr>
          </a:p>
        </p:txBody>
      </p:sp>
      <p:sp>
        <p:nvSpPr>
          <p:cNvPr id="73" name="object 73"/>
          <p:cNvSpPr txBox="1"/>
          <p:nvPr/>
        </p:nvSpPr>
        <p:spPr>
          <a:xfrm rot="19500000">
            <a:off x="9591198" y="5949772"/>
            <a:ext cx="943720" cy="102592"/>
          </a:xfrm>
          <a:prstGeom prst="rect">
            <a:avLst/>
          </a:prstGeom>
        </p:spPr>
        <p:txBody>
          <a:bodyPr vert="horz" wrap="square" lIns="0" tIns="0" rIns="0" bIns="0" rtlCol="0">
            <a:spAutoFit/>
          </a:bodyPr>
          <a:lstStyle/>
          <a:p>
            <a:pPr>
              <a:lnSpc>
                <a:spcPts val="844"/>
              </a:lnSpc>
            </a:pPr>
            <a:r>
              <a:rPr sz="844" spc="-5" dirty="0">
                <a:solidFill>
                  <a:srgbClr val="605D5C"/>
                </a:solidFill>
                <a:latin typeface="Segoe UI"/>
                <a:cs typeface="Segoe UI"/>
              </a:rPr>
              <a:t>District</a:t>
            </a:r>
            <a:r>
              <a:rPr sz="844" spc="-33" dirty="0">
                <a:solidFill>
                  <a:srgbClr val="605D5C"/>
                </a:solidFill>
                <a:latin typeface="Segoe UI"/>
                <a:cs typeface="Segoe UI"/>
              </a:rPr>
              <a:t> </a:t>
            </a:r>
            <a:r>
              <a:rPr sz="844" dirty="0">
                <a:solidFill>
                  <a:srgbClr val="605D5C"/>
                </a:solidFill>
                <a:latin typeface="Segoe UI"/>
                <a:cs typeface="Segoe UI"/>
              </a:rPr>
              <a:t>of</a:t>
            </a:r>
            <a:r>
              <a:rPr sz="844" spc="-28" dirty="0">
                <a:solidFill>
                  <a:srgbClr val="605D5C"/>
                </a:solidFill>
                <a:latin typeface="Segoe UI"/>
                <a:cs typeface="Segoe UI"/>
              </a:rPr>
              <a:t> </a:t>
            </a:r>
            <a:r>
              <a:rPr sz="844" spc="-5" dirty="0">
                <a:solidFill>
                  <a:srgbClr val="605D5C"/>
                </a:solidFill>
                <a:latin typeface="Segoe UI"/>
                <a:cs typeface="Segoe UI"/>
              </a:rPr>
              <a:t>Columbia</a:t>
            </a:r>
            <a:endParaRPr sz="844">
              <a:latin typeface="Segoe UI"/>
              <a:cs typeface="Segoe UI"/>
            </a:endParaRPr>
          </a:p>
        </p:txBody>
      </p:sp>
      <p:sp>
        <p:nvSpPr>
          <p:cNvPr id="74" name="object 74"/>
          <p:cNvSpPr txBox="1"/>
          <p:nvPr/>
        </p:nvSpPr>
        <p:spPr>
          <a:xfrm rot="19500000">
            <a:off x="10240701" y="5811758"/>
            <a:ext cx="469010" cy="102592"/>
          </a:xfrm>
          <a:prstGeom prst="rect">
            <a:avLst/>
          </a:prstGeom>
        </p:spPr>
        <p:txBody>
          <a:bodyPr vert="horz" wrap="square" lIns="0" tIns="0" rIns="0" bIns="0" rtlCol="0">
            <a:spAutoFit/>
          </a:bodyPr>
          <a:lstStyle/>
          <a:p>
            <a:pPr>
              <a:lnSpc>
                <a:spcPts val="844"/>
              </a:lnSpc>
            </a:pPr>
            <a:r>
              <a:rPr sz="844" spc="-5" dirty="0">
                <a:solidFill>
                  <a:srgbClr val="605D5C"/>
                </a:solidFill>
                <a:latin typeface="Segoe UI"/>
                <a:cs typeface="Segoe UI"/>
              </a:rPr>
              <a:t>Wy</a:t>
            </a:r>
            <a:r>
              <a:rPr sz="844" dirty="0">
                <a:solidFill>
                  <a:srgbClr val="605D5C"/>
                </a:solidFill>
                <a:latin typeface="Segoe UI"/>
                <a:cs typeface="Segoe UI"/>
              </a:rPr>
              <a:t>o</a:t>
            </a:r>
            <a:r>
              <a:rPr sz="844" spc="-5" dirty="0">
                <a:solidFill>
                  <a:srgbClr val="605D5C"/>
                </a:solidFill>
                <a:latin typeface="Segoe UI"/>
                <a:cs typeface="Segoe UI"/>
              </a:rPr>
              <a:t>min</a:t>
            </a:r>
            <a:r>
              <a:rPr sz="844" dirty="0">
                <a:solidFill>
                  <a:srgbClr val="605D5C"/>
                </a:solidFill>
                <a:latin typeface="Segoe UI"/>
                <a:cs typeface="Segoe UI"/>
              </a:rPr>
              <a:t>g</a:t>
            </a:r>
            <a:endParaRPr sz="844">
              <a:latin typeface="Segoe UI"/>
              <a:cs typeface="Segoe UI"/>
            </a:endParaRPr>
          </a:p>
        </p:txBody>
      </p:sp>
      <p:sp>
        <p:nvSpPr>
          <p:cNvPr id="75" name="object 75"/>
          <p:cNvSpPr txBox="1"/>
          <p:nvPr/>
        </p:nvSpPr>
        <p:spPr>
          <a:xfrm rot="19500000">
            <a:off x="10287983" y="5865189"/>
            <a:ext cx="651805" cy="102592"/>
          </a:xfrm>
          <a:prstGeom prst="rect">
            <a:avLst/>
          </a:prstGeom>
        </p:spPr>
        <p:txBody>
          <a:bodyPr vert="horz" wrap="square" lIns="0" tIns="0" rIns="0" bIns="0" rtlCol="0">
            <a:spAutoFit/>
          </a:bodyPr>
          <a:lstStyle/>
          <a:p>
            <a:pPr>
              <a:lnSpc>
                <a:spcPts val="844"/>
              </a:lnSpc>
            </a:pPr>
            <a:r>
              <a:rPr sz="844" spc="-5" dirty="0">
                <a:solidFill>
                  <a:srgbClr val="605D5C"/>
                </a:solidFill>
                <a:latin typeface="Segoe UI"/>
                <a:cs typeface="Segoe UI"/>
              </a:rPr>
              <a:t>S</a:t>
            </a:r>
            <a:r>
              <a:rPr sz="844" dirty="0">
                <a:solidFill>
                  <a:srgbClr val="605D5C"/>
                </a:solidFill>
                <a:latin typeface="Segoe UI"/>
                <a:cs typeface="Segoe UI"/>
              </a:rPr>
              <a:t>o</a:t>
            </a:r>
            <a:r>
              <a:rPr sz="844" spc="-5" dirty="0">
                <a:solidFill>
                  <a:srgbClr val="605D5C"/>
                </a:solidFill>
                <a:latin typeface="Segoe UI"/>
                <a:cs typeface="Segoe UI"/>
              </a:rPr>
              <a:t>ut</a:t>
            </a:r>
            <a:r>
              <a:rPr sz="844" dirty="0">
                <a:solidFill>
                  <a:srgbClr val="605D5C"/>
                </a:solidFill>
                <a:latin typeface="Segoe UI"/>
                <a:cs typeface="Segoe UI"/>
              </a:rPr>
              <a:t>h</a:t>
            </a:r>
            <a:r>
              <a:rPr sz="844" spc="-5" dirty="0">
                <a:solidFill>
                  <a:srgbClr val="605D5C"/>
                </a:solidFill>
                <a:latin typeface="Segoe UI"/>
                <a:cs typeface="Segoe UI"/>
              </a:rPr>
              <a:t> Dak</a:t>
            </a:r>
            <a:r>
              <a:rPr sz="844" dirty="0">
                <a:solidFill>
                  <a:srgbClr val="605D5C"/>
                </a:solidFill>
                <a:latin typeface="Segoe UI"/>
                <a:cs typeface="Segoe UI"/>
              </a:rPr>
              <a:t>o</a:t>
            </a:r>
            <a:r>
              <a:rPr sz="844" spc="-5" dirty="0">
                <a:solidFill>
                  <a:srgbClr val="605D5C"/>
                </a:solidFill>
                <a:latin typeface="Segoe UI"/>
                <a:cs typeface="Segoe UI"/>
              </a:rPr>
              <a:t>t</a:t>
            </a:r>
            <a:r>
              <a:rPr sz="844" dirty="0">
                <a:solidFill>
                  <a:srgbClr val="605D5C"/>
                </a:solidFill>
                <a:latin typeface="Segoe UI"/>
                <a:cs typeface="Segoe UI"/>
              </a:rPr>
              <a:t>a</a:t>
            </a:r>
            <a:endParaRPr sz="844">
              <a:latin typeface="Segoe UI"/>
              <a:cs typeface="Segoe UI"/>
            </a:endParaRPr>
          </a:p>
        </p:txBody>
      </p:sp>
      <p:sp>
        <p:nvSpPr>
          <p:cNvPr id="76" name="object 76"/>
          <p:cNvSpPr txBox="1"/>
          <p:nvPr/>
        </p:nvSpPr>
        <p:spPr>
          <a:xfrm rot="19500000">
            <a:off x="10815786" y="5764952"/>
            <a:ext cx="312439" cy="102592"/>
          </a:xfrm>
          <a:prstGeom prst="rect">
            <a:avLst/>
          </a:prstGeom>
        </p:spPr>
        <p:txBody>
          <a:bodyPr vert="horz" wrap="square" lIns="0" tIns="0" rIns="0" bIns="0" rtlCol="0">
            <a:spAutoFit/>
          </a:bodyPr>
          <a:lstStyle/>
          <a:p>
            <a:pPr>
              <a:lnSpc>
                <a:spcPts val="844"/>
              </a:lnSpc>
            </a:pPr>
            <a:r>
              <a:rPr sz="844" spc="-5" dirty="0">
                <a:solidFill>
                  <a:srgbClr val="605D5C"/>
                </a:solidFill>
                <a:latin typeface="Segoe UI"/>
                <a:cs typeface="Segoe UI"/>
              </a:rPr>
              <a:t>Main</a:t>
            </a:r>
            <a:r>
              <a:rPr sz="844" dirty="0">
                <a:solidFill>
                  <a:srgbClr val="605D5C"/>
                </a:solidFill>
                <a:latin typeface="Segoe UI"/>
                <a:cs typeface="Segoe UI"/>
              </a:rPr>
              <a:t>e</a:t>
            </a:r>
            <a:endParaRPr sz="844">
              <a:latin typeface="Segoe UI"/>
              <a:cs typeface="Segoe UI"/>
            </a:endParaRPr>
          </a:p>
        </p:txBody>
      </p:sp>
      <p:sp>
        <p:nvSpPr>
          <p:cNvPr id="77" name="object 77"/>
          <p:cNvSpPr txBox="1"/>
          <p:nvPr/>
        </p:nvSpPr>
        <p:spPr>
          <a:xfrm rot="19500000">
            <a:off x="10736116" y="5859402"/>
            <a:ext cx="631849" cy="102592"/>
          </a:xfrm>
          <a:prstGeom prst="rect">
            <a:avLst/>
          </a:prstGeom>
        </p:spPr>
        <p:txBody>
          <a:bodyPr vert="horz" wrap="square" lIns="0" tIns="0" rIns="0" bIns="0" rtlCol="0">
            <a:spAutoFit/>
          </a:bodyPr>
          <a:lstStyle/>
          <a:p>
            <a:pPr>
              <a:lnSpc>
                <a:spcPts val="844"/>
              </a:lnSpc>
            </a:pPr>
            <a:r>
              <a:rPr sz="844" spc="-38" dirty="0">
                <a:solidFill>
                  <a:srgbClr val="605D5C"/>
                </a:solidFill>
                <a:latin typeface="Segoe UI"/>
                <a:cs typeface="Segoe UI"/>
              </a:rPr>
              <a:t>W</a:t>
            </a:r>
            <a:r>
              <a:rPr sz="844" spc="-5" dirty="0">
                <a:solidFill>
                  <a:srgbClr val="605D5C"/>
                </a:solidFill>
                <a:latin typeface="Segoe UI"/>
                <a:cs typeface="Segoe UI"/>
              </a:rPr>
              <a:t>es</a:t>
            </a:r>
            <a:r>
              <a:rPr sz="844" dirty="0">
                <a:solidFill>
                  <a:srgbClr val="605D5C"/>
                </a:solidFill>
                <a:latin typeface="Segoe UI"/>
                <a:cs typeface="Segoe UI"/>
              </a:rPr>
              <a:t>t</a:t>
            </a:r>
            <a:r>
              <a:rPr sz="844" spc="-5" dirty="0">
                <a:solidFill>
                  <a:srgbClr val="605D5C"/>
                </a:solidFill>
                <a:latin typeface="Segoe UI"/>
                <a:cs typeface="Segoe UI"/>
              </a:rPr>
              <a:t> Virgini</a:t>
            </a:r>
            <a:r>
              <a:rPr sz="844" dirty="0">
                <a:solidFill>
                  <a:srgbClr val="605D5C"/>
                </a:solidFill>
                <a:latin typeface="Segoe UI"/>
                <a:cs typeface="Segoe UI"/>
              </a:rPr>
              <a:t>a</a:t>
            </a:r>
            <a:endParaRPr sz="844">
              <a:latin typeface="Segoe UI"/>
              <a:cs typeface="Segoe UI"/>
            </a:endParaRPr>
          </a:p>
        </p:txBody>
      </p:sp>
      <p:sp>
        <p:nvSpPr>
          <p:cNvPr id="78" name="object 78"/>
          <p:cNvSpPr txBox="1"/>
          <p:nvPr/>
        </p:nvSpPr>
        <p:spPr>
          <a:xfrm rot="19500000">
            <a:off x="10933011" y="5865144"/>
            <a:ext cx="651805" cy="102592"/>
          </a:xfrm>
          <a:prstGeom prst="rect">
            <a:avLst/>
          </a:prstGeom>
        </p:spPr>
        <p:txBody>
          <a:bodyPr vert="horz" wrap="square" lIns="0" tIns="0" rIns="0" bIns="0" rtlCol="0">
            <a:spAutoFit/>
          </a:bodyPr>
          <a:lstStyle/>
          <a:p>
            <a:pPr>
              <a:lnSpc>
                <a:spcPts val="844"/>
              </a:lnSpc>
            </a:pPr>
            <a:r>
              <a:rPr sz="844" spc="-5" dirty="0">
                <a:solidFill>
                  <a:srgbClr val="605D5C"/>
                </a:solidFill>
                <a:latin typeface="Segoe UI"/>
                <a:cs typeface="Segoe UI"/>
              </a:rPr>
              <a:t>N</a:t>
            </a:r>
            <a:r>
              <a:rPr sz="844" dirty="0">
                <a:solidFill>
                  <a:srgbClr val="605D5C"/>
                </a:solidFill>
                <a:latin typeface="Segoe UI"/>
                <a:cs typeface="Segoe UI"/>
              </a:rPr>
              <a:t>o</a:t>
            </a:r>
            <a:r>
              <a:rPr sz="844" spc="-5" dirty="0">
                <a:solidFill>
                  <a:srgbClr val="605D5C"/>
                </a:solidFill>
                <a:latin typeface="Segoe UI"/>
                <a:cs typeface="Segoe UI"/>
              </a:rPr>
              <a:t>rt</a:t>
            </a:r>
            <a:r>
              <a:rPr sz="844" dirty="0">
                <a:solidFill>
                  <a:srgbClr val="605D5C"/>
                </a:solidFill>
                <a:latin typeface="Segoe UI"/>
                <a:cs typeface="Segoe UI"/>
              </a:rPr>
              <a:t>h</a:t>
            </a:r>
            <a:r>
              <a:rPr sz="844" spc="-5" dirty="0">
                <a:solidFill>
                  <a:srgbClr val="605D5C"/>
                </a:solidFill>
                <a:latin typeface="Segoe UI"/>
                <a:cs typeface="Segoe UI"/>
              </a:rPr>
              <a:t> Dak</a:t>
            </a:r>
            <a:r>
              <a:rPr sz="844" dirty="0">
                <a:solidFill>
                  <a:srgbClr val="605D5C"/>
                </a:solidFill>
                <a:latin typeface="Segoe UI"/>
                <a:cs typeface="Segoe UI"/>
              </a:rPr>
              <a:t>o</a:t>
            </a:r>
            <a:r>
              <a:rPr sz="844" spc="-5" dirty="0">
                <a:solidFill>
                  <a:srgbClr val="605D5C"/>
                </a:solidFill>
                <a:latin typeface="Segoe UI"/>
                <a:cs typeface="Segoe UI"/>
              </a:rPr>
              <a:t>t</a:t>
            </a:r>
            <a:r>
              <a:rPr sz="844" dirty="0">
                <a:solidFill>
                  <a:srgbClr val="605D5C"/>
                </a:solidFill>
                <a:latin typeface="Segoe UI"/>
                <a:cs typeface="Segoe UI"/>
              </a:rPr>
              <a:t>a</a:t>
            </a:r>
            <a:endParaRPr sz="844">
              <a:latin typeface="Segoe UI"/>
              <a:cs typeface="Segoe UI"/>
            </a:endParaRPr>
          </a:p>
        </p:txBody>
      </p:sp>
      <p:grpSp>
        <p:nvGrpSpPr>
          <p:cNvPr id="79" name="object 79"/>
          <p:cNvGrpSpPr/>
          <p:nvPr/>
        </p:nvGrpSpPr>
        <p:grpSpPr>
          <a:xfrm>
            <a:off x="1128269" y="455417"/>
            <a:ext cx="10551319" cy="5206603"/>
            <a:chOff x="1025687" y="485778"/>
            <a:chExt cx="11254740" cy="5553710"/>
          </a:xfrm>
        </p:grpSpPr>
        <p:sp>
          <p:nvSpPr>
            <p:cNvPr id="80" name="object 80"/>
            <p:cNvSpPr/>
            <p:nvPr/>
          </p:nvSpPr>
          <p:spPr>
            <a:xfrm>
              <a:off x="1091194" y="1260876"/>
              <a:ext cx="182880" cy="4778375"/>
            </a:xfrm>
            <a:custGeom>
              <a:avLst/>
              <a:gdLst/>
              <a:ahLst/>
              <a:cxnLst/>
              <a:rect l="l" t="t" r="r" b="b"/>
              <a:pathLst>
                <a:path w="182880" h="4778375">
                  <a:moveTo>
                    <a:pt x="182697" y="4778011"/>
                  </a:moveTo>
                  <a:lnTo>
                    <a:pt x="0" y="4778011"/>
                  </a:lnTo>
                  <a:lnTo>
                    <a:pt x="0" y="0"/>
                  </a:lnTo>
                  <a:lnTo>
                    <a:pt x="182697" y="0"/>
                  </a:lnTo>
                  <a:lnTo>
                    <a:pt x="182697" y="4778011"/>
                  </a:lnTo>
                  <a:close/>
                </a:path>
              </a:pathLst>
            </a:custGeom>
            <a:solidFill>
              <a:srgbClr val="6F2153"/>
            </a:solidFill>
          </p:spPr>
          <p:txBody>
            <a:bodyPr wrap="square" lIns="0" tIns="0" rIns="0" bIns="0" rtlCol="0"/>
            <a:lstStyle/>
            <a:p>
              <a:endParaRPr sz="1688"/>
            </a:p>
          </p:txBody>
        </p:sp>
        <p:sp>
          <p:nvSpPr>
            <p:cNvPr id="81" name="object 81"/>
            <p:cNvSpPr/>
            <p:nvPr/>
          </p:nvSpPr>
          <p:spPr>
            <a:xfrm>
              <a:off x="1320487" y="2793507"/>
              <a:ext cx="182880" cy="3245485"/>
            </a:xfrm>
            <a:custGeom>
              <a:avLst/>
              <a:gdLst/>
              <a:ahLst/>
              <a:cxnLst/>
              <a:rect l="l" t="t" r="r" b="b"/>
              <a:pathLst>
                <a:path w="182880" h="3245485">
                  <a:moveTo>
                    <a:pt x="182697" y="3245380"/>
                  </a:moveTo>
                  <a:lnTo>
                    <a:pt x="0" y="3245380"/>
                  </a:lnTo>
                  <a:lnTo>
                    <a:pt x="0" y="0"/>
                  </a:lnTo>
                  <a:lnTo>
                    <a:pt x="182697" y="0"/>
                  </a:lnTo>
                  <a:lnTo>
                    <a:pt x="182697" y="3245380"/>
                  </a:lnTo>
                  <a:close/>
                </a:path>
              </a:pathLst>
            </a:custGeom>
            <a:solidFill>
              <a:srgbClr val="953873"/>
            </a:solidFill>
          </p:spPr>
          <p:txBody>
            <a:bodyPr wrap="square" lIns="0" tIns="0" rIns="0" bIns="0" rtlCol="0"/>
            <a:lstStyle/>
            <a:p>
              <a:endParaRPr sz="1688"/>
            </a:p>
          </p:txBody>
        </p:sp>
        <p:sp>
          <p:nvSpPr>
            <p:cNvPr id="82" name="object 82"/>
            <p:cNvSpPr/>
            <p:nvPr/>
          </p:nvSpPr>
          <p:spPr>
            <a:xfrm>
              <a:off x="1549779" y="4262216"/>
              <a:ext cx="182880" cy="1776730"/>
            </a:xfrm>
            <a:custGeom>
              <a:avLst/>
              <a:gdLst/>
              <a:ahLst/>
              <a:cxnLst/>
              <a:rect l="l" t="t" r="r" b="b"/>
              <a:pathLst>
                <a:path w="182880" h="1776729">
                  <a:moveTo>
                    <a:pt x="182697" y="1776671"/>
                  </a:moveTo>
                  <a:lnTo>
                    <a:pt x="0" y="1776671"/>
                  </a:lnTo>
                  <a:lnTo>
                    <a:pt x="0" y="0"/>
                  </a:lnTo>
                  <a:lnTo>
                    <a:pt x="182697" y="0"/>
                  </a:lnTo>
                  <a:lnTo>
                    <a:pt x="182697" y="1776671"/>
                  </a:lnTo>
                  <a:close/>
                </a:path>
              </a:pathLst>
            </a:custGeom>
            <a:solidFill>
              <a:srgbClr val="B94E94"/>
            </a:solidFill>
          </p:spPr>
          <p:txBody>
            <a:bodyPr wrap="square" lIns="0" tIns="0" rIns="0" bIns="0" rtlCol="0"/>
            <a:lstStyle/>
            <a:p>
              <a:endParaRPr sz="1688"/>
            </a:p>
          </p:txBody>
        </p:sp>
        <p:sp>
          <p:nvSpPr>
            <p:cNvPr id="83" name="object 83"/>
            <p:cNvSpPr/>
            <p:nvPr/>
          </p:nvSpPr>
          <p:spPr>
            <a:xfrm>
              <a:off x="1779071" y="4591547"/>
              <a:ext cx="182880" cy="1447800"/>
            </a:xfrm>
            <a:custGeom>
              <a:avLst/>
              <a:gdLst/>
              <a:ahLst/>
              <a:cxnLst/>
              <a:rect l="l" t="t" r="r" b="b"/>
              <a:pathLst>
                <a:path w="182880" h="1447800">
                  <a:moveTo>
                    <a:pt x="182697" y="1447339"/>
                  </a:moveTo>
                  <a:lnTo>
                    <a:pt x="0" y="1447339"/>
                  </a:lnTo>
                  <a:lnTo>
                    <a:pt x="0" y="0"/>
                  </a:lnTo>
                  <a:lnTo>
                    <a:pt x="182697" y="0"/>
                  </a:lnTo>
                  <a:lnTo>
                    <a:pt x="182697" y="1447339"/>
                  </a:lnTo>
                  <a:close/>
                </a:path>
              </a:pathLst>
            </a:custGeom>
            <a:solidFill>
              <a:srgbClr val="C2539A"/>
            </a:solidFill>
          </p:spPr>
          <p:txBody>
            <a:bodyPr wrap="square" lIns="0" tIns="0" rIns="0" bIns="0" rtlCol="0"/>
            <a:lstStyle/>
            <a:p>
              <a:endParaRPr sz="1688"/>
            </a:p>
          </p:txBody>
        </p:sp>
        <p:sp>
          <p:nvSpPr>
            <p:cNvPr id="84" name="object 84"/>
            <p:cNvSpPr/>
            <p:nvPr/>
          </p:nvSpPr>
          <p:spPr>
            <a:xfrm>
              <a:off x="2008364" y="4822565"/>
              <a:ext cx="182880" cy="1216660"/>
            </a:xfrm>
            <a:custGeom>
              <a:avLst/>
              <a:gdLst/>
              <a:ahLst/>
              <a:cxnLst/>
              <a:rect l="l" t="t" r="r" b="b"/>
              <a:pathLst>
                <a:path w="182880" h="1216660">
                  <a:moveTo>
                    <a:pt x="182697" y="1216321"/>
                  </a:moveTo>
                  <a:lnTo>
                    <a:pt x="0" y="1216321"/>
                  </a:lnTo>
                  <a:lnTo>
                    <a:pt x="0" y="0"/>
                  </a:lnTo>
                  <a:lnTo>
                    <a:pt x="182697" y="0"/>
                  </a:lnTo>
                  <a:lnTo>
                    <a:pt x="182697" y="1216321"/>
                  </a:lnTo>
                  <a:close/>
                </a:path>
              </a:pathLst>
            </a:custGeom>
            <a:solidFill>
              <a:srgbClr val="C7579E"/>
            </a:solidFill>
          </p:spPr>
          <p:txBody>
            <a:bodyPr wrap="square" lIns="0" tIns="0" rIns="0" bIns="0" rtlCol="0"/>
            <a:lstStyle/>
            <a:p>
              <a:endParaRPr sz="1688"/>
            </a:p>
          </p:txBody>
        </p:sp>
        <p:sp>
          <p:nvSpPr>
            <p:cNvPr id="85" name="object 85"/>
            <p:cNvSpPr/>
            <p:nvPr/>
          </p:nvSpPr>
          <p:spPr>
            <a:xfrm>
              <a:off x="2237656" y="5104830"/>
              <a:ext cx="182880" cy="934085"/>
            </a:xfrm>
            <a:custGeom>
              <a:avLst/>
              <a:gdLst/>
              <a:ahLst/>
              <a:cxnLst/>
              <a:rect l="l" t="t" r="r" b="b"/>
              <a:pathLst>
                <a:path w="182880" h="934085">
                  <a:moveTo>
                    <a:pt x="182697" y="934057"/>
                  </a:moveTo>
                  <a:lnTo>
                    <a:pt x="0" y="934057"/>
                  </a:lnTo>
                  <a:lnTo>
                    <a:pt x="0" y="0"/>
                  </a:lnTo>
                  <a:lnTo>
                    <a:pt x="182697" y="0"/>
                  </a:lnTo>
                  <a:lnTo>
                    <a:pt x="182697" y="934057"/>
                  </a:lnTo>
                  <a:close/>
                </a:path>
              </a:pathLst>
            </a:custGeom>
            <a:solidFill>
              <a:srgbClr val="CF5BA5"/>
            </a:solidFill>
          </p:spPr>
          <p:txBody>
            <a:bodyPr wrap="square" lIns="0" tIns="0" rIns="0" bIns="0" rtlCol="0"/>
            <a:lstStyle/>
            <a:p>
              <a:endParaRPr sz="1688"/>
            </a:p>
          </p:txBody>
        </p:sp>
        <p:sp>
          <p:nvSpPr>
            <p:cNvPr id="86" name="object 86"/>
            <p:cNvSpPr/>
            <p:nvPr/>
          </p:nvSpPr>
          <p:spPr>
            <a:xfrm>
              <a:off x="2466949" y="5201996"/>
              <a:ext cx="182880" cy="836930"/>
            </a:xfrm>
            <a:custGeom>
              <a:avLst/>
              <a:gdLst/>
              <a:ahLst/>
              <a:cxnLst/>
              <a:rect l="l" t="t" r="r" b="b"/>
              <a:pathLst>
                <a:path w="182880" h="836929">
                  <a:moveTo>
                    <a:pt x="182697" y="836890"/>
                  </a:moveTo>
                  <a:lnTo>
                    <a:pt x="0" y="836890"/>
                  </a:lnTo>
                  <a:lnTo>
                    <a:pt x="0" y="0"/>
                  </a:lnTo>
                  <a:lnTo>
                    <a:pt x="182697" y="0"/>
                  </a:lnTo>
                  <a:lnTo>
                    <a:pt x="182697" y="836890"/>
                  </a:lnTo>
                  <a:close/>
                </a:path>
              </a:pathLst>
            </a:custGeom>
            <a:solidFill>
              <a:srgbClr val="D15CA6"/>
            </a:solidFill>
          </p:spPr>
          <p:txBody>
            <a:bodyPr wrap="square" lIns="0" tIns="0" rIns="0" bIns="0" rtlCol="0"/>
            <a:lstStyle/>
            <a:p>
              <a:endParaRPr sz="1688"/>
            </a:p>
          </p:txBody>
        </p:sp>
        <p:sp>
          <p:nvSpPr>
            <p:cNvPr id="87" name="object 87"/>
            <p:cNvSpPr/>
            <p:nvPr/>
          </p:nvSpPr>
          <p:spPr>
            <a:xfrm>
              <a:off x="2696241" y="5221914"/>
              <a:ext cx="182880" cy="817244"/>
            </a:xfrm>
            <a:custGeom>
              <a:avLst/>
              <a:gdLst/>
              <a:ahLst/>
              <a:cxnLst/>
              <a:rect l="l" t="t" r="r" b="b"/>
              <a:pathLst>
                <a:path w="182880" h="817245">
                  <a:moveTo>
                    <a:pt x="182697" y="816972"/>
                  </a:moveTo>
                  <a:lnTo>
                    <a:pt x="0" y="816972"/>
                  </a:lnTo>
                  <a:lnTo>
                    <a:pt x="0" y="0"/>
                  </a:lnTo>
                  <a:lnTo>
                    <a:pt x="182697" y="0"/>
                  </a:lnTo>
                  <a:lnTo>
                    <a:pt x="182697" y="816972"/>
                  </a:lnTo>
                  <a:close/>
                </a:path>
              </a:pathLst>
            </a:custGeom>
            <a:solidFill>
              <a:srgbClr val="D15CA7"/>
            </a:solidFill>
          </p:spPr>
          <p:txBody>
            <a:bodyPr wrap="square" lIns="0" tIns="0" rIns="0" bIns="0" rtlCol="0"/>
            <a:lstStyle/>
            <a:p>
              <a:endParaRPr sz="1688"/>
            </a:p>
          </p:txBody>
        </p:sp>
        <p:sp>
          <p:nvSpPr>
            <p:cNvPr id="88" name="object 88"/>
            <p:cNvSpPr/>
            <p:nvPr/>
          </p:nvSpPr>
          <p:spPr>
            <a:xfrm>
              <a:off x="2925533" y="5242673"/>
              <a:ext cx="182880" cy="796290"/>
            </a:xfrm>
            <a:custGeom>
              <a:avLst/>
              <a:gdLst/>
              <a:ahLst/>
              <a:cxnLst/>
              <a:rect l="l" t="t" r="r" b="b"/>
              <a:pathLst>
                <a:path w="182880" h="796289">
                  <a:moveTo>
                    <a:pt x="182697" y="796213"/>
                  </a:moveTo>
                  <a:lnTo>
                    <a:pt x="0" y="796213"/>
                  </a:lnTo>
                  <a:lnTo>
                    <a:pt x="0" y="0"/>
                  </a:lnTo>
                  <a:lnTo>
                    <a:pt x="182697" y="0"/>
                  </a:lnTo>
                  <a:lnTo>
                    <a:pt x="182697" y="796213"/>
                  </a:lnTo>
                  <a:close/>
                </a:path>
              </a:pathLst>
            </a:custGeom>
            <a:solidFill>
              <a:srgbClr val="D35CA7"/>
            </a:solidFill>
          </p:spPr>
          <p:txBody>
            <a:bodyPr wrap="square" lIns="0" tIns="0" rIns="0" bIns="0" rtlCol="0"/>
            <a:lstStyle/>
            <a:p>
              <a:endParaRPr sz="1688"/>
            </a:p>
          </p:txBody>
        </p:sp>
        <p:sp>
          <p:nvSpPr>
            <p:cNvPr id="89" name="object 89"/>
            <p:cNvSpPr/>
            <p:nvPr/>
          </p:nvSpPr>
          <p:spPr>
            <a:xfrm>
              <a:off x="3154826" y="5301478"/>
              <a:ext cx="182880" cy="737870"/>
            </a:xfrm>
            <a:custGeom>
              <a:avLst/>
              <a:gdLst/>
              <a:ahLst/>
              <a:cxnLst/>
              <a:rect l="l" t="t" r="r" b="b"/>
              <a:pathLst>
                <a:path w="182879" h="737870">
                  <a:moveTo>
                    <a:pt x="182697" y="737409"/>
                  </a:moveTo>
                  <a:lnTo>
                    <a:pt x="0" y="737409"/>
                  </a:lnTo>
                  <a:lnTo>
                    <a:pt x="0" y="0"/>
                  </a:lnTo>
                  <a:lnTo>
                    <a:pt x="182697" y="0"/>
                  </a:lnTo>
                  <a:lnTo>
                    <a:pt x="182697" y="737409"/>
                  </a:lnTo>
                  <a:close/>
                </a:path>
              </a:pathLst>
            </a:custGeom>
            <a:solidFill>
              <a:srgbClr val="D45DAA"/>
            </a:solidFill>
          </p:spPr>
          <p:txBody>
            <a:bodyPr wrap="square" lIns="0" tIns="0" rIns="0" bIns="0" rtlCol="0"/>
            <a:lstStyle/>
            <a:p>
              <a:endParaRPr sz="1688"/>
            </a:p>
          </p:txBody>
        </p:sp>
        <p:sp>
          <p:nvSpPr>
            <p:cNvPr id="90" name="object 90"/>
            <p:cNvSpPr/>
            <p:nvPr/>
          </p:nvSpPr>
          <p:spPr>
            <a:xfrm>
              <a:off x="3384118" y="5458421"/>
              <a:ext cx="412115" cy="581025"/>
            </a:xfrm>
            <a:custGeom>
              <a:avLst/>
              <a:gdLst/>
              <a:ahLst/>
              <a:cxnLst/>
              <a:rect l="l" t="t" r="r" b="b"/>
              <a:pathLst>
                <a:path w="412114" h="581025">
                  <a:moveTo>
                    <a:pt x="182689" y="0"/>
                  </a:moveTo>
                  <a:lnTo>
                    <a:pt x="0" y="0"/>
                  </a:lnTo>
                  <a:lnTo>
                    <a:pt x="0" y="580466"/>
                  </a:lnTo>
                  <a:lnTo>
                    <a:pt x="182689" y="580466"/>
                  </a:lnTo>
                  <a:lnTo>
                    <a:pt x="182689" y="0"/>
                  </a:lnTo>
                  <a:close/>
                </a:path>
                <a:path w="412114" h="581025">
                  <a:moveTo>
                    <a:pt x="411988" y="21386"/>
                  </a:moveTo>
                  <a:lnTo>
                    <a:pt x="229285" y="21386"/>
                  </a:lnTo>
                  <a:lnTo>
                    <a:pt x="229285" y="580466"/>
                  </a:lnTo>
                  <a:lnTo>
                    <a:pt x="411988" y="580466"/>
                  </a:lnTo>
                  <a:lnTo>
                    <a:pt x="411988" y="21386"/>
                  </a:lnTo>
                  <a:close/>
                </a:path>
              </a:pathLst>
            </a:custGeom>
            <a:solidFill>
              <a:srgbClr val="D861AC"/>
            </a:solidFill>
          </p:spPr>
          <p:txBody>
            <a:bodyPr wrap="square" lIns="0" tIns="0" rIns="0" bIns="0" rtlCol="0"/>
            <a:lstStyle/>
            <a:p>
              <a:endParaRPr sz="1688"/>
            </a:p>
          </p:txBody>
        </p:sp>
        <p:sp>
          <p:nvSpPr>
            <p:cNvPr id="91" name="object 91"/>
            <p:cNvSpPr/>
            <p:nvPr/>
          </p:nvSpPr>
          <p:spPr>
            <a:xfrm>
              <a:off x="3842703" y="5526353"/>
              <a:ext cx="182880" cy="513080"/>
            </a:xfrm>
            <a:custGeom>
              <a:avLst/>
              <a:gdLst/>
              <a:ahLst/>
              <a:cxnLst/>
              <a:rect l="l" t="t" r="r" b="b"/>
              <a:pathLst>
                <a:path w="182879" h="513079">
                  <a:moveTo>
                    <a:pt x="182697" y="512534"/>
                  </a:moveTo>
                  <a:lnTo>
                    <a:pt x="0" y="512534"/>
                  </a:lnTo>
                  <a:lnTo>
                    <a:pt x="0" y="0"/>
                  </a:lnTo>
                  <a:lnTo>
                    <a:pt x="182697" y="0"/>
                  </a:lnTo>
                  <a:lnTo>
                    <a:pt x="182697" y="512534"/>
                  </a:lnTo>
                  <a:close/>
                </a:path>
              </a:pathLst>
            </a:custGeom>
            <a:solidFill>
              <a:srgbClr val="D961AE"/>
            </a:solidFill>
          </p:spPr>
          <p:txBody>
            <a:bodyPr wrap="square" lIns="0" tIns="0" rIns="0" bIns="0" rtlCol="0"/>
            <a:lstStyle/>
            <a:p>
              <a:endParaRPr sz="1688"/>
            </a:p>
          </p:txBody>
        </p:sp>
        <p:sp>
          <p:nvSpPr>
            <p:cNvPr id="92" name="object 92"/>
            <p:cNvSpPr/>
            <p:nvPr/>
          </p:nvSpPr>
          <p:spPr>
            <a:xfrm>
              <a:off x="4071995" y="5656889"/>
              <a:ext cx="182880" cy="382270"/>
            </a:xfrm>
            <a:custGeom>
              <a:avLst/>
              <a:gdLst/>
              <a:ahLst/>
              <a:cxnLst/>
              <a:rect l="l" t="t" r="r" b="b"/>
              <a:pathLst>
                <a:path w="182879" h="382270">
                  <a:moveTo>
                    <a:pt x="182697" y="381998"/>
                  </a:moveTo>
                  <a:lnTo>
                    <a:pt x="0" y="381998"/>
                  </a:lnTo>
                  <a:lnTo>
                    <a:pt x="0" y="0"/>
                  </a:lnTo>
                  <a:lnTo>
                    <a:pt x="182697" y="0"/>
                  </a:lnTo>
                  <a:lnTo>
                    <a:pt x="182697" y="381998"/>
                  </a:lnTo>
                  <a:close/>
                </a:path>
              </a:pathLst>
            </a:custGeom>
            <a:solidFill>
              <a:srgbClr val="DD62B0"/>
            </a:solidFill>
          </p:spPr>
          <p:txBody>
            <a:bodyPr wrap="square" lIns="0" tIns="0" rIns="0" bIns="0" rtlCol="0"/>
            <a:lstStyle/>
            <a:p>
              <a:endParaRPr sz="1688"/>
            </a:p>
          </p:txBody>
        </p:sp>
        <p:sp>
          <p:nvSpPr>
            <p:cNvPr id="93" name="object 93"/>
            <p:cNvSpPr/>
            <p:nvPr/>
          </p:nvSpPr>
          <p:spPr>
            <a:xfrm>
              <a:off x="4301287" y="5665533"/>
              <a:ext cx="412115" cy="373380"/>
            </a:xfrm>
            <a:custGeom>
              <a:avLst/>
              <a:gdLst/>
              <a:ahLst/>
              <a:cxnLst/>
              <a:rect l="l" t="t" r="r" b="b"/>
              <a:pathLst>
                <a:path w="412114" h="373379">
                  <a:moveTo>
                    <a:pt x="182689" y="0"/>
                  </a:moveTo>
                  <a:lnTo>
                    <a:pt x="0" y="0"/>
                  </a:lnTo>
                  <a:lnTo>
                    <a:pt x="0" y="373354"/>
                  </a:lnTo>
                  <a:lnTo>
                    <a:pt x="182689" y="373354"/>
                  </a:lnTo>
                  <a:lnTo>
                    <a:pt x="182689" y="0"/>
                  </a:lnTo>
                  <a:close/>
                </a:path>
                <a:path w="412114" h="373379">
                  <a:moveTo>
                    <a:pt x="411988" y="5029"/>
                  </a:moveTo>
                  <a:lnTo>
                    <a:pt x="229285" y="5029"/>
                  </a:lnTo>
                  <a:lnTo>
                    <a:pt x="229285" y="373354"/>
                  </a:lnTo>
                  <a:lnTo>
                    <a:pt x="411988" y="373354"/>
                  </a:lnTo>
                  <a:lnTo>
                    <a:pt x="411988" y="5029"/>
                  </a:lnTo>
                  <a:close/>
                </a:path>
              </a:pathLst>
            </a:custGeom>
            <a:solidFill>
              <a:srgbClr val="DD64B0"/>
            </a:solidFill>
          </p:spPr>
          <p:txBody>
            <a:bodyPr wrap="square" lIns="0" tIns="0" rIns="0" bIns="0" rtlCol="0"/>
            <a:lstStyle/>
            <a:p>
              <a:endParaRPr sz="1688"/>
            </a:p>
          </p:txBody>
        </p:sp>
        <p:sp>
          <p:nvSpPr>
            <p:cNvPr id="94" name="object 94"/>
            <p:cNvSpPr/>
            <p:nvPr/>
          </p:nvSpPr>
          <p:spPr>
            <a:xfrm>
              <a:off x="4759871" y="5703633"/>
              <a:ext cx="641350" cy="335280"/>
            </a:xfrm>
            <a:custGeom>
              <a:avLst/>
              <a:gdLst/>
              <a:ahLst/>
              <a:cxnLst/>
              <a:rect l="l" t="t" r="r" b="b"/>
              <a:pathLst>
                <a:path w="641350" h="335279">
                  <a:moveTo>
                    <a:pt x="182689" y="0"/>
                  </a:moveTo>
                  <a:lnTo>
                    <a:pt x="0" y="0"/>
                  </a:lnTo>
                  <a:lnTo>
                    <a:pt x="0" y="335254"/>
                  </a:lnTo>
                  <a:lnTo>
                    <a:pt x="182689" y="335254"/>
                  </a:lnTo>
                  <a:lnTo>
                    <a:pt x="182689" y="0"/>
                  </a:lnTo>
                  <a:close/>
                </a:path>
                <a:path w="641350" h="335279">
                  <a:moveTo>
                    <a:pt x="411988" y="63"/>
                  </a:moveTo>
                  <a:lnTo>
                    <a:pt x="229285" y="63"/>
                  </a:lnTo>
                  <a:lnTo>
                    <a:pt x="229285" y="335254"/>
                  </a:lnTo>
                  <a:lnTo>
                    <a:pt x="411988" y="335254"/>
                  </a:lnTo>
                  <a:lnTo>
                    <a:pt x="411988" y="63"/>
                  </a:lnTo>
                  <a:close/>
                </a:path>
                <a:path w="641350" h="335279">
                  <a:moveTo>
                    <a:pt x="641273" y="15163"/>
                  </a:moveTo>
                  <a:lnTo>
                    <a:pt x="458584" y="15163"/>
                  </a:lnTo>
                  <a:lnTo>
                    <a:pt x="458584" y="335254"/>
                  </a:lnTo>
                  <a:lnTo>
                    <a:pt x="641273" y="335254"/>
                  </a:lnTo>
                  <a:lnTo>
                    <a:pt x="641273" y="15163"/>
                  </a:lnTo>
                  <a:close/>
                </a:path>
              </a:pathLst>
            </a:custGeom>
            <a:solidFill>
              <a:srgbClr val="DE64B1"/>
            </a:solidFill>
          </p:spPr>
          <p:txBody>
            <a:bodyPr wrap="square" lIns="0" tIns="0" rIns="0" bIns="0" rtlCol="0"/>
            <a:lstStyle/>
            <a:p>
              <a:endParaRPr sz="1688"/>
            </a:p>
          </p:txBody>
        </p:sp>
        <p:sp>
          <p:nvSpPr>
            <p:cNvPr id="95" name="object 95"/>
            <p:cNvSpPr/>
            <p:nvPr/>
          </p:nvSpPr>
          <p:spPr>
            <a:xfrm>
              <a:off x="5447741" y="5727141"/>
              <a:ext cx="641350" cy="311785"/>
            </a:xfrm>
            <a:custGeom>
              <a:avLst/>
              <a:gdLst/>
              <a:ahLst/>
              <a:cxnLst/>
              <a:rect l="l" t="t" r="r" b="b"/>
              <a:pathLst>
                <a:path w="641350" h="311785">
                  <a:moveTo>
                    <a:pt x="182702" y="0"/>
                  </a:moveTo>
                  <a:lnTo>
                    <a:pt x="0" y="0"/>
                  </a:lnTo>
                  <a:lnTo>
                    <a:pt x="0" y="311746"/>
                  </a:lnTo>
                  <a:lnTo>
                    <a:pt x="182702" y="311746"/>
                  </a:lnTo>
                  <a:lnTo>
                    <a:pt x="182702" y="0"/>
                  </a:lnTo>
                  <a:close/>
                </a:path>
                <a:path w="641350" h="311785">
                  <a:moveTo>
                    <a:pt x="411988" y="12827"/>
                  </a:moveTo>
                  <a:lnTo>
                    <a:pt x="229298" y="12827"/>
                  </a:lnTo>
                  <a:lnTo>
                    <a:pt x="229298" y="311746"/>
                  </a:lnTo>
                  <a:lnTo>
                    <a:pt x="411988" y="311746"/>
                  </a:lnTo>
                  <a:lnTo>
                    <a:pt x="411988" y="12827"/>
                  </a:lnTo>
                  <a:close/>
                </a:path>
                <a:path w="641350" h="311785">
                  <a:moveTo>
                    <a:pt x="641286" y="25184"/>
                  </a:moveTo>
                  <a:lnTo>
                    <a:pt x="458584" y="25184"/>
                  </a:lnTo>
                  <a:lnTo>
                    <a:pt x="458584" y="311746"/>
                  </a:lnTo>
                  <a:lnTo>
                    <a:pt x="641286" y="311746"/>
                  </a:lnTo>
                  <a:lnTo>
                    <a:pt x="641286" y="25184"/>
                  </a:lnTo>
                  <a:close/>
                </a:path>
              </a:pathLst>
            </a:custGeom>
            <a:solidFill>
              <a:srgbClr val="DE65B3"/>
            </a:solidFill>
          </p:spPr>
          <p:txBody>
            <a:bodyPr wrap="square" lIns="0" tIns="0" rIns="0" bIns="0" rtlCol="0"/>
            <a:lstStyle/>
            <a:p>
              <a:endParaRPr sz="1688"/>
            </a:p>
          </p:txBody>
        </p:sp>
        <p:sp>
          <p:nvSpPr>
            <p:cNvPr id="96" name="object 96"/>
            <p:cNvSpPr/>
            <p:nvPr/>
          </p:nvSpPr>
          <p:spPr>
            <a:xfrm>
              <a:off x="6135627" y="5791414"/>
              <a:ext cx="182880" cy="247650"/>
            </a:xfrm>
            <a:custGeom>
              <a:avLst/>
              <a:gdLst/>
              <a:ahLst/>
              <a:cxnLst/>
              <a:rect l="l" t="t" r="r" b="b"/>
              <a:pathLst>
                <a:path w="182879" h="247650">
                  <a:moveTo>
                    <a:pt x="182697" y="247472"/>
                  </a:moveTo>
                  <a:lnTo>
                    <a:pt x="0" y="247472"/>
                  </a:lnTo>
                  <a:lnTo>
                    <a:pt x="0" y="0"/>
                  </a:lnTo>
                  <a:lnTo>
                    <a:pt x="182697" y="0"/>
                  </a:lnTo>
                  <a:lnTo>
                    <a:pt x="182697" y="247472"/>
                  </a:lnTo>
                  <a:close/>
                </a:path>
              </a:pathLst>
            </a:custGeom>
            <a:solidFill>
              <a:srgbClr val="DF65B4"/>
            </a:solidFill>
          </p:spPr>
          <p:txBody>
            <a:bodyPr wrap="square" lIns="0" tIns="0" rIns="0" bIns="0" rtlCol="0"/>
            <a:lstStyle/>
            <a:p>
              <a:endParaRPr sz="1688"/>
            </a:p>
          </p:txBody>
        </p:sp>
        <p:sp>
          <p:nvSpPr>
            <p:cNvPr id="97" name="object 97"/>
            <p:cNvSpPr/>
            <p:nvPr/>
          </p:nvSpPr>
          <p:spPr>
            <a:xfrm>
              <a:off x="6364920" y="5802663"/>
              <a:ext cx="182880" cy="236220"/>
            </a:xfrm>
            <a:custGeom>
              <a:avLst/>
              <a:gdLst/>
              <a:ahLst/>
              <a:cxnLst/>
              <a:rect l="l" t="t" r="r" b="b"/>
              <a:pathLst>
                <a:path w="182879" h="236220">
                  <a:moveTo>
                    <a:pt x="182697" y="236223"/>
                  </a:moveTo>
                  <a:lnTo>
                    <a:pt x="0" y="236223"/>
                  </a:lnTo>
                  <a:lnTo>
                    <a:pt x="0" y="0"/>
                  </a:lnTo>
                  <a:lnTo>
                    <a:pt x="182697" y="0"/>
                  </a:lnTo>
                  <a:lnTo>
                    <a:pt x="182697" y="236223"/>
                  </a:lnTo>
                  <a:close/>
                </a:path>
              </a:pathLst>
            </a:custGeom>
            <a:solidFill>
              <a:srgbClr val="DF66B4"/>
            </a:solidFill>
          </p:spPr>
          <p:txBody>
            <a:bodyPr wrap="square" lIns="0" tIns="0" rIns="0" bIns="0" rtlCol="0"/>
            <a:lstStyle/>
            <a:p>
              <a:endParaRPr sz="1688"/>
            </a:p>
          </p:txBody>
        </p:sp>
        <p:sp>
          <p:nvSpPr>
            <p:cNvPr id="98" name="object 98"/>
            <p:cNvSpPr/>
            <p:nvPr/>
          </p:nvSpPr>
          <p:spPr>
            <a:xfrm>
              <a:off x="6594208" y="5807087"/>
              <a:ext cx="641350" cy="232410"/>
            </a:xfrm>
            <a:custGeom>
              <a:avLst/>
              <a:gdLst/>
              <a:ahLst/>
              <a:cxnLst/>
              <a:rect l="l" t="t" r="r" b="b"/>
              <a:pathLst>
                <a:path w="641350" h="232410">
                  <a:moveTo>
                    <a:pt x="182689" y="0"/>
                  </a:moveTo>
                  <a:lnTo>
                    <a:pt x="0" y="0"/>
                  </a:lnTo>
                  <a:lnTo>
                    <a:pt x="0" y="231800"/>
                  </a:lnTo>
                  <a:lnTo>
                    <a:pt x="182689" y="231800"/>
                  </a:lnTo>
                  <a:lnTo>
                    <a:pt x="182689" y="0"/>
                  </a:lnTo>
                  <a:close/>
                </a:path>
                <a:path w="641350" h="232410">
                  <a:moveTo>
                    <a:pt x="411988" y="26327"/>
                  </a:moveTo>
                  <a:lnTo>
                    <a:pt x="229285" y="26327"/>
                  </a:lnTo>
                  <a:lnTo>
                    <a:pt x="229285" y="231800"/>
                  </a:lnTo>
                  <a:lnTo>
                    <a:pt x="411988" y="231800"/>
                  </a:lnTo>
                  <a:lnTo>
                    <a:pt x="411988" y="26327"/>
                  </a:lnTo>
                  <a:close/>
                </a:path>
                <a:path w="641350" h="232410">
                  <a:moveTo>
                    <a:pt x="641273" y="28130"/>
                  </a:moveTo>
                  <a:lnTo>
                    <a:pt x="458584" y="28130"/>
                  </a:lnTo>
                  <a:lnTo>
                    <a:pt x="458584" y="231800"/>
                  </a:lnTo>
                  <a:lnTo>
                    <a:pt x="641273" y="231800"/>
                  </a:lnTo>
                  <a:lnTo>
                    <a:pt x="641273" y="28130"/>
                  </a:lnTo>
                  <a:close/>
                </a:path>
              </a:pathLst>
            </a:custGeom>
            <a:solidFill>
              <a:srgbClr val="E166B4"/>
            </a:solidFill>
          </p:spPr>
          <p:txBody>
            <a:bodyPr wrap="square" lIns="0" tIns="0" rIns="0" bIns="0" rtlCol="0"/>
            <a:lstStyle/>
            <a:p>
              <a:endParaRPr sz="1688"/>
            </a:p>
          </p:txBody>
        </p:sp>
        <p:sp>
          <p:nvSpPr>
            <p:cNvPr id="99" name="object 99"/>
            <p:cNvSpPr/>
            <p:nvPr/>
          </p:nvSpPr>
          <p:spPr>
            <a:xfrm>
              <a:off x="7282089" y="5856915"/>
              <a:ext cx="182880" cy="182245"/>
            </a:xfrm>
            <a:custGeom>
              <a:avLst/>
              <a:gdLst/>
              <a:ahLst/>
              <a:cxnLst/>
              <a:rect l="l" t="t" r="r" b="b"/>
              <a:pathLst>
                <a:path w="182879" h="182245">
                  <a:moveTo>
                    <a:pt x="182697" y="181971"/>
                  </a:moveTo>
                  <a:lnTo>
                    <a:pt x="0" y="181971"/>
                  </a:lnTo>
                  <a:lnTo>
                    <a:pt x="0" y="0"/>
                  </a:lnTo>
                  <a:lnTo>
                    <a:pt x="182697" y="0"/>
                  </a:lnTo>
                  <a:lnTo>
                    <a:pt x="182697" y="181971"/>
                  </a:lnTo>
                  <a:close/>
                </a:path>
              </a:pathLst>
            </a:custGeom>
            <a:solidFill>
              <a:srgbClr val="E266B4"/>
            </a:solidFill>
          </p:spPr>
          <p:txBody>
            <a:bodyPr wrap="square" lIns="0" tIns="0" rIns="0" bIns="0" rtlCol="0"/>
            <a:lstStyle/>
            <a:p>
              <a:endParaRPr sz="1688"/>
            </a:p>
          </p:txBody>
        </p:sp>
        <p:sp>
          <p:nvSpPr>
            <p:cNvPr id="100" name="object 100"/>
            <p:cNvSpPr/>
            <p:nvPr/>
          </p:nvSpPr>
          <p:spPr>
            <a:xfrm>
              <a:off x="7511381" y="5864244"/>
              <a:ext cx="182880" cy="175260"/>
            </a:xfrm>
            <a:custGeom>
              <a:avLst/>
              <a:gdLst/>
              <a:ahLst/>
              <a:cxnLst/>
              <a:rect l="l" t="t" r="r" b="b"/>
              <a:pathLst>
                <a:path w="182879" h="175260">
                  <a:moveTo>
                    <a:pt x="182697" y="174642"/>
                  </a:moveTo>
                  <a:lnTo>
                    <a:pt x="0" y="174642"/>
                  </a:lnTo>
                  <a:lnTo>
                    <a:pt x="0" y="0"/>
                  </a:lnTo>
                  <a:lnTo>
                    <a:pt x="182697" y="0"/>
                  </a:lnTo>
                  <a:lnTo>
                    <a:pt x="182697" y="174642"/>
                  </a:lnTo>
                  <a:close/>
                </a:path>
              </a:pathLst>
            </a:custGeom>
            <a:solidFill>
              <a:srgbClr val="E266B5"/>
            </a:solidFill>
          </p:spPr>
          <p:txBody>
            <a:bodyPr wrap="square" lIns="0" tIns="0" rIns="0" bIns="0" rtlCol="0"/>
            <a:lstStyle/>
            <a:p>
              <a:endParaRPr sz="1688"/>
            </a:p>
          </p:txBody>
        </p:sp>
        <p:sp>
          <p:nvSpPr>
            <p:cNvPr id="101" name="object 101"/>
            <p:cNvSpPr/>
            <p:nvPr/>
          </p:nvSpPr>
          <p:spPr>
            <a:xfrm>
              <a:off x="7740674" y="5899161"/>
              <a:ext cx="182880" cy="140335"/>
            </a:xfrm>
            <a:custGeom>
              <a:avLst/>
              <a:gdLst/>
              <a:ahLst/>
              <a:cxnLst/>
              <a:rect l="l" t="t" r="r" b="b"/>
              <a:pathLst>
                <a:path w="182879" h="140335">
                  <a:moveTo>
                    <a:pt x="182697" y="139725"/>
                  </a:moveTo>
                  <a:lnTo>
                    <a:pt x="0" y="139725"/>
                  </a:lnTo>
                  <a:lnTo>
                    <a:pt x="0" y="0"/>
                  </a:lnTo>
                  <a:lnTo>
                    <a:pt x="182697" y="0"/>
                  </a:lnTo>
                  <a:lnTo>
                    <a:pt x="182697" y="139725"/>
                  </a:lnTo>
                  <a:close/>
                </a:path>
              </a:pathLst>
            </a:custGeom>
            <a:solidFill>
              <a:srgbClr val="E366B5"/>
            </a:solidFill>
          </p:spPr>
          <p:txBody>
            <a:bodyPr wrap="square" lIns="0" tIns="0" rIns="0" bIns="0" rtlCol="0"/>
            <a:lstStyle/>
            <a:p>
              <a:endParaRPr sz="1688"/>
            </a:p>
          </p:txBody>
        </p:sp>
        <p:sp>
          <p:nvSpPr>
            <p:cNvPr id="102" name="object 102"/>
            <p:cNvSpPr/>
            <p:nvPr/>
          </p:nvSpPr>
          <p:spPr>
            <a:xfrm>
              <a:off x="7969961" y="5916980"/>
              <a:ext cx="641350" cy="121920"/>
            </a:xfrm>
            <a:custGeom>
              <a:avLst/>
              <a:gdLst/>
              <a:ahLst/>
              <a:cxnLst/>
              <a:rect l="l" t="t" r="r" b="b"/>
              <a:pathLst>
                <a:path w="641350" h="121920">
                  <a:moveTo>
                    <a:pt x="182689" y="0"/>
                  </a:moveTo>
                  <a:lnTo>
                    <a:pt x="0" y="0"/>
                  </a:lnTo>
                  <a:lnTo>
                    <a:pt x="0" y="121907"/>
                  </a:lnTo>
                  <a:lnTo>
                    <a:pt x="182689" y="121907"/>
                  </a:lnTo>
                  <a:lnTo>
                    <a:pt x="182689" y="0"/>
                  </a:lnTo>
                  <a:close/>
                </a:path>
                <a:path w="641350" h="121920">
                  <a:moveTo>
                    <a:pt x="411988" y="4775"/>
                  </a:moveTo>
                  <a:lnTo>
                    <a:pt x="229285" y="4775"/>
                  </a:lnTo>
                  <a:lnTo>
                    <a:pt x="229285" y="121907"/>
                  </a:lnTo>
                  <a:lnTo>
                    <a:pt x="411988" y="121907"/>
                  </a:lnTo>
                  <a:lnTo>
                    <a:pt x="411988" y="4775"/>
                  </a:lnTo>
                  <a:close/>
                </a:path>
                <a:path w="641350" h="121920">
                  <a:moveTo>
                    <a:pt x="641286" y="9461"/>
                  </a:moveTo>
                  <a:lnTo>
                    <a:pt x="458584" y="9461"/>
                  </a:lnTo>
                  <a:lnTo>
                    <a:pt x="458584" y="121907"/>
                  </a:lnTo>
                  <a:lnTo>
                    <a:pt x="641286" y="121907"/>
                  </a:lnTo>
                  <a:lnTo>
                    <a:pt x="641286" y="9461"/>
                  </a:lnTo>
                  <a:close/>
                </a:path>
              </a:pathLst>
            </a:custGeom>
            <a:solidFill>
              <a:srgbClr val="E366B6"/>
            </a:solidFill>
          </p:spPr>
          <p:txBody>
            <a:bodyPr wrap="square" lIns="0" tIns="0" rIns="0" bIns="0" rtlCol="0"/>
            <a:lstStyle/>
            <a:p>
              <a:endParaRPr sz="1688"/>
            </a:p>
          </p:txBody>
        </p:sp>
        <p:sp>
          <p:nvSpPr>
            <p:cNvPr id="103" name="object 103"/>
            <p:cNvSpPr/>
            <p:nvPr/>
          </p:nvSpPr>
          <p:spPr>
            <a:xfrm>
              <a:off x="8657831" y="5942673"/>
              <a:ext cx="641350" cy="96520"/>
            </a:xfrm>
            <a:custGeom>
              <a:avLst/>
              <a:gdLst/>
              <a:ahLst/>
              <a:cxnLst/>
              <a:rect l="l" t="t" r="r" b="b"/>
              <a:pathLst>
                <a:path w="641350" h="96520">
                  <a:moveTo>
                    <a:pt x="182702" y="0"/>
                  </a:moveTo>
                  <a:lnTo>
                    <a:pt x="0" y="0"/>
                  </a:lnTo>
                  <a:lnTo>
                    <a:pt x="0" y="96215"/>
                  </a:lnTo>
                  <a:lnTo>
                    <a:pt x="182702" y="96215"/>
                  </a:lnTo>
                  <a:lnTo>
                    <a:pt x="182702" y="0"/>
                  </a:lnTo>
                  <a:close/>
                </a:path>
                <a:path w="641350" h="96520">
                  <a:moveTo>
                    <a:pt x="412000" y="2997"/>
                  </a:moveTo>
                  <a:lnTo>
                    <a:pt x="229298" y="2997"/>
                  </a:lnTo>
                  <a:lnTo>
                    <a:pt x="229298" y="96215"/>
                  </a:lnTo>
                  <a:lnTo>
                    <a:pt x="412000" y="96215"/>
                  </a:lnTo>
                  <a:lnTo>
                    <a:pt x="412000" y="2997"/>
                  </a:lnTo>
                  <a:close/>
                </a:path>
                <a:path w="641350" h="96520">
                  <a:moveTo>
                    <a:pt x="641286" y="7670"/>
                  </a:moveTo>
                  <a:lnTo>
                    <a:pt x="458584" y="7670"/>
                  </a:lnTo>
                  <a:lnTo>
                    <a:pt x="458584" y="96215"/>
                  </a:lnTo>
                  <a:lnTo>
                    <a:pt x="641286" y="96215"/>
                  </a:lnTo>
                  <a:lnTo>
                    <a:pt x="641286" y="7670"/>
                  </a:lnTo>
                  <a:close/>
                </a:path>
              </a:pathLst>
            </a:custGeom>
            <a:solidFill>
              <a:srgbClr val="E367B6"/>
            </a:solidFill>
          </p:spPr>
          <p:txBody>
            <a:bodyPr wrap="square" lIns="0" tIns="0" rIns="0" bIns="0" rtlCol="0"/>
            <a:lstStyle/>
            <a:p>
              <a:endParaRPr sz="1688"/>
            </a:p>
          </p:txBody>
        </p:sp>
        <p:sp>
          <p:nvSpPr>
            <p:cNvPr id="104" name="object 104"/>
            <p:cNvSpPr/>
            <p:nvPr/>
          </p:nvSpPr>
          <p:spPr>
            <a:xfrm>
              <a:off x="9345714" y="5960960"/>
              <a:ext cx="412115" cy="78105"/>
            </a:xfrm>
            <a:custGeom>
              <a:avLst/>
              <a:gdLst/>
              <a:ahLst/>
              <a:cxnLst/>
              <a:rect l="l" t="t" r="r" b="b"/>
              <a:pathLst>
                <a:path w="412115" h="78104">
                  <a:moveTo>
                    <a:pt x="182702" y="0"/>
                  </a:moveTo>
                  <a:lnTo>
                    <a:pt x="0" y="0"/>
                  </a:lnTo>
                  <a:lnTo>
                    <a:pt x="0" y="77927"/>
                  </a:lnTo>
                  <a:lnTo>
                    <a:pt x="182702" y="77927"/>
                  </a:lnTo>
                  <a:lnTo>
                    <a:pt x="182702" y="0"/>
                  </a:lnTo>
                  <a:close/>
                </a:path>
                <a:path w="412115" h="78104">
                  <a:moveTo>
                    <a:pt x="411988" y="1803"/>
                  </a:moveTo>
                  <a:lnTo>
                    <a:pt x="229298" y="1803"/>
                  </a:lnTo>
                  <a:lnTo>
                    <a:pt x="229298" y="77927"/>
                  </a:lnTo>
                  <a:lnTo>
                    <a:pt x="411988" y="77927"/>
                  </a:lnTo>
                  <a:lnTo>
                    <a:pt x="411988" y="1803"/>
                  </a:lnTo>
                  <a:close/>
                </a:path>
              </a:pathLst>
            </a:custGeom>
            <a:solidFill>
              <a:srgbClr val="E367B8"/>
            </a:solidFill>
          </p:spPr>
          <p:txBody>
            <a:bodyPr wrap="square" lIns="0" tIns="0" rIns="0" bIns="0" rtlCol="0"/>
            <a:lstStyle/>
            <a:p>
              <a:endParaRPr sz="1688"/>
            </a:p>
          </p:txBody>
        </p:sp>
        <p:sp>
          <p:nvSpPr>
            <p:cNvPr id="105" name="object 105"/>
            <p:cNvSpPr/>
            <p:nvPr/>
          </p:nvSpPr>
          <p:spPr>
            <a:xfrm>
              <a:off x="9804298" y="5980544"/>
              <a:ext cx="870585" cy="58419"/>
            </a:xfrm>
            <a:custGeom>
              <a:avLst/>
              <a:gdLst/>
              <a:ahLst/>
              <a:cxnLst/>
              <a:rect l="l" t="t" r="r" b="b"/>
              <a:pathLst>
                <a:path w="870584" h="58420">
                  <a:moveTo>
                    <a:pt x="182702" y="0"/>
                  </a:moveTo>
                  <a:lnTo>
                    <a:pt x="0" y="0"/>
                  </a:lnTo>
                  <a:lnTo>
                    <a:pt x="0" y="58343"/>
                  </a:lnTo>
                  <a:lnTo>
                    <a:pt x="182702" y="58343"/>
                  </a:lnTo>
                  <a:lnTo>
                    <a:pt x="182702" y="0"/>
                  </a:lnTo>
                  <a:close/>
                </a:path>
                <a:path w="870584" h="58420">
                  <a:moveTo>
                    <a:pt x="411988" y="8407"/>
                  </a:moveTo>
                  <a:lnTo>
                    <a:pt x="229298" y="8407"/>
                  </a:lnTo>
                  <a:lnTo>
                    <a:pt x="229298" y="58343"/>
                  </a:lnTo>
                  <a:lnTo>
                    <a:pt x="411988" y="58343"/>
                  </a:lnTo>
                  <a:lnTo>
                    <a:pt x="411988" y="8407"/>
                  </a:lnTo>
                  <a:close/>
                </a:path>
                <a:path w="870584" h="58420">
                  <a:moveTo>
                    <a:pt x="641286" y="10541"/>
                  </a:moveTo>
                  <a:lnTo>
                    <a:pt x="458584" y="10541"/>
                  </a:lnTo>
                  <a:lnTo>
                    <a:pt x="458584" y="58343"/>
                  </a:lnTo>
                  <a:lnTo>
                    <a:pt x="641286" y="58343"/>
                  </a:lnTo>
                  <a:lnTo>
                    <a:pt x="641286" y="10541"/>
                  </a:lnTo>
                  <a:close/>
                </a:path>
                <a:path w="870584" h="58420">
                  <a:moveTo>
                    <a:pt x="870572" y="12598"/>
                  </a:moveTo>
                  <a:lnTo>
                    <a:pt x="687882" y="12598"/>
                  </a:lnTo>
                  <a:lnTo>
                    <a:pt x="687882" y="58343"/>
                  </a:lnTo>
                  <a:lnTo>
                    <a:pt x="870572" y="58343"/>
                  </a:lnTo>
                  <a:lnTo>
                    <a:pt x="870572" y="12598"/>
                  </a:lnTo>
                  <a:close/>
                </a:path>
              </a:pathLst>
            </a:custGeom>
            <a:solidFill>
              <a:srgbClr val="E467B8"/>
            </a:solidFill>
          </p:spPr>
          <p:txBody>
            <a:bodyPr wrap="square" lIns="0" tIns="0" rIns="0" bIns="0" rtlCol="0"/>
            <a:lstStyle/>
            <a:p>
              <a:endParaRPr sz="1688"/>
            </a:p>
          </p:txBody>
        </p:sp>
        <p:sp>
          <p:nvSpPr>
            <p:cNvPr id="106" name="object 106"/>
            <p:cNvSpPr/>
            <p:nvPr/>
          </p:nvSpPr>
          <p:spPr>
            <a:xfrm>
              <a:off x="10721467" y="6008471"/>
              <a:ext cx="412115" cy="30480"/>
            </a:xfrm>
            <a:custGeom>
              <a:avLst/>
              <a:gdLst/>
              <a:ahLst/>
              <a:cxnLst/>
              <a:rect l="l" t="t" r="r" b="b"/>
              <a:pathLst>
                <a:path w="412115" h="30479">
                  <a:moveTo>
                    <a:pt x="182702" y="0"/>
                  </a:moveTo>
                  <a:lnTo>
                    <a:pt x="0" y="0"/>
                  </a:lnTo>
                  <a:lnTo>
                    <a:pt x="0" y="30416"/>
                  </a:lnTo>
                  <a:lnTo>
                    <a:pt x="182702" y="30416"/>
                  </a:lnTo>
                  <a:lnTo>
                    <a:pt x="182702" y="0"/>
                  </a:lnTo>
                  <a:close/>
                </a:path>
                <a:path w="412115" h="30479">
                  <a:moveTo>
                    <a:pt x="411988" y="508"/>
                  </a:moveTo>
                  <a:lnTo>
                    <a:pt x="229298" y="508"/>
                  </a:lnTo>
                  <a:lnTo>
                    <a:pt x="229298" y="30416"/>
                  </a:lnTo>
                  <a:lnTo>
                    <a:pt x="411988" y="30416"/>
                  </a:lnTo>
                  <a:lnTo>
                    <a:pt x="411988" y="508"/>
                  </a:lnTo>
                  <a:close/>
                </a:path>
              </a:pathLst>
            </a:custGeom>
            <a:solidFill>
              <a:srgbClr val="E469B9"/>
            </a:solidFill>
          </p:spPr>
          <p:txBody>
            <a:bodyPr wrap="square" lIns="0" tIns="0" rIns="0" bIns="0" rtlCol="0"/>
            <a:lstStyle/>
            <a:p>
              <a:endParaRPr sz="1688"/>
            </a:p>
          </p:txBody>
        </p:sp>
        <p:sp>
          <p:nvSpPr>
            <p:cNvPr id="107" name="object 107"/>
            <p:cNvSpPr/>
            <p:nvPr/>
          </p:nvSpPr>
          <p:spPr>
            <a:xfrm>
              <a:off x="11180052" y="6022161"/>
              <a:ext cx="1100455" cy="17145"/>
            </a:xfrm>
            <a:custGeom>
              <a:avLst/>
              <a:gdLst/>
              <a:ahLst/>
              <a:cxnLst/>
              <a:rect l="l" t="t" r="r" b="b"/>
              <a:pathLst>
                <a:path w="1100454" h="17145">
                  <a:moveTo>
                    <a:pt x="182702" y="0"/>
                  </a:moveTo>
                  <a:lnTo>
                    <a:pt x="0" y="0"/>
                  </a:lnTo>
                  <a:lnTo>
                    <a:pt x="0" y="16725"/>
                  </a:lnTo>
                  <a:lnTo>
                    <a:pt x="182702" y="16725"/>
                  </a:lnTo>
                  <a:lnTo>
                    <a:pt x="182702" y="0"/>
                  </a:lnTo>
                  <a:close/>
                </a:path>
                <a:path w="1100454" h="17145">
                  <a:moveTo>
                    <a:pt x="411988" y="2997"/>
                  </a:moveTo>
                  <a:lnTo>
                    <a:pt x="229298" y="2997"/>
                  </a:lnTo>
                  <a:lnTo>
                    <a:pt x="229298" y="16725"/>
                  </a:lnTo>
                  <a:lnTo>
                    <a:pt x="411988" y="16725"/>
                  </a:lnTo>
                  <a:lnTo>
                    <a:pt x="411988" y="2997"/>
                  </a:lnTo>
                  <a:close/>
                </a:path>
                <a:path w="1100454" h="17145">
                  <a:moveTo>
                    <a:pt x="641286" y="3467"/>
                  </a:moveTo>
                  <a:lnTo>
                    <a:pt x="458584" y="3467"/>
                  </a:lnTo>
                  <a:lnTo>
                    <a:pt x="458584" y="16725"/>
                  </a:lnTo>
                  <a:lnTo>
                    <a:pt x="641286" y="16725"/>
                  </a:lnTo>
                  <a:lnTo>
                    <a:pt x="641286" y="3467"/>
                  </a:lnTo>
                  <a:close/>
                </a:path>
                <a:path w="1100454" h="17145">
                  <a:moveTo>
                    <a:pt x="870572" y="4102"/>
                  </a:moveTo>
                  <a:lnTo>
                    <a:pt x="687882" y="4102"/>
                  </a:lnTo>
                  <a:lnTo>
                    <a:pt x="687882" y="16725"/>
                  </a:lnTo>
                  <a:lnTo>
                    <a:pt x="870572" y="16725"/>
                  </a:lnTo>
                  <a:lnTo>
                    <a:pt x="870572" y="4102"/>
                  </a:lnTo>
                  <a:close/>
                </a:path>
                <a:path w="1100454" h="17145">
                  <a:moveTo>
                    <a:pt x="1099870" y="7124"/>
                  </a:moveTo>
                  <a:lnTo>
                    <a:pt x="917168" y="7124"/>
                  </a:lnTo>
                  <a:lnTo>
                    <a:pt x="917168" y="16725"/>
                  </a:lnTo>
                  <a:lnTo>
                    <a:pt x="1099870" y="16725"/>
                  </a:lnTo>
                  <a:lnTo>
                    <a:pt x="1099870" y="7124"/>
                  </a:lnTo>
                  <a:close/>
                </a:path>
              </a:pathLst>
            </a:custGeom>
            <a:solidFill>
              <a:srgbClr val="E669B9"/>
            </a:solidFill>
          </p:spPr>
          <p:txBody>
            <a:bodyPr wrap="square" lIns="0" tIns="0" rIns="0" bIns="0" rtlCol="0"/>
            <a:lstStyle/>
            <a:p>
              <a:endParaRPr sz="1688"/>
            </a:p>
          </p:txBody>
        </p:sp>
        <p:pic>
          <p:nvPicPr>
            <p:cNvPr id="108" name="object 108"/>
            <p:cNvPicPr/>
            <p:nvPr/>
          </p:nvPicPr>
          <p:blipFill>
            <a:blip r:embed="rId2" cstate="print"/>
            <a:stretch>
              <a:fillRect/>
            </a:stretch>
          </p:blipFill>
          <p:spPr>
            <a:xfrm>
              <a:off x="1025687" y="485778"/>
              <a:ext cx="763900" cy="187820"/>
            </a:xfrm>
            <a:prstGeom prst="rect">
              <a:avLst/>
            </a:prstGeom>
          </p:spPr>
        </p:pic>
      </p:grpSp>
      <p:sp>
        <p:nvSpPr>
          <p:cNvPr id="109" name="object 109"/>
          <p:cNvSpPr txBox="1"/>
          <p:nvPr/>
        </p:nvSpPr>
        <p:spPr>
          <a:xfrm>
            <a:off x="502461" y="69798"/>
            <a:ext cx="1774031" cy="757179"/>
          </a:xfrm>
          <a:prstGeom prst="rect">
            <a:avLst/>
          </a:prstGeom>
        </p:spPr>
        <p:txBody>
          <a:bodyPr vert="horz" wrap="square" lIns="0" tIns="120253" rIns="0" bIns="0" rtlCol="0">
            <a:spAutoFit/>
          </a:bodyPr>
          <a:lstStyle/>
          <a:p>
            <a:pPr marL="11906">
              <a:spcBef>
                <a:spcPts val="947"/>
              </a:spcBef>
            </a:pPr>
            <a:r>
              <a:rPr sz="1313" spc="-9" dirty="0">
                <a:solidFill>
                  <a:srgbClr val="252423"/>
                </a:solidFill>
                <a:latin typeface="Lucida Sans Unicode"/>
                <a:cs typeface="Lucida Sans Unicode"/>
              </a:rPr>
              <a:t>S</a:t>
            </a:r>
            <a:r>
              <a:rPr sz="1313" spc="-117" dirty="0">
                <a:solidFill>
                  <a:srgbClr val="252423"/>
                </a:solidFill>
                <a:latin typeface="Lucida Sans Unicode"/>
                <a:cs typeface="Lucida Sans Unicode"/>
              </a:rPr>
              <a:t>a</a:t>
            </a:r>
            <a:r>
              <a:rPr sz="1313" spc="-52" dirty="0">
                <a:solidFill>
                  <a:srgbClr val="252423"/>
                </a:solidFill>
                <a:latin typeface="Lucida Sans Unicode"/>
                <a:cs typeface="Lucida Sans Unicode"/>
              </a:rPr>
              <a:t>l</a:t>
            </a:r>
            <a:r>
              <a:rPr sz="1313" spc="-75" dirty="0">
                <a:solidFill>
                  <a:srgbClr val="252423"/>
                </a:solidFill>
                <a:latin typeface="Lucida Sans Unicode"/>
                <a:cs typeface="Lucida Sans Unicode"/>
              </a:rPr>
              <a:t>es</a:t>
            </a:r>
            <a:r>
              <a:rPr sz="1313" spc="-113" dirty="0">
                <a:solidFill>
                  <a:srgbClr val="252423"/>
                </a:solidFill>
                <a:latin typeface="Lucida Sans Unicode"/>
                <a:cs typeface="Lucida Sans Unicode"/>
              </a:rPr>
              <a:t> </a:t>
            </a:r>
            <a:r>
              <a:rPr sz="1313" spc="-117" dirty="0">
                <a:solidFill>
                  <a:srgbClr val="252423"/>
                </a:solidFill>
                <a:latin typeface="Lucida Sans Unicode"/>
                <a:cs typeface="Lucida Sans Unicode"/>
              </a:rPr>
              <a:t>a</a:t>
            </a:r>
            <a:r>
              <a:rPr sz="1313" spc="-173" dirty="0">
                <a:solidFill>
                  <a:srgbClr val="252423"/>
                </a:solidFill>
                <a:latin typeface="Lucida Sans Unicode"/>
                <a:cs typeface="Lucida Sans Unicode"/>
              </a:rPr>
              <a:t>nd</a:t>
            </a:r>
            <a:r>
              <a:rPr sz="1313" spc="-113" dirty="0">
                <a:solidFill>
                  <a:srgbClr val="252423"/>
                </a:solidFill>
                <a:latin typeface="Lucida Sans Unicode"/>
                <a:cs typeface="Lucida Sans Unicode"/>
              </a:rPr>
              <a:t> </a:t>
            </a:r>
            <a:r>
              <a:rPr sz="1313" spc="-9" dirty="0">
                <a:solidFill>
                  <a:srgbClr val="252423"/>
                </a:solidFill>
                <a:latin typeface="Lucida Sans Unicode"/>
                <a:cs typeface="Lucida Sans Unicode"/>
              </a:rPr>
              <a:t>S</a:t>
            </a:r>
            <a:r>
              <a:rPr sz="1313" spc="-117" dirty="0">
                <a:solidFill>
                  <a:srgbClr val="252423"/>
                </a:solidFill>
                <a:latin typeface="Lucida Sans Unicode"/>
                <a:cs typeface="Lucida Sans Unicode"/>
              </a:rPr>
              <a:t>a</a:t>
            </a:r>
            <a:r>
              <a:rPr sz="1313" spc="-52" dirty="0">
                <a:solidFill>
                  <a:srgbClr val="252423"/>
                </a:solidFill>
                <a:latin typeface="Lucida Sans Unicode"/>
                <a:cs typeface="Lucida Sans Unicode"/>
              </a:rPr>
              <a:t>l</a:t>
            </a:r>
            <a:r>
              <a:rPr sz="1313" spc="-75" dirty="0">
                <a:solidFill>
                  <a:srgbClr val="252423"/>
                </a:solidFill>
                <a:latin typeface="Lucida Sans Unicode"/>
                <a:cs typeface="Lucida Sans Unicode"/>
              </a:rPr>
              <a:t>es</a:t>
            </a:r>
            <a:r>
              <a:rPr sz="1313" spc="-113" dirty="0">
                <a:solidFill>
                  <a:srgbClr val="252423"/>
                </a:solidFill>
                <a:latin typeface="Lucida Sans Unicode"/>
                <a:cs typeface="Lucida Sans Unicode"/>
              </a:rPr>
              <a:t> </a:t>
            </a:r>
            <a:r>
              <a:rPr sz="1313" spc="-191" dirty="0">
                <a:solidFill>
                  <a:srgbClr val="252423"/>
                </a:solidFill>
                <a:latin typeface="Lucida Sans Unicode"/>
                <a:cs typeface="Lucida Sans Unicode"/>
              </a:rPr>
              <a:t>b</a:t>
            </a:r>
            <a:r>
              <a:rPr sz="1313" spc="-75" dirty="0">
                <a:solidFill>
                  <a:srgbClr val="252423"/>
                </a:solidFill>
                <a:latin typeface="Lucida Sans Unicode"/>
                <a:cs typeface="Lucida Sans Unicode"/>
              </a:rPr>
              <a:t>y</a:t>
            </a:r>
            <a:r>
              <a:rPr sz="1313" spc="-113" dirty="0">
                <a:solidFill>
                  <a:srgbClr val="252423"/>
                </a:solidFill>
                <a:latin typeface="Lucida Sans Unicode"/>
                <a:cs typeface="Lucida Sans Unicode"/>
              </a:rPr>
              <a:t> </a:t>
            </a:r>
            <a:r>
              <a:rPr sz="1313" spc="-9" dirty="0">
                <a:solidFill>
                  <a:srgbClr val="252423"/>
                </a:solidFill>
                <a:latin typeface="Lucida Sans Unicode"/>
                <a:cs typeface="Lucida Sans Unicode"/>
              </a:rPr>
              <a:t>S</a:t>
            </a:r>
            <a:r>
              <a:rPr sz="1313" spc="-103" dirty="0">
                <a:solidFill>
                  <a:srgbClr val="252423"/>
                </a:solidFill>
                <a:latin typeface="Lucida Sans Unicode"/>
                <a:cs typeface="Lucida Sans Unicode"/>
              </a:rPr>
              <a:t>ta</a:t>
            </a:r>
            <a:r>
              <a:rPr sz="1313" spc="-94" dirty="0">
                <a:solidFill>
                  <a:srgbClr val="252423"/>
                </a:solidFill>
                <a:latin typeface="Lucida Sans Unicode"/>
                <a:cs typeface="Lucida Sans Unicode"/>
              </a:rPr>
              <a:t>te</a:t>
            </a:r>
            <a:endParaRPr sz="1313">
              <a:latin typeface="Lucida Sans Unicode"/>
              <a:cs typeface="Lucida Sans Unicode"/>
            </a:endParaRPr>
          </a:p>
          <a:p>
            <a:pPr marL="11906">
              <a:spcBef>
                <a:spcPts val="638"/>
              </a:spcBef>
              <a:tabLst>
                <a:tab pos="1371600" algn="l"/>
              </a:tabLst>
            </a:pPr>
            <a:r>
              <a:rPr sz="891" b="1" spc="19" dirty="0">
                <a:solidFill>
                  <a:srgbClr val="605D5C"/>
                </a:solidFill>
                <a:latin typeface="Segoe UI"/>
                <a:cs typeface="Segoe UI"/>
              </a:rPr>
              <a:t>Sales </a:t>
            </a:r>
            <a:r>
              <a:rPr sz="891" b="1" spc="33" dirty="0">
                <a:solidFill>
                  <a:srgbClr val="605D5C"/>
                </a:solidFill>
                <a:latin typeface="Segoe UI"/>
                <a:cs typeface="Segoe UI"/>
              </a:rPr>
              <a:t> </a:t>
            </a:r>
            <a:r>
              <a:rPr sz="891" spc="28" dirty="0">
                <a:solidFill>
                  <a:srgbClr val="605D5C"/>
                </a:solidFill>
                <a:latin typeface="Segoe UI"/>
                <a:cs typeface="Segoe UI"/>
              </a:rPr>
              <a:t>$0M</a:t>
            </a:r>
            <a:r>
              <a:rPr sz="891" dirty="0">
                <a:solidFill>
                  <a:srgbClr val="605D5C"/>
                </a:solidFill>
                <a:latin typeface="Segoe UI"/>
                <a:cs typeface="Segoe UI"/>
              </a:rPr>
              <a:t>	</a:t>
            </a:r>
            <a:r>
              <a:rPr sz="891" spc="23" dirty="0">
                <a:solidFill>
                  <a:srgbClr val="605D5C"/>
                </a:solidFill>
                <a:latin typeface="Segoe UI"/>
                <a:cs typeface="Segoe UI"/>
              </a:rPr>
              <a:t>$0.46M</a:t>
            </a:r>
            <a:endParaRPr sz="891">
              <a:latin typeface="Segoe UI"/>
              <a:cs typeface="Segoe UI"/>
            </a:endParaRPr>
          </a:p>
          <a:p>
            <a:pPr marL="219074">
              <a:spcBef>
                <a:spcPts val="731"/>
              </a:spcBef>
            </a:pPr>
            <a:r>
              <a:rPr sz="844" dirty="0">
                <a:solidFill>
                  <a:srgbClr val="605D5C"/>
                </a:solidFill>
                <a:latin typeface="Segoe UI"/>
                <a:cs typeface="Segoe UI"/>
              </a:rPr>
              <a:t>$0.5M</a:t>
            </a:r>
            <a:endParaRPr sz="844">
              <a:latin typeface="Segoe UI"/>
              <a:cs typeface="Segoe U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680909" y="295132"/>
            <a:ext cx="830461" cy="138323"/>
          </a:xfrm>
          <a:prstGeom prst="rect">
            <a:avLst/>
          </a:prstGeom>
        </p:spPr>
        <p:txBody>
          <a:bodyPr vert="horz" wrap="square" lIns="0" tIns="8334" rIns="0" bIns="0" rtlCol="0">
            <a:spAutoFit/>
          </a:bodyPr>
          <a:lstStyle/>
          <a:p>
            <a:pPr>
              <a:spcBef>
                <a:spcPts val="66"/>
              </a:spcBef>
            </a:pPr>
            <a:r>
              <a:rPr sz="844" spc="-9" dirty="0">
                <a:solidFill>
                  <a:srgbClr val="FFFFFF"/>
                </a:solidFill>
                <a:latin typeface="Segoe UI"/>
                <a:cs typeface="Segoe UI"/>
              </a:rPr>
              <a:t>Power</a:t>
            </a:r>
            <a:r>
              <a:rPr sz="844" spc="-42" dirty="0">
                <a:solidFill>
                  <a:srgbClr val="FFFFFF"/>
                </a:solidFill>
                <a:latin typeface="Segoe UI"/>
                <a:cs typeface="Segoe UI"/>
              </a:rPr>
              <a:t> </a:t>
            </a:r>
            <a:r>
              <a:rPr sz="844" dirty="0">
                <a:solidFill>
                  <a:srgbClr val="FFFFFF"/>
                </a:solidFill>
                <a:latin typeface="Segoe UI"/>
                <a:cs typeface="Segoe UI"/>
              </a:rPr>
              <a:t>BI</a:t>
            </a:r>
            <a:r>
              <a:rPr sz="844" spc="-38" dirty="0">
                <a:solidFill>
                  <a:srgbClr val="FFFFFF"/>
                </a:solidFill>
                <a:latin typeface="Segoe UI"/>
                <a:cs typeface="Segoe UI"/>
              </a:rPr>
              <a:t> </a:t>
            </a:r>
            <a:r>
              <a:rPr sz="844" dirty="0">
                <a:solidFill>
                  <a:srgbClr val="FFFFFF"/>
                </a:solidFill>
                <a:latin typeface="Segoe UI"/>
                <a:cs typeface="Segoe UI"/>
              </a:rPr>
              <a:t>Desktop</a:t>
            </a:r>
            <a:endParaRPr sz="844">
              <a:latin typeface="Segoe UI"/>
              <a:cs typeface="Segoe UI"/>
            </a:endParaRPr>
          </a:p>
        </p:txBody>
      </p:sp>
      <p:sp>
        <p:nvSpPr>
          <p:cNvPr id="3" name="object 3"/>
          <p:cNvSpPr/>
          <p:nvPr/>
        </p:nvSpPr>
        <p:spPr>
          <a:xfrm>
            <a:off x="381000" y="214313"/>
            <a:ext cx="11430000" cy="6429375"/>
          </a:xfrm>
          <a:custGeom>
            <a:avLst/>
            <a:gdLst/>
            <a:ahLst/>
            <a:cxnLst/>
            <a:rect l="l" t="t" r="r" b="b"/>
            <a:pathLst>
              <a:path w="12192000" h="6858000">
                <a:moveTo>
                  <a:pt x="12192000" y="6858000"/>
                </a:moveTo>
                <a:lnTo>
                  <a:pt x="0" y="6858000"/>
                </a:lnTo>
                <a:lnTo>
                  <a:pt x="0" y="0"/>
                </a:lnTo>
                <a:lnTo>
                  <a:pt x="12192000" y="0"/>
                </a:lnTo>
                <a:lnTo>
                  <a:pt x="12192000" y="6858000"/>
                </a:lnTo>
                <a:close/>
              </a:path>
            </a:pathLst>
          </a:custGeom>
          <a:solidFill>
            <a:srgbClr val="FFFFFF"/>
          </a:solidFill>
        </p:spPr>
        <p:txBody>
          <a:bodyPr wrap="square" lIns="0" tIns="0" rIns="0" bIns="0" rtlCol="0"/>
          <a:lstStyle/>
          <a:p>
            <a:endParaRPr sz="1688"/>
          </a:p>
        </p:txBody>
      </p:sp>
      <p:sp>
        <p:nvSpPr>
          <p:cNvPr id="4" name="object 4"/>
          <p:cNvSpPr/>
          <p:nvPr/>
        </p:nvSpPr>
        <p:spPr>
          <a:xfrm>
            <a:off x="2653263" y="6143673"/>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5" name="object 5"/>
          <p:cNvSpPr/>
          <p:nvPr/>
        </p:nvSpPr>
        <p:spPr>
          <a:xfrm>
            <a:off x="2653263" y="6090082"/>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6" name="object 6"/>
          <p:cNvSpPr/>
          <p:nvPr/>
        </p:nvSpPr>
        <p:spPr>
          <a:xfrm>
            <a:off x="2653263" y="784571"/>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grpSp>
        <p:nvGrpSpPr>
          <p:cNvPr id="7" name="object 7"/>
          <p:cNvGrpSpPr/>
          <p:nvPr/>
        </p:nvGrpSpPr>
        <p:grpSpPr>
          <a:xfrm>
            <a:off x="2653263" y="838162"/>
            <a:ext cx="8450461" cy="598884"/>
            <a:chOff x="2652347" y="894039"/>
            <a:chExt cx="9013825" cy="638810"/>
          </a:xfrm>
        </p:grpSpPr>
        <p:sp>
          <p:nvSpPr>
            <p:cNvPr id="8" name="object 8"/>
            <p:cNvSpPr/>
            <p:nvPr/>
          </p:nvSpPr>
          <p:spPr>
            <a:xfrm>
              <a:off x="2652344" y="1237030"/>
              <a:ext cx="8203565" cy="295910"/>
            </a:xfrm>
            <a:custGeom>
              <a:avLst/>
              <a:gdLst/>
              <a:ahLst/>
              <a:cxnLst/>
              <a:rect l="l" t="t" r="r" b="b"/>
              <a:pathLst>
                <a:path w="8203565" h="295909">
                  <a:moveTo>
                    <a:pt x="9525" y="288823"/>
                  </a:moveTo>
                  <a:lnTo>
                    <a:pt x="0" y="288823"/>
                  </a:lnTo>
                  <a:lnTo>
                    <a:pt x="0" y="295338"/>
                  </a:lnTo>
                  <a:lnTo>
                    <a:pt x="9525" y="295338"/>
                  </a:lnTo>
                  <a:lnTo>
                    <a:pt x="9525" y="288823"/>
                  </a:lnTo>
                  <a:close/>
                </a:path>
                <a:path w="8203565" h="295909">
                  <a:moveTo>
                    <a:pt x="9525" y="0"/>
                  </a:moveTo>
                  <a:lnTo>
                    <a:pt x="0" y="0"/>
                  </a:lnTo>
                  <a:lnTo>
                    <a:pt x="0" y="9525"/>
                  </a:lnTo>
                  <a:lnTo>
                    <a:pt x="9525" y="9525"/>
                  </a:lnTo>
                  <a:lnTo>
                    <a:pt x="9525" y="0"/>
                  </a:lnTo>
                  <a:close/>
                </a:path>
                <a:path w="8203565" h="295909">
                  <a:moveTo>
                    <a:pt x="2740837" y="171488"/>
                  </a:moveTo>
                  <a:lnTo>
                    <a:pt x="2731312" y="171488"/>
                  </a:lnTo>
                  <a:lnTo>
                    <a:pt x="2731312" y="181013"/>
                  </a:lnTo>
                  <a:lnTo>
                    <a:pt x="2740837" y="181013"/>
                  </a:lnTo>
                  <a:lnTo>
                    <a:pt x="2740837" y="171488"/>
                  </a:lnTo>
                  <a:close/>
                </a:path>
                <a:path w="8203565" h="295909">
                  <a:moveTo>
                    <a:pt x="2740837" y="0"/>
                  </a:moveTo>
                  <a:lnTo>
                    <a:pt x="2731312" y="0"/>
                  </a:lnTo>
                  <a:lnTo>
                    <a:pt x="2731312" y="9525"/>
                  </a:lnTo>
                  <a:lnTo>
                    <a:pt x="2740837" y="9525"/>
                  </a:lnTo>
                  <a:lnTo>
                    <a:pt x="2740837" y="0"/>
                  </a:lnTo>
                  <a:close/>
                </a:path>
                <a:path w="8203565" h="295909">
                  <a:moveTo>
                    <a:pt x="5472138" y="171488"/>
                  </a:moveTo>
                  <a:lnTo>
                    <a:pt x="5462613" y="171488"/>
                  </a:lnTo>
                  <a:lnTo>
                    <a:pt x="5462613" y="181013"/>
                  </a:lnTo>
                  <a:lnTo>
                    <a:pt x="5472138" y="181013"/>
                  </a:lnTo>
                  <a:lnTo>
                    <a:pt x="5472138" y="171488"/>
                  </a:lnTo>
                  <a:close/>
                </a:path>
                <a:path w="8203565" h="295909">
                  <a:moveTo>
                    <a:pt x="5472138" y="0"/>
                  </a:moveTo>
                  <a:lnTo>
                    <a:pt x="5462613" y="0"/>
                  </a:lnTo>
                  <a:lnTo>
                    <a:pt x="5462613" y="9525"/>
                  </a:lnTo>
                  <a:lnTo>
                    <a:pt x="5472138" y="9525"/>
                  </a:lnTo>
                  <a:lnTo>
                    <a:pt x="5472138" y="0"/>
                  </a:lnTo>
                  <a:close/>
                </a:path>
                <a:path w="8203565" h="295909">
                  <a:moveTo>
                    <a:pt x="8203451" y="171488"/>
                  </a:moveTo>
                  <a:lnTo>
                    <a:pt x="8193926" y="171488"/>
                  </a:lnTo>
                  <a:lnTo>
                    <a:pt x="8193926" y="181013"/>
                  </a:lnTo>
                  <a:lnTo>
                    <a:pt x="8203451" y="181013"/>
                  </a:lnTo>
                  <a:lnTo>
                    <a:pt x="8203451" y="171488"/>
                  </a:lnTo>
                  <a:close/>
                </a:path>
                <a:path w="8203565" h="295909">
                  <a:moveTo>
                    <a:pt x="8203451" y="0"/>
                  </a:moveTo>
                  <a:lnTo>
                    <a:pt x="8193926" y="0"/>
                  </a:lnTo>
                  <a:lnTo>
                    <a:pt x="8193926" y="9525"/>
                  </a:lnTo>
                  <a:lnTo>
                    <a:pt x="8203451" y="9525"/>
                  </a:lnTo>
                  <a:lnTo>
                    <a:pt x="8203451" y="0"/>
                  </a:lnTo>
                  <a:close/>
                </a:path>
              </a:pathLst>
            </a:custGeom>
            <a:solidFill>
              <a:srgbClr val="C7C6C3"/>
            </a:solidFill>
          </p:spPr>
          <p:txBody>
            <a:bodyPr wrap="square" lIns="0" tIns="0" rIns="0" bIns="0" rtlCol="0"/>
            <a:lstStyle/>
            <a:p>
              <a:endParaRPr sz="1688"/>
            </a:p>
          </p:txBody>
        </p:sp>
        <p:sp>
          <p:nvSpPr>
            <p:cNvPr id="9" name="object 9"/>
            <p:cNvSpPr/>
            <p:nvPr/>
          </p:nvSpPr>
          <p:spPr>
            <a:xfrm>
              <a:off x="2652347" y="1267279"/>
              <a:ext cx="8971280" cy="129539"/>
            </a:xfrm>
            <a:custGeom>
              <a:avLst/>
              <a:gdLst/>
              <a:ahLst/>
              <a:cxnLst/>
              <a:rect l="l" t="t" r="r" b="b"/>
              <a:pathLst>
                <a:path w="8971280" h="129540">
                  <a:moveTo>
                    <a:pt x="8970960" y="129283"/>
                  </a:moveTo>
                  <a:lnTo>
                    <a:pt x="0" y="129283"/>
                  </a:lnTo>
                  <a:lnTo>
                    <a:pt x="0" y="0"/>
                  </a:lnTo>
                  <a:lnTo>
                    <a:pt x="8970960" y="0"/>
                  </a:lnTo>
                  <a:lnTo>
                    <a:pt x="8970960" y="129283"/>
                  </a:lnTo>
                  <a:close/>
                </a:path>
              </a:pathLst>
            </a:custGeom>
            <a:solidFill>
              <a:srgbClr val="118CFF"/>
            </a:solidFill>
          </p:spPr>
          <p:txBody>
            <a:bodyPr wrap="square" lIns="0" tIns="0" rIns="0" bIns="0" rtlCol="0"/>
            <a:lstStyle/>
            <a:p>
              <a:endParaRPr sz="1688"/>
            </a:p>
          </p:txBody>
        </p:sp>
        <p:sp>
          <p:nvSpPr>
            <p:cNvPr id="10" name="object 10"/>
            <p:cNvSpPr/>
            <p:nvPr/>
          </p:nvSpPr>
          <p:spPr>
            <a:xfrm>
              <a:off x="2652344" y="894041"/>
              <a:ext cx="8203565" cy="181610"/>
            </a:xfrm>
            <a:custGeom>
              <a:avLst/>
              <a:gdLst/>
              <a:ahLst/>
              <a:cxnLst/>
              <a:rect l="l" t="t" r="r" b="b"/>
              <a:pathLst>
                <a:path w="8203565" h="181609">
                  <a:moveTo>
                    <a:pt x="9525" y="0"/>
                  </a:moveTo>
                  <a:lnTo>
                    <a:pt x="0" y="0"/>
                  </a:lnTo>
                  <a:lnTo>
                    <a:pt x="0" y="9525"/>
                  </a:lnTo>
                  <a:lnTo>
                    <a:pt x="9525" y="9525"/>
                  </a:lnTo>
                  <a:lnTo>
                    <a:pt x="9525" y="0"/>
                  </a:lnTo>
                  <a:close/>
                </a:path>
                <a:path w="8203565" h="181609">
                  <a:moveTo>
                    <a:pt x="2740837" y="175641"/>
                  </a:moveTo>
                  <a:lnTo>
                    <a:pt x="2731312" y="175641"/>
                  </a:lnTo>
                  <a:lnTo>
                    <a:pt x="2731312" y="181025"/>
                  </a:lnTo>
                  <a:lnTo>
                    <a:pt x="2740837" y="181025"/>
                  </a:lnTo>
                  <a:lnTo>
                    <a:pt x="2740837" y="175641"/>
                  </a:lnTo>
                  <a:close/>
                </a:path>
                <a:path w="8203565" h="181609">
                  <a:moveTo>
                    <a:pt x="2740837" y="0"/>
                  </a:moveTo>
                  <a:lnTo>
                    <a:pt x="2731312" y="0"/>
                  </a:lnTo>
                  <a:lnTo>
                    <a:pt x="2731312" y="9525"/>
                  </a:lnTo>
                  <a:lnTo>
                    <a:pt x="2740837" y="9525"/>
                  </a:lnTo>
                  <a:lnTo>
                    <a:pt x="2740837" y="0"/>
                  </a:lnTo>
                  <a:close/>
                </a:path>
                <a:path w="8203565" h="181609">
                  <a:moveTo>
                    <a:pt x="5472138" y="175641"/>
                  </a:moveTo>
                  <a:lnTo>
                    <a:pt x="5462613" y="175641"/>
                  </a:lnTo>
                  <a:lnTo>
                    <a:pt x="5462613" y="181025"/>
                  </a:lnTo>
                  <a:lnTo>
                    <a:pt x="5472138" y="181025"/>
                  </a:lnTo>
                  <a:lnTo>
                    <a:pt x="5472138" y="175641"/>
                  </a:lnTo>
                  <a:close/>
                </a:path>
                <a:path w="8203565" h="181609">
                  <a:moveTo>
                    <a:pt x="5472138" y="0"/>
                  </a:moveTo>
                  <a:lnTo>
                    <a:pt x="5462613" y="0"/>
                  </a:lnTo>
                  <a:lnTo>
                    <a:pt x="5462613" y="9525"/>
                  </a:lnTo>
                  <a:lnTo>
                    <a:pt x="5472138" y="9525"/>
                  </a:lnTo>
                  <a:lnTo>
                    <a:pt x="5472138" y="0"/>
                  </a:lnTo>
                  <a:close/>
                </a:path>
                <a:path w="8203565" h="181609">
                  <a:moveTo>
                    <a:pt x="8203451" y="175641"/>
                  </a:moveTo>
                  <a:lnTo>
                    <a:pt x="8193926" y="175641"/>
                  </a:lnTo>
                  <a:lnTo>
                    <a:pt x="8193926" y="181025"/>
                  </a:lnTo>
                  <a:lnTo>
                    <a:pt x="8203451" y="181025"/>
                  </a:lnTo>
                  <a:lnTo>
                    <a:pt x="8203451" y="175641"/>
                  </a:lnTo>
                  <a:close/>
                </a:path>
                <a:path w="8203565" h="181609">
                  <a:moveTo>
                    <a:pt x="8203451" y="0"/>
                  </a:moveTo>
                  <a:lnTo>
                    <a:pt x="8193926" y="0"/>
                  </a:lnTo>
                  <a:lnTo>
                    <a:pt x="8193926" y="9525"/>
                  </a:lnTo>
                  <a:lnTo>
                    <a:pt x="8203451" y="9525"/>
                  </a:lnTo>
                  <a:lnTo>
                    <a:pt x="8203451" y="0"/>
                  </a:lnTo>
                  <a:close/>
                </a:path>
              </a:pathLst>
            </a:custGeom>
            <a:solidFill>
              <a:srgbClr val="C7C6C3"/>
            </a:solidFill>
          </p:spPr>
          <p:txBody>
            <a:bodyPr wrap="square" lIns="0" tIns="0" rIns="0" bIns="0" rtlCol="0"/>
            <a:lstStyle/>
            <a:p>
              <a:endParaRPr sz="1688"/>
            </a:p>
          </p:txBody>
        </p:sp>
        <p:sp>
          <p:nvSpPr>
            <p:cNvPr id="11" name="object 11"/>
            <p:cNvSpPr/>
            <p:nvPr/>
          </p:nvSpPr>
          <p:spPr>
            <a:xfrm>
              <a:off x="2652347" y="940396"/>
              <a:ext cx="9013825" cy="129539"/>
            </a:xfrm>
            <a:custGeom>
              <a:avLst/>
              <a:gdLst/>
              <a:ahLst/>
              <a:cxnLst/>
              <a:rect l="l" t="t" r="r" b="b"/>
              <a:pathLst>
                <a:path w="9013825" h="129540">
                  <a:moveTo>
                    <a:pt x="9013513" y="129283"/>
                  </a:moveTo>
                  <a:lnTo>
                    <a:pt x="0" y="129283"/>
                  </a:lnTo>
                  <a:lnTo>
                    <a:pt x="0" y="0"/>
                  </a:lnTo>
                  <a:lnTo>
                    <a:pt x="9013513" y="0"/>
                  </a:lnTo>
                  <a:lnTo>
                    <a:pt x="9013513" y="129283"/>
                  </a:lnTo>
                  <a:close/>
                </a:path>
              </a:pathLst>
            </a:custGeom>
            <a:solidFill>
              <a:srgbClr val="118CFF"/>
            </a:solidFill>
          </p:spPr>
          <p:txBody>
            <a:bodyPr wrap="square" lIns="0" tIns="0" rIns="0" bIns="0" rtlCol="0"/>
            <a:lstStyle/>
            <a:p>
              <a:endParaRPr sz="1688"/>
            </a:p>
          </p:txBody>
        </p:sp>
        <p:sp>
          <p:nvSpPr>
            <p:cNvPr id="12" name="object 12"/>
            <p:cNvSpPr/>
            <p:nvPr/>
          </p:nvSpPr>
          <p:spPr>
            <a:xfrm>
              <a:off x="2652344" y="1069682"/>
              <a:ext cx="1216025" cy="456565"/>
            </a:xfrm>
            <a:custGeom>
              <a:avLst/>
              <a:gdLst/>
              <a:ahLst/>
              <a:cxnLst/>
              <a:rect l="l" t="t" r="r" b="b"/>
              <a:pathLst>
                <a:path w="1216025" h="456565">
                  <a:moveTo>
                    <a:pt x="726262" y="326885"/>
                  </a:moveTo>
                  <a:lnTo>
                    <a:pt x="0" y="326885"/>
                  </a:lnTo>
                  <a:lnTo>
                    <a:pt x="0" y="456171"/>
                  </a:lnTo>
                  <a:lnTo>
                    <a:pt x="726262" y="456171"/>
                  </a:lnTo>
                  <a:lnTo>
                    <a:pt x="726262" y="326885"/>
                  </a:lnTo>
                  <a:close/>
                </a:path>
                <a:path w="1216025" h="456565">
                  <a:moveTo>
                    <a:pt x="1215859" y="0"/>
                  </a:moveTo>
                  <a:lnTo>
                    <a:pt x="0" y="0"/>
                  </a:lnTo>
                  <a:lnTo>
                    <a:pt x="0" y="129286"/>
                  </a:lnTo>
                  <a:lnTo>
                    <a:pt x="1215859" y="129286"/>
                  </a:lnTo>
                  <a:lnTo>
                    <a:pt x="1215859" y="0"/>
                  </a:lnTo>
                  <a:close/>
                </a:path>
              </a:pathLst>
            </a:custGeom>
            <a:solidFill>
              <a:srgbClr val="12239D"/>
            </a:solidFill>
          </p:spPr>
          <p:txBody>
            <a:bodyPr wrap="square" lIns="0" tIns="0" rIns="0" bIns="0" rtlCol="0"/>
            <a:lstStyle/>
            <a:p>
              <a:endParaRPr sz="1688"/>
            </a:p>
          </p:txBody>
        </p:sp>
      </p:grpSp>
      <p:grpSp>
        <p:nvGrpSpPr>
          <p:cNvPr id="13" name="object 13"/>
          <p:cNvGrpSpPr/>
          <p:nvPr/>
        </p:nvGrpSpPr>
        <p:grpSpPr>
          <a:xfrm>
            <a:off x="2653263" y="1481254"/>
            <a:ext cx="5732264" cy="277416"/>
            <a:chOff x="2652347" y="1580004"/>
            <a:chExt cx="6114415" cy="295910"/>
          </a:xfrm>
        </p:grpSpPr>
        <p:sp>
          <p:nvSpPr>
            <p:cNvPr id="14" name="object 14"/>
            <p:cNvSpPr/>
            <p:nvPr/>
          </p:nvSpPr>
          <p:spPr>
            <a:xfrm>
              <a:off x="2652344" y="1580006"/>
              <a:ext cx="5472430" cy="295910"/>
            </a:xfrm>
            <a:custGeom>
              <a:avLst/>
              <a:gdLst/>
              <a:ahLst/>
              <a:cxnLst/>
              <a:rect l="l" t="t" r="r" b="b"/>
              <a:pathLst>
                <a:path w="5472430" h="295910">
                  <a:moveTo>
                    <a:pt x="9525" y="285826"/>
                  </a:moveTo>
                  <a:lnTo>
                    <a:pt x="0" y="285826"/>
                  </a:lnTo>
                  <a:lnTo>
                    <a:pt x="0" y="295351"/>
                  </a:lnTo>
                  <a:lnTo>
                    <a:pt x="9525" y="295351"/>
                  </a:lnTo>
                  <a:lnTo>
                    <a:pt x="9525" y="285826"/>
                  </a:lnTo>
                  <a:close/>
                </a:path>
                <a:path w="5472430" h="295910">
                  <a:moveTo>
                    <a:pt x="9525" y="0"/>
                  </a:moveTo>
                  <a:lnTo>
                    <a:pt x="0" y="0"/>
                  </a:lnTo>
                  <a:lnTo>
                    <a:pt x="0" y="9525"/>
                  </a:lnTo>
                  <a:lnTo>
                    <a:pt x="9525" y="9525"/>
                  </a:lnTo>
                  <a:lnTo>
                    <a:pt x="9525" y="0"/>
                  </a:lnTo>
                  <a:close/>
                </a:path>
                <a:path w="5472430" h="295910">
                  <a:moveTo>
                    <a:pt x="2740837" y="171500"/>
                  </a:moveTo>
                  <a:lnTo>
                    <a:pt x="2731312" y="171500"/>
                  </a:lnTo>
                  <a:lnTo>
                    <a:pt x="2731312" y="181025"/>
                  </a:lnTo>
                  <a:lnTo>
                    <a:pt x="2740837" y="181025"/>
                  </a:lnTo>
                  <a:lnTo>
                    <a:pt x="2740837" y="171500"/>
                  </a:lnTo>
                  <a:close/>
                </a:path>
                <a:path w="5472430" h="295910">
                  <a:moveTo>
                    <a:pt x="2740837" y="0"/>
                  </a:moveTo>
                  <a:lnTo>
                    <a:pt x="2731312" y="0"/>
                  </a:lnTo>
                  <a:lnTo>
                    <a:pt x="2731312" y="9525"/>
                  </a:lnTo>
                  <a:lnTo>
                    <a:pt x="2740837" y="9525"/>
                  </a:lnTo>
                  <a:lnTo>
                    <a:pt x="2740837" y="0"/>
                  </a:lnTo>
                  <a:close/>
                </a:path>
                <a:path w="5472430" h="295910">
                  <a:moveTo>
                    <a:pt x="5472138" y="171500"/>
                  </a:moveTo>
                  <a:lnTo>
                    <a:pt x="5462613" y="171500"/>
                  </a:lnTo>
                  <a:lnTo>
                    <a:pt x="5462613" y="181025"/>
                  </a:lnTo>
                  <a:lnTo>
                    <a:pt x="5472138" y="181025"/>
                  </a:lnTo>
                  <a:lnTo>
                    <a:pt x="5472138" y="171500"/>
                  </a:lnTo>
                  <a:close/>
                </a:path>
                <a:path w="5472430" h="295910">
                  <a:moveTo>
                    <a:pt x="5472138" y="0"/>
                  </a:moveTo>
                  <a:lnTo>
                    <a:pt x="5462613" y="0"/>
                  </a:lnTo>
                  <a:lnTo>
                    <a:pt x="5462613" y="9525"/>
                  </a:lnTo>
                  <a:lnTo>
                    <a:pt x="5472138" y="9525"/>
                  </a:lnTo>
                  <a:lnTo>
                    <a:pt x="5472138" y="0"/>
                  </a:lnTo>
                  <a:close/>
                </a:path>
              </a:pathLst>
            </a:custGeom>
            <a:solidFill>
              <a:srgbClr val="C7C6C3"/>
            </a:solidFill>
          </p:spPr>
          <p:txBody>
            <a:bodyPr wrap="square" lIns="0" tIns="0" rIns="0" bIns="0" rtlCol="0"/>
            <a:lstStyle/>
            <a:p>
              <a:endParaRPr sz="1688"/>
            </a:p>
          </p:txBody>
        </p:sp>
        <p:sp>
          <p:nvSpPr>
            <p:cNvPr id="15" name="object 15"/>
            <p:cNvSpPr/>
            <p:nvPr/>
          </p:nvSpPr>
          <p:spPr>
            <a:xfrm>
              <a:off x="2652347" y="1594161"/>
              <a:ext cx="6114415" cy="129539"/>
            </a:xfrm>
            <a:custGeom>
              <a:avLst/>
              <a:gdLst/>
              <a:ahLst/>
              <a:cxnLst/>
              <a:rect l="l" t="t" r="r" b="b"/>
              <a:pathLst>
                <a:path w="6114415" h="129539">
                  <a:moveTo>
                    <a:pt x="6113861" y="129283"/>
                  </a:moveTo>
                  <a:lnTo>
                    <a:pt x="0" y="129283"/>
                  </a:lnTo>
                  <a:lnTo>
                    <a:pt x="0" y="0"/>
                  </a:lnTo>
                  <a:lnTo>
                    <a:pt x="6113861" y="0"/>
                  </a:lnTo>
                  <a:lnTo>
                    <a:pt x="6113861" y="129283"/>
                  </a:lnTo>
                  <a:close/>
                </a:path>
              </a:pathLst>
            </a:custGeom>
            <a:solidFill>
              <a:srgbClr val="118CFF"/>
            </a:solidFill>
          </p:spPr>
          <p:txBody>
            <a:bodyPr wrap="square" lIns="0" tIns="0" rIns="0" bIns="0" rtlCol="0"/>
            <a:lstStyle/>
            <a:p>
              <a:endParaRPr sz="1688"/>
            </a:p>
          </p:txBody>
        </p:sp>
        <p:sp>
          <p:nvSpPr>
            <p:cNvPr id="16" name="object 16"/>
            <p:cNvSpPr/>
            <p:nvPr/>
          </p:nvSpPr>
          <p:spPr>
            <a:xfrm>
              <a:off x="2652347" y="1723445"/>
              <a:ext cx="581660" cy="129539"/>
            </a:xfrm>
            <a:custGeom>
              <a:avLst/>
              <a:gdLst/>
              <a:ahLst/>
              <a:cxnLst/>
              <a:rect l="l" t="t" r="r" b="b"/>
              <a:pathLst>
                <a:path w="581660" h="129539">
                  <a:moveTo>
                    <a:pt x="581190" y="129283"/>
                  </a:moveTo>
                  <a:lnTo>
                    <a:pt x="0" y="129283"/>
                  </a:lnTo>
                  <a:lnTo>
                    <a:pt x="0" y="0"/>
                  </a:lnTo>
                  <a:lnTo>
                    <a:pt x="581190" y="0"/>
                  </a:lnTo>
                  <a:lnTo>
                    <a:pt x="581190" y="129283"/>
                  </a:lnTo>
                  <a:close/>
                </a:path>
              </a:pathLst>
            </a:custGeom>
            <a:solidFill>
              <a:srgbClr val="12239D"/>
            </a:solidFill>
          </p:spPr>
          <p:txBody>
            <a:bodyPr wrap="square" lIns="0" tIns="0" rIns="0" bIns="0" rtlCol="0"/>
            <a:lstStyle/>
            <a:p>
              <a:endParaRPr sz="1688"/>
            </a:p>
          </p:txBody>
        </p:sp>
      </p:grpSp>
      <p:grpSp>
        <p:nvGrpSpPr>
          <p:cNvPr id="17" name="object 17"/>
          <p:cNvGrpSpPr/>
          <p:nvPr/>
        </p:nvGrpSpPr>
        <p:grpSpPr>
          <a:xfrm>
            <a:off x="2199385" y="1800979"/>
            <a:ext cx="5753695" cy="548878"/>
            <a:chOff x="2168210" y="1921044"/>
            <a:chExt cx="6137275" cy="585470"/>
          </a:xfrm>
        </p:grpSpPr>
        <p:sp>
          <p:nvSpPr>
            <p:cNvPr id="18" name="object 18"/>
            <p:cNvSpPr/>
            <p:nvPr/>
          </p:nvSpPr>
          <p:spPr>
            <a:xfrm>
              <a:off x="2652344" y="2208809"/>
              <a:ext cx="5472430" cy="181610"/>
            </a:xfrm>
            <a:custGeom>
              <a:avLst/>
              <a:gdLst/>
              <a:ahLst/>
              <a:cxnLst/>
              <a:rect l="l" t="t" r="r" b="b"/>
              <a:pathLst>
                <a:path w="5472430" h="181610">
                  <a:moveTo>
                    <a:pt x="9525" y="0"/>
                  </a:moveTo>
                  <a:lnTo>
                    <a:pt x="0" y="0"/>
                  </a:lnTo>
                  <a:lnTo>
                    <a:pt x="0" y="9525"/>
                  </a:lnTo>
                  <a:lnTo>
                    <a:pt x="9525" y="9525"/>
                  </a:lnTo>
                  <a:lnTo>
                    <a:pt x="9525" y="0"/>
                  </a:lnTo>
                  <a:close/>
                </a:path>
                <a:path w="5472430" h="181610">
                  <a:moveTo>
                    <a:pt x="2740837" y="171488"/>
                  </a:moveTo>
                  <a:lnTo>
                    <a:pt x="2731312" y="171488"/>
                  </a:lnTo>
                  <a:lnTo>
                    <a:pt x="2731312" y="181025"/>
                  </a:lnTo>
                  <a:lnTo>
                    <a:pt x="2740837" y="181025"/>
                  </a:lnTo>
                  <a:lnTo>
                    <a:pt x="2740837" y="171488"/>
                  </a:lnTo>
                  <a:close/>
                </a:path>
                <a:path w="5472430" h="181610">
                  <a:moveTo>
                    <a:pt x="2740837" y="0"/>
                  </a:moveTo>
                  <a:lnTo>
                    <a:pt x="2731312" y="0"/>
                  </a:lnTo>
                  <a:lnTo>
                    <a:pt x="2731312" y="9525"/>
                  </a:lnTo>
                  <a:lnTo>
                    <a:pt x="2740837" y="9525"/>
                  </a:lnTo>
                  <a:lnTo>
                    <a:pt x="2740837" y="0"/>
                  </a:lnTo>
                  <a:close/>
                </a:path>
                <a:path w="5472430" h="181610">
                  <a:moveTo>
                    <a:pt x="5472138" y="171488"/>
                  </a:moveTo>
                  <a:lnTo>
                    <a:pt x="5462613" y="171488"/>
                  </a:lnTo>
                  <a:lnTo>
                    <a:pt x="5462613" y="181025"/>
                  </a:lnTo>
                  <a:lnTo>
                    <a:pt x="5472138" y="181025"/>
                  </a:lnTo>
                  <a:lnTo>
                    <a:pt x="5472138" y="171488"/>
                  </a:lnTo>
                  <a:close/>
                </a:path>
                <a:path w="5472430" h="181610">
                  <a:moveTo>
                    <a:pt x="5472138" y="0"/>
                  </a:moveTo>
                  <a:lnTo>
                    <a:pt x="5462613" y="0"/>
                  </a:lnTo>
                  <a:lnTo>
                    <a:pt x="5462613" y="9525"/>
                  </a:lnTo>
                  <a:lnTo>
                    <a:pt x="5472138" y="9525"/>
                  </a:lnTo>
                  <a:lnTo>
                    <a:pt x="5472138" y="0"/>
                  </a:lnTo>
                  <a:close/>
                </a:path>
              </a:pathLst>
            </a:custGeom>
            <a:solidFill>
              <a:srgbClr val="C7C6C3"/>
            </a:solidFill>
          </p:spPr>
          <p:txBody>
            <a:bodyPr wrap="square" lIns="0" tIns="0" rIns="0" bIns="0" rtlCol="0"/>
            <a:lstStyle/>
            <a:p>
              <a:endParaRPr sz="1688"/>
            </a:p>
          </p:txBody>
        </p:sp>
        <p:sp>
          <p:nvSpPr>
            <p:cNvPr id="19" name="object 19"/>
            <p:cNvSpPr/>
            <p:nvPr/>
          </p:nvSpPr>
          <p:spPr>
            <a:xfrm>
              <a:off x="2652347" y="2247927"/>
              <a:ext cx="5556250" cy="129539"/>
            </a:xfrm>
            <a:custGeom>
              <a:avLst/>
              <a:gdLst/>
              <a:ahLst/>
              <a:cxnLst/>
              <a:rect l="l" t="t" r="r" b="b"/>
              <a:pathLst>
                <a:path w="5556250" h="129539">
                  <a:moveTo>
                    <a:pt x="5555831" y="129283"/>
                  </a:moveTo>
                  <a:lnTo>
                    <a:pt x="0" y="129283"/>
                  </a:lnTo>
                  <a:lnTo>
                    <a:pt x="0" y="0"/>
                  </a:lnTo>
                  <a:lnTo>
                    <a:pt x="5555831" y="0"/>
                  </a:lnTo>
                  <a:lnTo>
                    <a:pt x="5555831" y="129283"/>
                  </a:lnTo>
                  <a:close/>
                </a:path>
              </a:pathLst>
            </a:custGeom>
            <a:solidFill>
              <a:srgbClr val="118CFF"/>
            </a:solidFill>
          </p:spPr>
          <p:txBody>
            <a:bodyPr wrap="square" lIns="0" tIns="0" rIns="0" bIns="0" rtlCol="0"/>
            <a:lstStyle/>
            <a:p>
              <a:endParaRPr sz="1688"/>
            </a:p>
          </p:txBody>
        </p:sp>
        <p:sp>
          <p:nvSpPr>
            <p:cNvPr id="20" name="object 20"/>
            <p:cNvSpPr/>
            <p:nvPr/>
          </p:nvSpPr>
          <p:spPr>
            <a:xfrm>
              <a:off x="2652344" y="2094483"/>
              <a:ext cx="5472430" cy="67310"/>
            </a:xfrm>
            <a:custGeom>
              <a:avLst/>
              <a:gdLst/>
              <a:ahLst/>
              <a:cxnLst/>
              <a:rect l="l" t="t" r="r" b="b"/>
              <a:pathLst>
                <a:path w="5472430" h="67310">
                  <a:moveTo>
                    <a:pt x="9525" y="57162"/>
                  </a:moveTo>
                  <a:lnTo>
                    <a:pt x="0" y="57162"/>
                  </a:lnTo>
                  <a:lnTo>
                    <a:pt x="0" y="66687"/>
                  </a:lnTo>
                  <a:lnTo>
                    <a:pt x="9525" y="66687"/>
                  </a:lnTo>
                  <a:lnTo>
                    <a:pt x="9525" y="57162"/>
                  </a:lnTo>
                  <a:close/>
                </a:path>
                <a:path w="5472430" h="67310">
                  <a:moveTo>
                    <a:pt x="9525" y="0"/>
                  </a:moveTo>
                  <a:lnTo>
                    <a:pt x="0" y="0"/>
                  </a:lnTo>
                  <a:lnTo>
                    <a:pt x="0" y="9525"/>
                  </a:lnTo>
                  <a:lnTo>
                    <a:pt x="9525" y="9525"/>
                  </a:lnTo>
                  <a:lnTo>
                    <a:pt x="9525" y="0"/>
                  </a:lnTo>
                  <a:close/>
                </a:path>
                <a:path w="5472430" h="67310">
                  <a:moveTo>
                    <a:pt x="2740837" y="0"/>
                  </a:moveTo>
                  <a:lnTo>
                    <a:pt x="2731312" y="0"/>
                  </a:lnTo>
                  <a:lnTo>
                    <a:pt x="2731312" y="9525"/>
                  </a:lnTo>
                  <a:lnTo>
                    <a:pt x="2740837" y="9525"/>
                  </a:lnTo>
                  <a:lnTo>
                    <a:pt x="2740837" y="0"/>
                  </a:lnTo>
                  <a:close/>
                </a:path>
                <a:path w="5472430" h="67310">
                  <a:moveTo>
                    <a:pt x="5472138" y="0"/>
                  </a:moveTo>
                  <a:lnTo>
                    <a:pt x="5462613" y="0"/>
                  </a:lnTo>
                  <a:lnTo>
                    <a:pt x="5462613" y="9525"/>
                  </a:lnTo>
                  <a:lnTo>
                    <a:pt x="5472138" y="9525"/>
                  </a:lnTo>
                  <a:lnTo>
                    <a:pt x="5472138" y="0"/>
                  </a:lnTo>
                  <a:close/>
                </a:path>
              </a:pathLst>
            </a:custGeom>
            <a:solidFill>
              <a:srgbClr val="C7C6C3"/>
            </a:solidFill>
          </p:spPr>
          <p:txBody>
            <a:bodyPr wrap="square" lIns="0" tIns="0" rIns="0" bIns="0" rtlCol="0"/>
            <a:lstStyle/>
            <a:p>
              <a:endParaRPr sz="1688"/>
            </a:p>
          </p:txBody>
        </p:sp>
        <p:sp>
          <p:nvSpPr>
            <p:cNvPr id="21" name="object 21"/>
            <p:cNvSpPr/>
            <p:nvPr/>
          </p:nvSpPr>
          <p:spPr>
            <a:xfrm>
              <a:off x="2652347" y="1921044"/>
              <a:ext cx="5653405" cy="129539"/>
            </a:xfrm>
            <a:custGeom>
              <a:avLst/>
              <a:gdLst/>
              <a:ahLst/>
              <a:cxnLst/>
              <a:rect l="l" t="t" r="r" b="b"/>
              <a:pathLst>
                <a:path w="5653405" h="129539">
                  <a:moveTo>
                    <a:pt x="5652869" y="129283"/>
                  </a:moveTo>
                  <a:lnTo>
                    <a:pt x="0" y="129283"/>
                  </a:lnTo>
                  <a:lnTo>
                    <a:pt x="0" y="0"/>
                  </a:lnTo>
                  <a:lnTo>
                    <a:pt x="5652869" y="0"/>
                  </a:lnTo>
                  <a:lnTo>
                    <a:pt x="5652869" y="129283"/>
                  </a:lnTo>
                  <a:close/>
                </a:path>
              </a:pathLst>
            </a:custGeom>
            <a:solidFill>
              <a:srgbClr val="118CFF"/>
            </a:solidFill>
          </p:spPr>
          <p:txBody>
            <a:bodyPr wrap="square" lIns="0" tIns="0" rIns="0" bIns="0" rtlCol="0"/>
            <a:lstStyle/>
            <a:p>
              <a:endParaRPr sz="1688"/>
            </a:p>
          </p:txBody>
        </p:sp>
        <p:sp>
          <p:nvSpPr>
            <p:cNvPr id="22" name="object 22"/>
            <p:cNvSpPr/>
            <p:nvPr/>
          </p:nvSpPr>
          <p:spPr>
            <a:xfrm>
              <a:off x="2168207" y="2050338"/>
              <a:ext cx="1310005" cy="456565"/>
            </a:xfrm>
            <a:custGeom>
              <a:avLst/>
              <a:gdLst/>
              <a:ahLst/>
              <a:cxnLst/>
              <a:rect l="l" t="t" r="r" b="b"/>
              <a:pathLst>
                <a:path w="1310004" h="456564">
                  <a:moveTo>
                    <a:pt x="484136" y="0"/>
                  </a:moveTo>
                  <a:lnTo>
                    <a:pt x="0" y="0"/>
                  </a:lnTo>
                  <a:lnTo>
                    <a:pt x="0" y="129286"/>
                  </a:lnTo>
                  <a:lnTo>
                    <a:pt x="484136" y="129286"/>
                  </a:lnTo>
                  <a:lnTo>
                    <a:pt x="484136" y="0"/>
                  </a:lnTo>
                  <a:close/>
                </a:path>
                <a:path w="1310004" h="456564">
                  <a:moveTo>
                    <a:pt x="1309585" y="326872"/>
                  </a:moveTo>
                  <a:lnTo>
                    <a:pt x="484136" y="326872"/>
                  </a:lnTo>
                  <a:lnTo>
                    <a:pt x="484136" y="456158"/>
                  </a:lnTo>
                  <a:lnTo>
                    <a:pt x="1309585" y="456158"/>
                  </a:lnTo>
                  <a:lnTo>
                    <a:pt x="1309585" y="326872"/>
                  </a:lnTo>
                  <a:close/>
                </a:path>
              </a:pathLst>
            </a:custGeom>
            <a:solidFill>
              <a:srgbClr val="12239D"/>
            </a:solidFill>
          </p:spPr>
          <p:txBody>
            <a:bodyPr wrap="square" lIns="0" tIns="0" rIns="0" bIns="0" rtlCol="0"/>
            <a:lstStyle/>
            <a:p>
              <a:endParaRPr sz="1688"/>
            </a:p>
          </p:txBody>
        </p:sp>
      </p:grpSp>
      <p:grpSp>
        <p:nvGrpSpPr>
          <p:cNvPr id="23" name="object 23"/>
          <p:cNvGrpSpPr/>
          <p:nvPr/>
        </p:nvGrpSpPr>
        <p:grpSpPr>
          <a:xfrm>
            <a:off x="2653263" y="2392301"/>
            <a:ext cx="4845844" cy="277416"/>
            <a:chOff x="2652347" y="2551788"/>
            <a:chExt cx="5168900" cy="295910"/>
          </a:xfrm>
        </p:grpSpPr>
        <p:sp>
          <p:nvSpPr>
            <p:cNvPr id="24" name="object 24"/>
            <p:cNvSpPr/>
            <p:nvPr/>
          </p:nvSpPr>
          <p:spPr>
            <a:xfrm>
              <a:off x="2652344" y="2551798"/>
              <a:ext cx="2741295" cy="295910"/>
            </a:xfrm>
            <a:custGeom>
              <a:avLst/>
              <a:gdLst/>
              <a:ahLst/>
              <a:cxnLst/>
              <a:rect l="l" t="t" r="r" b="b"/>
              <a:pathLst>
                <a:path w="2741295" h="295910">
                  <a:moveTo>
                    <a:pt x="9525" y="285813"/>
                  </a:moveTo>
                  <a:lnTo>
                    <a:pt x="0" y="285813"/>
                  </a:lnTo>
                  <a:lnTo>
                    <a:pt x="0" y="295338"/>
                  </a:lnTo>
                  <a:lnTo>
                    <a:pt x="9525" y="295338"/>
                  </a:lnTo>
                  <a:lnTo>
                    <a:pt x="9525" y="285813"/>
                  </a:lnTo>
                  <a:close/>
                </a:path>
                <a:path w="2741295" h="295910">
                  <a:moveTo>
                    <a:pt x="9525" y="0"/>
                  </a:moveTo>
                  <a:lnTo>
                    <a:pt x="0" y="0"/>
                  </a:lnTo>
                  <a:lnTo>
                    <a:pt x="0" y="9525"/>
                  </a:lnTo>
                  <a:lnTo>
                    <a:pt x="9525" y="9525"/>
                  </a:lnTo>
                  <a:lnTo>
                    <a:pt x="9525" y="0"/>
                  </a:lnTo>
                  <a:close/>
                </a:path>
                <a:path w="2741295" h="295910">
                  <a:moveTo>
                    <a:pt x="2740837" y="171488"/>
                  </a:moveTo>
                  <a:lnTo>
                    <a:pt x="2731312" y="171488"/>
                  </a:lnTo>
                  <a:lnTo>
                    <a:pt x="2731312" y="181013"/>
                  </a:lnTo>
                  <a:lnTo>
                    <a:pt x="2740837" y="181013"/>
                  </a:lnTo>
                  <a:lnTo>
                    <a:pt x="2740837" y="171488"/>
                  </a:lnTo>
                  <a:close/>
                </a:path>
                <a:path w="2741295" h="295910">
                  <a:moveTo>
                    <a:pt x="2740837" y="0"/>
                  </a:moveTo>
                  <a:lnTo>
                    <a:pt x="2731312" y="0"/>
                  </a:lnTo>
                  <a:lnTo>
                    <a:pt x="2731312" y="9525"/>
                  </a:lnTo>
                  <a:lnTo>
                    <a:pt x="2740837" y="9525"/>
                  </a:lnTo>
                  <a:lnTo>
                    <a:pt x="2740837" y="0"/>
                  </a:lnTo>
                  <a:close/>
                </a:path>
              </a:pathLst>
            </a:custGeom>
            <a:solidFill>
              <a:srgbClr val="C7C6C3"/>
            </a:solidFill>
          </p:spPr>
          <p:txBody>
            <a:bodyPr wrap="square" lIns="0" tIns="0" rIns="0" bIns="0" rtlCol="0"/>
            <a:lstStyle/>
            <a:p>
              <a:endParaRPr sz="1688"/>
            </a:p>
          </p:txBody>
        </p:sp>
        <p:sp>
          <p:nvSpPr>
            <p:cNvPr id="25" name="object 25"/>
            <p:cNvSpPr/>
            <p:nvPr/>
          </p:nvSpPr>
          <p:spPr>
            <a:xfrm>
              <a:off x="2652347" y="2574809"/>
              <a:ext cx="5168900" cy="129539"/>
            </a:xfrm>
            <a:custGeom>
              <a:avLst/>
              <a:gdLst/>
              <a:ahLst/>
              <a:cxnLst/>
              <a:rect l="l" t="t" r="r" b="b"/>
              <a:pathLst>
                <a:path w="5168900" h="129539">
                  <a:moveTo>
                    <a:pt x="5168692" y="129283"/>
                  </a:moveTo>
                  <a:lnTo>
                    <a:pt x="0" y="129283"/>
                  </a:lnTo>
                  <a:lnTo>
                    <a:pt x="0" y="0"/>
                  </a:lnTo>
                  <a:lnTo>
                    <a:pt x="5168692" y="0"/>
                  </a:lnTo>
                  <a:lnTo>
                    <a:pt x="5168692" y="129283"/>
                  </a:lnTo>
                  <a:close/>
                </a:path>
              </a:pathLst>
            </a:custGeom>
            <a:solidFill>
              <a:srgbClr val="118CFF"/>
            </a:solidFill>
          </p:spPr>
          <p:txBody>
            <a:bodyPr wrap="square" lIns="0" tIns="0" rIns="0" bIns="0" rtlCol="0"/>
            <a:lstStyle/>
            <a:p>
              <a:endParaRPr sz="1688"/>
            </a:p>
          </p:txBody>
        </p:sp>
        <p:sp>
          <p:nvSpPr>
            <p:cNvPr id="26" name="object 26"/>
            <p:cNvSpPr/>
            <p:nvPr/>
          </p:nvSpPr>
          <p:spPr>
            <a:xfrm>
              <a:off x="2652347" y="2704093"/>
              <a:ext cx="92710" cy="129539"/>
            </a:xfrm>
            <a:custGeom>
              <a:avLst/>
              <a:gdLst/>
              <a:ahLst/>
              <a:cxnLst/>
              <a:rect l="l" t="t" r="r" b="b"/>
              <a:pathLst>
                <a:path w="92710" h="129539">
                  <a:moveTo>
                    <a:pt x="92448" y="129283"/>
                  </a:moveTo>
                  <a:lnTo>
                    <a:pt x="0" y="129283"/>
                  </a:lnTo>
                  <a:lnTo>
                    <a:pt x="0" y="0"/>
                  </a:lnTo>
                  <a:lnTo>
                    <a:pt x="92448" y="0"/>
                  </a:lnTo>
                  <a:lnTo>
                    <a:pt x="92448" y="129283"/>
                  </a:lnTo>
                  <a:close/>
                </a:path>
              </a:pathLst>
            </a:custGeom>
            <a:solidFill>
              <a:srgbClr val="12239D"/>
            </a:solidFill>
          </p:spPr>
          <p:txBody>
            <a:bodyPr wrap="square" lIns="0" tIns="0" rIns="0" bIns="0" rtlCol="0"/>
            <a:lstStyle/>
            <a:p>
              <a:endParaRPr sz="1688"/>
            </a:p>
          </p:txBody>
        </p:sp>
      </p:grpSp>
      <p:grpSp>
        <p:nvGrpSpPr>
          <p:cNvPr id="27" name="object 27"/>
          <p:cNvGrpSpPr/>
          <p:nvPr/>
        </p:nvGrpSpPr>
        <p:grpSpPr>
          <a:xfrm>
            <a:off x="2564345" y="2713847"/>
            <a:ext cx="4374952" cy="866775"/>
            <a:chOff x="2557501" y="2894770"/>
            <a:chExt cx="4666615" cy="924560"/>
          </a:xfrm>
        </p:grpSpPr>
        <p:sp>
          <p:nvSpPr>
            <p:cNvPr id="28" name="object 28"/>
            <p:cNvSpPr/>
            <p:nvPr/>
          </p:nvSpPr>
          <p:spPr>
            <a:xfrm>
              <a:off x="2652344" y="3523576"/>
              <a:ext cx="2741295" cy="295910"/>
            </a:xfrm>
            <a:custGeom>
              <a:avLst/>
              <a:gdLst/>
              <a:ahLst/>
              <a:cxnLst/>
              <a:rect l="l" t="t" r="r" b="b"/>
              <a:pathLst>
                <a:path w="2741295" h="295910">
                  <a:moveTo>
                    <a:pt x="9525" y="285826"/>
                  </a:moveTo>
                  <a:lnTo>
                    <a:pt x="0" y="285826"/>
                  </a:lnTo>
                  <a:lnTo>
                    <a:pt x="0" y="295351"/>
                  </a:lnTo>
                  <a:lnTo>
                    <a:pt x="9525" y="295351"/>
                  </a:lnTo>
                  <a:lnTo>
                    <a:pt x="9525" y="285826"/>
                  </a:lnTo>
                  <a:close/>
                </a:path>
                <a:path w="2741295" h="295910">
                  <a:moveTo>
                    <a:pt x="9525" y="228650"/>
                  </a:moveTo>
                  <a:lnTo>
                    <a:pt x="0" y="228650"/>
                  </a:lnTo>
                  <a:lnTo>
                    <a:pt x="0" y="238188"/>
                  </a:lnTo>
                  <a:lnTo>
                    <a:pt x="9525" y="238188"/>
                  </a:lnTo>
                  <a:lnTo>
                    <a:pt x="9525" y="228650"/>
                  </a:lnTo>
                  <a:close/>
                </a:path>
                <a:path w="2741295" h="295910">
                  <a:moveTo>
                    <a:pt x="9525" y="171488"/>
                  </a:moveTo>
                  <a:lnTo>
                    <a:pt x="0" y="171488"/>
                  </a:lnTo>
                  <a:lnTo>
                    <a:pt x="0" y="181025"/>
                  </a:lnTo>
                  <a:lnTo>
                    <a:pt x="9525" y="181025"/>
                  </a:lnTo>
                  <a:lnTo>
                    <a:pt x="9525" y="171488"/>
                  </a:lnTo>
                  <a:close/>
                </a:path>
                <a:path w="2741295" h="295910">
                  <a:moveTo>
                    <a:pt x="9525" y="0"/>
                  </a:moveTo>
                  <a:lnTo>
                    <a:pt x="0" y="0"/>
                  </a:lnTo>
                  <a:lnTo>
                    <a:pt x="0" y="9525"/>
                  </a:lnTo>
                  <a:lnTo>
                    <a:pt x="9525" y="9525"/>
                  </a:lnTo>
                  <a:lnTo>
                    <a:pt x="9525" y="0"/>
                  </a:lnTo>
                  <a:close/>
                </a:path>
                <a:path w="2741295" h="295910">
                  <a:moveTo>
                    <a:pt x="2740837" y="171488"/>
                  </a:moveTo>
                  <a:lnTo>
                    <a:pt x="2731312" y="171488"/>
                  </a:lnTo>
                  <a:lnTo>
                    <a:pt x="2731312" y="181025"/>
                  </a:lnTo>
                  <a:lnTo>
                    <a:pt x="2740837" y="181025"/>
                  </a:lnTo>
                  <a:lnTo>
                    <a:pt x="2740837" y="171488"/>
                  </a:lnTo>
                  <a:close/>
                </a:path>
                <a:path w="2741295" h="295910">
                  <a:moveTo>
                    <a:pt x="2740837" y="0"/>
                  </a:moveTo>
                  <a:lnTo>
                    <a:pt x="2731312" y="0"/>
                  </a:lnTo>
                  <a:lnTo>
                    <a:pt x="2731312" y="9525"/>
                  </a:lnTo>
                  <a:lnTo>
                    <a:pt x="2740837" y="9525"/>
                  </a:lnTo>
                  <a:lnTo>
                    <a:pt x="2740837" y="0"/>
                  </a:lnTo>
                  <a:close/>
                </a:path>
              </a:pathLst>
            </a:custGeom>
            <a:solidFill>
              <a:srgbClr val="C7C6C3"/>
            </a:solidFill>
          </p:spPr>
          <p:txBody>
            <a:bodyPr wrap="square" lIns="0" tIns="0" rIns="0" bIns="0" rtlCol="0"/>
            <a:lstStyle/>
            <a:p>
              <a:endParaRPr sz="1688"/>
            </a:p>
          </p:txBody>
        </p:sp>
        <p:sp>
          <p:nvSpPr>
            <p:cNvPr id="29" name="object 29"/>
            <p:cNvSpPr/>
            <p:nvPr/>
          </p:nvSpPr>
          <p:spPr>
            <a:xfrm>
              <a:off x="2652347" y="3555457"/>
              <a:ext cx="3138170" cy="129539"/>
            </a:xfrm>
            <a:custGeom>
              <a:avLst/>
              <a:gdLst/>
              <a:ahLst/>
              <a:cxnLst/>
              <a:rect l="l" t="t" r="r" b="b"/>
              <a:pathLst>
                <a:path w="3138170" h="129539">
                  <a:moveTo>
                    <a:pt x="3137727" y="129283"/>
                  </a:moveTo>
                  <a:lnTo>
                    <a:pt x="0" y="129283"/>
                  </a:lnTo>
                  <a:lnTo>
                    <a:pt x="0" y="0"/>
                  </a:lnTo>
                  <a:lnTo>
                    <a:pt x="3137727" y="0"/>
                  </a:lnTo>
                  <a:lnTo>
                    <a:pt x="3137727" y="129283"/>
                  </a:lnTo>
                  <a:close/>
                </a:path>
              </a:pathLst>
            </a:custGeom>
            <a:solidFill>
              <a:srgbClr val="118CFF"/>
            </a:solidFill>
          </p:spPr>
          <p:txBody>
            <a:bodyPr wrap="square" lIns="0" tIns="0" rIns="0" bIns="0" rtlCol="0"/>
            <a:lstStyle/>
            <a:p>
              <a:endParaRPr sz="1688"/>
            </a:p>
          </p:txBody>
        </p:sp>
        <p:sp>
          <p:nvSpPr>
            <p:cNvPr id="30" name="object 30"/>
            <p:cNvSpPr/>
            <p:nvPr/>
          </p:nvSpPr>
          <p:spPr>
            <a:xfrm>
              <a:off x="2652344" y="3180600"/>
              <a:ext cx="2741295" cy="181610"/>
            </a:xfrm>
            <a:custGeom>
              <a:avLst/>
              <a:gdLst/>
              <a:ahLst/>
              <a:cxnLst/>
              <a:rect l="l" t="t" r="r" b="b"/>
              <a:pathLst>
                <a:path w="2741295" h="181610">
                  <a:moveTo>
                    <a:pt x="9525" y="0"/>
                  </a:moveTo>
                  <a:lnTo>
                    <a:pt x="0" y="0"/>
                  </a:lnTo>
                  <a:lnTo>
                    <a:pt x="0" y="9525"/>
                  </a:lnTo>
                  <a:lnTo>
                    <a:pt x="9525" y="9525"/>
                  </a:lnTo>
                  <a:lnTo>
                    <a:pt x="9525" y="0"/>
                  </a:lnTo>
                  <a:close/>
                </a:path>
                <a:path w="2741295" h="181610">
                  <a:moveTo>
                    <a:pt x="2740837" y="177266"/>
                  </a:moveTo>
                  <a:lnTo>
                    <a:pt x="2731312" y="177266"/>
                  </a:lnTo>
                  <a:lnTo>
                    <a:pt x="2731312" y="181013"/>
                  </a:lnTo>
                  <a:lnTo>
                    <a:pt x="2740837" y="181013"/>
                  </a:lnTo>
                  <a:lnTo>
                    <a:pt x="2740837" y="177266"/>
                  </a:lnTo>
                  <a:close/>
                </a:path>
                <a:path w="2741295" h="181610">
                  <a:moveTo>
                    <a:pt x="2740837" y="0"/>
                  </a:moveTo>
                  <a:lnTo>
                    <a:pt x="2731312" y="0"/>
                  </a:lnTo>
                  <a:lnTo>
                    <a:pt x="2731312" y="9525"/>
                  </a:lnTo>
                  <a:lnTo>
                    <a:pt x="2740837" y="9525"/>
                  </a:lnTo>
                  <a:lnTo>
                    <a:pt x="2740837" y="0"/>
                  </a:lnTo>
                  <a:close/>
                </a:path>
              </a:pathLst>
            </a:custGeom>
            <a:solidFill>
              <a:srgbClr val="C7C6C3"/>
            </a:solidFill>
          </p:spPr>
          <p:txBody>
            <a:bodyPr wrap="square" lIns="0" tIns="0" rIns="0" bIns="0" rtlCol="0"/>
            <a:lstStyle/>
            <a:p>
              <a:endParaRPr sz="1688"/>
            </a:p>
          </p:txBody>
        </p:sp>
        <p:sp>
          <p:nvSpPr>
            <p:cNvPr id="31" name="object 31"/>
            <p:cNvSpPr/>
            <p:nvPr/>
          </p:nvSpPr>
          <p:spPr>
            <a:xfrm>
              <a:off x="2652347" y="3228575"/>
              <a:ext cx="4084320" cy="129539"/>
            </a:xfrm>
            <a:custGeom>
              <a:avLst/>
              <a:gdLst/>
              <a:ahLst/>
              <a:cxnLst/>
              <a:rect l="l" t="t" r="r" b="b"/>
              <a:pathLst>
                <a:path w="4084320" h="129539">
                  <a:moveTo>
                    <a:pt x="4084073" y="129283"/>
                  </a:moveTo>
                  <a:lnTo>
                    <a:pt x="0" y="129283"/>
                  </a:lnTo>
                  <a:lnTo>
                    <a:pt x="0" y="0"/>
                  </a:lnTo>
                  <a:lnTo>
                    <a:pt x="4084073" y="0"/>
                  </a:lnTo>
                  <a:lnTo>
                    <a:pt x="4084073" y="129283"/>
                  </a:lnTo>
                  <a:close/>
                </a:path>
              </a:pathLst>
            </a:custGeom>
            <a:solidFill>
              <a:srgbClr val="118CFF"/>
            </a:solidFill>
          </p:spPr>
          <p:txBody>
            <a:bodyPr wrap="square" lIns="0" tIns="0" rIns="0" bIns="0" rtlCol="0"/>
            <a:lstStyle/>
            <a:p>
              <a:endParaRPr sz="1688"/>
            </a:p>
          </p:txBody>
        </p:sp>
        <p:sp>
          <p:nvSpPr>
            <p:cNvPr id="32" name="object 32"/>
            <p:cNvSpPr/>
            <p:nvPr/>
          </p:nvSpPr>
          <p:spPr>
            <a:xfrm>
              <a:off x="2652344" y="2894774"/>
              <a:ext cx="2741295" cy="181610"/>
            </a:xfrm>
            <a:custGeom>
              <a:avLst/>
              <a:gdLst/>
              <a:ahLst/>
              <a:cxnLst/>
              <a:rect l="l" t="t" r="r" b="b"/>
              <a:pathLst>
                <a:path w="2741295" h="181610">
                  <a:moveTo>
                    <a:pt x="9525" y="0"/>
                  </a:moveTo>
                  <a:lnTo>
                    <a:pt x="0" y="0"/>
                  </a:lnTo>
                  <a:lnTo>
                    <a:pt x="0" y="6921"/>
                  </a:lnTo>
                  <a:lnTo>
                    <a:pt x="9525" y="6921"/>
                  </a:lnTo>
                  <a:lnTo>
                    <a:pt x="9525" y="0"/>
                  </a:lnTo>
                  <a:close/>
                </a:path>
                <a:path w="2741295" h="181610">
                  <a:moveTo>
                    <a:pt x="2740837" y="171488"/>
                  </a:moveTo>
                  <a:lnTo>
                    <a:pt x="2731312" y="171488"/>
                  </a:lnTo>
                  <a:lnTo>
                    <a:pt x="2731312" y="181025"/>
                  </a:lnTo>
                  <a:lnTo>
                    <a:pt x="2740837" y="181025"/>
                  </a:lnTo>
                  <a:lnTo>
                    <a:pt x="2740837" y="171488"/>
                  </a:lnTo>
                  <a:close/>
                </a:path>
                <a:path w="2741295" h="181610">
                  <a:moveTo>
                    <a:pt x="2740837" y="0"/>
                  </a:moveTo>
                  <a:lnTo>
                    <a:pt x="2731312" y="0"/>
                  </a:lnTo>
                  <a:lnTo>
                    <a:pt x="2731312" y="6921"/>
                  </a:lnTo>
                  <a:lnTo>
                    <a:pt x="2740837" y="6921"/>
                  </a:lnTo>
                  <a:lnTo>
                    <a:pt x="2740837" y="0"/>
                  </a:lnTo>
                  <a:close/>
                </a:path>
              </a:pathLst>
            </a:custGeom>
            <a:solidFill>
              <a:srgbClr val="C7C6C3"/>
            </a:solidFill>
          </p:spPr>
          <p:txBody>
            <a:bodyPr wrap="square" lIns="0" tIns="0" rIns="0" bIns="0" rtlCol="0"/>
            <a:lstStyle/>
            <a:p>
              <a:endParaRPr sz="1688"/>
            </a:p>
          </p:txBody>
        </p:sp>
        <p:sp>
          <p:nvSpPr>
            <p:cNvPr id="33" name="object 33"/>
            <p:cNvSpPr/>
            <p:nvPr/>
          </p:nvSpPr>
          <p:spPr>
            <a:xfrm>
              <a:off x="2652347" y="2901692"/>
              <a:ext cx="4572000" cy="129539"/>
            </a:xfrm>
            <a:custGeom>
              <a:avLst/>
              <a:gdLst/>
              <a:ahLst/>
              <a:cxnLst/>
              <a:rect l="l" t="t" r="r" b="b"/>
              <a:pathLst>
                <a:path w="4572000" h="129539">
                  <a:moveTo>
                    <a:pt x="4571674" y="129283"/>
                  </a:moveTo>
                  <a:lnTo>
                    <a:pt x="0" y="129283"/>
                  </a:lnTo>
                  <a:lnTo>
                    <a:pt x="0" y="0"/>
                  </a:lnTo>
                  <a:lnTo>
                    <a:pt x="4571674" y="0"/>
                  </a:lnTo>
                  <a:lnTo>
                    <a:pt x="4571674" y="129283"/>
                  </a:lnTo>
                  <a:close/>
                </a:path>
              </a:pathLst>
            </a:custGeom>
            <a:solidFill>
              <a:srgbClr val="118CFF"/>
            </a:solidFill>
          </p:spPr>
          <p:txBody>
            <a:bodyPr wrap="square" lIns="0" tIns="0" rIns="0" bIns="0" rtlCol="0"/>
            <a:lstStyle/>
            <a:p>
              <a:endParaRPr sz="1688"/>
            </a:p>
          </p:txBody>
        </p:sp>
        <p:sp>
          <p:nvSpPr>
            <p:cNvPr id="34" name="object 34"/>
            <p:cNvSpPr/>
            <p:nvPr/>
          </p:nvSpPr>
          <p:spPr>
            <a:xfrm>
              <a:off x="2557500" y="3030981"/>
              <a:ext cx="1614170" cy="783590"/>
            </a:xfrm>
            <a:custGeom>
              <a:avLst/>
              <a:gdLst/>
              <a:ahLst/>
              <a:cxnLst/>
              <a:rect l="l" t="t" r="r" b="b"/>
              <a:pathLst>
                <a:path w="1614170" h="783589">
                  <a:moveTo>
                    <a:pt x="94843" y="653770"/>
                  </a:moveTo>
                  <a:lnTo>
                    <a:pt x="0" y="653770"/>
                  </a:lnTo>
                  <a:lnTo>
                    <a:pt x="0" y="783043"/>
                  </a:lnTo>
                  <a:lnTo>
                    <a:pt x="94843" y="783043"/>
                  </a:lnTo>
                  <a:lnTo>
                    <a:pt x="94843" y="653770"/>
                  </a:lnTo>
                  <a:close/>
                </a:path>
                <a:path w="1614170" h="783589">
                  <a:moveTo>
                    <a:pt x="1240256" y="0"/>
                  </a:moveTo>
                  <a:lnTo>
                    <a:pt x="94843" y="0"/>
                  </a:lnTo>
                  <a:lnTo>
                    <a:pt x="94843" y="129286"/>
                  </a:lnTo>
                  <a:lnTo>
                    <a:pt x="1240256" y="129286"/>
                  </a:lnTo>
                  <a:lnTo>
                    <a:pt x="1240256" y="0"/>
                  </a:lnTo>
                  <a:close/>
                </a:path>
                <a:path w="1614170" h="783589">
                  <a:moveTo>
                    <a:pt x="1613941" y="326885"/>
                  </a:moveTo>
                  <a:lnTo>
                    <a:pt x="94843" y="326885"/>
                  </a:lnTo>
                  <a:lnTo>
                    <a:pt x="94843" y="456171"/>
                  </a:lnTo>
                  <a:lnTo>
                    <a:pt x="1613941" y="456171"/>
                  </a:lnTo>
                  <a:lnTo>
                    <a:pt x="1613941" y="326885"/>
                  </a:lnTo>
                  <a:close/>
                </a:path>
              </a:pathLst>
            </a:custGeom>
            <a:solidFill>
              <a:srgbClr val="12239D"/>
            </a:solidFill>
          </p:spPr>
          <p:txBody>
            <a:bodyPr wrap="square" lIns="0" tIns="0" rIns="0" bIns="0" rtlCol="0"/>
            <a:lstStyle/>
            <a:p>
              <a:endParaRPr sz="1688"/>
            </a:p>
          </p:txBody>
        </p:sp>
      </p:grpSp>
      <p:grpSp>
        <p:nvGrpSpPr>
          <p:cNvPr id="35" name="object 35"/>
          <p:cNvGrpSpPr/>
          <p:nvPr/>
        </p:nvGrpSpPr>
        <p:grpSpPr>
          <a:xfrm>
            <a:off x="2653263" y="3624894"/>
            <a:ext cx="2753916" cy="277416"/>
            <a:chOff x="2652347" y="3866554"/>
            <a:chExt cx="2937510" cy="295910"/>
          </a:xfrm>
        </p:grpSpPr>
        <p:sp>
          <p:nvSpPr>
            <p:cNvPr id="36" name="object 36"/>
            <p:cNvSpPr/>
            <p:nvPr/>
          </p:nvSpPr>
          <p:spPr>
            <a:xfrm>
              <a:off x="2652344" y="3866565"/>
              <a:ext cx="2741295" cy="295910"/>
            </a:xfrm>
            <a:custGeom>
              <a:avLst/>
              <a:gdLst/>
              <a:ahLst/>
              <a:cxnLst/>
              <a:rect l="l" t="t" r="r" b="b"/>
              <a:pathLst>
                <a:path w="2741295" h="295910">
                  <a:moveTo>
                    <a:pt x="9525" y="285813"/>
                  </a:moveTo>
                  <a:lnTo>
                    <a:pt x="0" y="285813"/>
                  </a:lnTo>
                  <a:lnTo>
                    <a:pt x="0" y="295338"/>
                  </a:lnTo>
                  <a:lnTo>
                    <a:pt x="9525" y="295338"/>
                  </a:lnTo>
                  <a:lnTo>
                    <a:pt x="9525" y="285813"/>
                  </a:lnTo>
                  <a:close/>
                </a:path>
                <a:path w="2741295" h="295910">
                  <a:moveTo>
                    <a:pt x="9525" y="0"/>
                  </a:moveTo>
                  <a:lnTo>
                    <a:pt x="0" y="0"/>
                  </a:lnTo>
                  <a:lnTo>
                    <a:pt x="0" y="9525"/>
                  </a:lnTo>
                  <a:lnTo>
                    <a:pt x="9525" y="9525"/>
                  </a:lnTo>
                  <a:lnTo>
                    <a:pt x="9525" y="0"/>
                  </a:lnTo>
                  <a:close/>
                </a:path>
                <a:path w="2741295" h="295910">
                  <a:moveTo>
                    <a:pt x="2740837" y="171488"/>
                  </a:moveTo>
                  <a:lnTo>
                    <a:pt x="2731312" y="171488"/>
                  </a:lnTo>
                  <a:lnTo>
                    <a:pt x="2731312" y="181013"/>
                  </a:lnTo>
                  <a:lnTo>
                    <a:pt x="2740837" y="181013"/>
                  </a:lnTo>
                  <a:lnTo>
                    <a:pt x="2740837" y="171488"/>
                  </a:lnTo>
                  <a:close/>
                </a:path>
                <a:path w="2741295" h="295910">
                  <a:moveTo>
                    <a:pt x="2740837" y="0"/>
                  </a:moveTo>
                  <a:lnTo>
                    <a:pt x="2731312" y="0"/>
                  </a:lnTo>
                  <a:lnTo>
                    <a:pt x="2731312" y="9525"/>
                  </a:lnTo>
                  <a:lnTo>
                    <a:pt x="2740837" y="9525"/>
                  </a:lnTo>
                  <a:lnTo>
                    <a:pt x="2740837" y="0"/>
                  </a:lnTo>
                  <a:close/>
                </a:path>
              </a:pathLst>
            </a:custGeom>
            <a:solidFill>
              <a:srgbClr val="C7C6C3"/>
            </a:solidFill>
          </p:spPr>
          <p:txBody>
            <a:bodyPr wrap="square" lIns="0" tIns="0" rIns="0" bIns="0" rtlCol="0"/>
            <a:lstStyle/>
            <a:p>
              <a:endParaRPr sz="1688"/>
            </a:p>
          </p:txBody>
        </p:sp>
        <p:sp>
          <p:nvSpPr>
            <p:cNvPr id="37" name="object 37"/>
            <p:cNvSpPr/>
            <p:nvPr/>
          </p:nvSpPr>
          <p:spPr>
            <a:xfrm>
              <a:off x="2652347" y="3882340"/>
              <a:ext cx="2937510" cy="129539"/>
            </a:xfrm>
            <a:custGeom>
              <a:avLst/>
              <a:gdLst/>
              <a:ahLst/>
              <a:cxnLst/>
              <a:rect l="l" t="t" r="r" b="b"/>
              <a:pathLst>
                <a:path w="2937510" h="129539">
                  <a:moveTo>
                    <a:pt x="2937035" y="129283"/>
                  </a:moveTo>
                  <a:lnTo>
                    <a:pt x="0" y="129283"/>
                  </a:lnTo>
                  <a:lnTo>
                    <a:pt x="0" y="0"/>
                  </a:lnTo>
                  <a:lnTo>
                    <a:pt x="2937035" y="0"/>
                  </a:lnTo>
                  <a:lnTo>
                    <a:pt x="2937035" y="129283"/>
                  </a:lnTo>
                  <a:close/>
                </a:path>
              </a:pathLst>
            </a:custGeom>
            <a:solidFill>
              <a:srgbClr val="118CFF"/>
            </a:solidFill>
          </p:spPr>
          <p:txBody>
            <a:bodyPr wrap="square" lIns="0" tIns="0" rIns="0" bIns="0" rtlCol="0"/>
            <a:lstStyle/>
            <a:p>
              <a:endParaRPr sz="1688"/>
            </a:p>
          </p:txBody>
        </p:sp>
        <p:sp>
          <p:nvSpPr>
            <p:cNvPr id="38" name="object 38"/>
            <p:cNvSpPr/>
            <p:nvPr/>
          </p:nvSpPr>
          <p:spPr>
            <a:xfrm>
              <a:off x="2652347" y="4011624"/>
              <a:ext cx="495934" cy="129539"/>
            </a:xfrm>
            <a:custGeom>
              <a:avLst/>
              <a:gdLst/>
              <a:ahLst/>
              <a:cxnLst/>
              <a:rect l="l" t="t" r="r" b="b"/>
              <a:pathLst>
                <a:path w="495935" h="129539">
                  <a:moveTo>
                    <a:pt x="495405" y="129283"/>
                  </a:moveTo>
                  <a:lnTo>
                    <a:pt x="0" y="129283"/>
                  </a:lnTo>
                  <a:lnTo>
                    <a:pt x="0" y="0"/>
                  </a:lnTo>
                  <a:lnTo>
                    <a:pt x="495405" y="0"/>
                  </a:lnTo>
                  <a:lnTo>
                    <a:pt x="495405" y="129283"/>
                  </a:lnTo>
                  <a:close/>
                </a:path>
              </a:pathLst>
            </a:custGeom>
            <a:solidFill>
              <a:srgbClr val="12239D"/>
            </a:solidFill>
          </p:spPr>
          <p:txBody>
            <a:bodyPr wrap="square" lIns="0" tIns="0" rIns="0" bIns="0" rtlCol="0"/>
            <a:lstStyle/>
            <a:p>
              <a:endParaRPr sz="1688"/>
            </a:p>
          </p:txBody>
        </p:sp>
      </p:grpSp>
      <p:grpSp>
        <p:nvGrpSpPr>
          <p:cNvPr id="39" name="object 39"/>
          <p:cNvGrpSpPr/>
          <p:nvPr/>
        </p:nvGrpSpPr>
        <p:grpSpPr>
          <a:xfrm>
            <a:off x="2622815" y="3946147"/>
            <a:ext cx="2378869" cy="866775"/>
            <a:chOff x="2619869" y="4209223"/>
            <a:chExt cx="2537460" cy="924560"/>
          </a:xfrm>
        </p:grpSpPr>
        <p:sp>
          <p:nvSpPr>
            <p:cNvPr id="40" name="object 40"/>
            <p:cNvSpPr/>
            <p:nvPr/>
          </p:nvSpPr>
          <p:spPr>
            <a:xfrm>
              <a:off x="2652344" y="4838344"/>
              <a:ext cx="9525" cy="295910"/>
            </a:xfrm>
            <a:custGeom>
              <a:avLst/>
              <a:gdLst/>
              <a:ahLst/>
              <a:cxnLst/>
              <a:rect l="l" t="t" r="r" b="b"/>
              <a:pathLst>
                <a:path w="9525" h="295910">
                  <a:moveTo>
                    <a:pt x="9525" y="285813"/>
                  </a:moveTo>
                  <a:lnTo>
                    <a:pt x="0" y="285813"/>
                  </a:lnTo>
                  <a:lnTo>
                    <a:pt x="0" y="295351"/>
                  </a:lnTo>
                  <a:lnTo>
                    <a:pt x="9525" y="295351"/>
                  </a:lnTo>
                  <a:lnTo>
                    <a:pt x="9525" y="285813"/>
                  </a:lnTo>
                  <a:close/>
                </a:path>
                <a:path w="9525" h="295910">
                  <a:moveTo>
                    <a:pt x="9525" y="228650"/>
                  </a:moveTo>
                  <a:lnTo>
                    <a:pt x="0" y="228650"/>
                  </a:lnTo>
                  <a:lnTo>
                    <a:pt x="0" y="238188"/>
                  </a:lnTo>
                  <a:lnTo>
                    <a:pt x="9525" y="238188"/>
                  </a:lnTo>
                  <a:lnTo>
                    <a:pt x="9525" y="228650"/>
                  </a:lnTo>
                  <a:close/>
                </a:path>
                <a:path w="9525" h="295910">
                  <a:moveTo>
                    <a:pt x="9525" y="171488"/>
                  </a:moveTo>
                  <a:lnTo>
                    <a:pt x="0" y="171488"/>
                  </a:lnTo>
                  <a:lnTo>
                    <a:pt x="0" y="181013"/>
                  </a:lnTo>
                  <a:lnTo>
                    <a:pt x="9525" y="181013"/>
                  </a:lnTo>
                  <a:lnTo>
                    <a:pt x="9525" y="171488"/>
                  </a:lnTo>
                  <a:close/>
                </a:path>
                <a:path w="9525" h="295910">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endParaRPr sz="1688"/>
            </a:p>
          </p:txBody>
        </p:sp>
        <p:sp>
          <p:nvSpPr>
            <p:cNvPr id="41" name="object 41"/>
            <p:cNvSpPr/>
            <p:nvPr/>
          </p:nvSpPr>
          <p:spPr>
            <a:xfrm>
              <a:off x="2652347" y="4862988"/>
              <a:ext cx="1275080" cy="129539"/>
            </a:xfrm>
            <a:custGeom>
              <a:avLst/>
              <a:gdLst/>
              <a:ahLst/>
              <a:cxnLst/>
              <a:rect l="l" t="t" r="r" b="b"/>
              <a:pathLst>
                <a:path w="1275079" h="129539">
                  <a:moveTo>
                    <a:pt x="1274798" y="129283"/>
                  </a:moveTo>
                  <a:lnTo>
                    <a:pt x="0" y="129283"/>
                  </a:lnTo>
                  <a:lnTo>
                    <a:pt x="0" y="0"/>
                  </a:lnTo>
                  <a:lnTo>
                    <a:pt x="1274798" y="0"/>
                  </a:lnTo>
                  <a:lnTo>
                    <a:pt x="1274798" y="129283"/>
                  </a:lnTo>
                  <a:close/>
                </a:path>
              </a:pathLst>
            </a:custGeom>
            <a:solidFill>
              <a:srgbClr val="118CFF"/>
            </a:solidFill>
          </p:spPr>
          <p:txBody>
            <a:bodyPr wrap="square" lIns="0" tIns="0" rIns="0" bIns="0" rtlCol="0"/>
            <a:lstStyle/>
            <a:p>
              <a:endParaRPr sz="1688"/>
            </a:p>
          </p:txBody>
        </p:sp>
        <p:sp>
          <p:nvSpPr>
            <p:cNvPr id="42" name="object 42"/>
            <p:cNvSpPr/>
            <p:nvPr/>
          </p:nvSpPr>
          <p:spPr>
            <a:xfrm>
              <a:off x="2652347" y="4495356"/>
              <a:ext cx="9525" cy="9525"/>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43" name="object 43"/>
            <p:cNvSpPr/>
            <p:nvPr/>
          </p:nvSpPr>
          <p:spPr>
            <a:xfrm>
              <a:off x="2652344" y="4209224"/>
              <a:ext cx="2505075" cy="456565"/>
            </a:xfrm>
            <a:custGeom>
              <a:avLst/>
              <a:gdLst/>
              <a:ahLst/>
              <a:cxnLst/>
              <a:rect l="l" t="t" r="r" b="b"/>
              <a:pathLst>
                <a:path w="2505075" h="456564">
                  <a:moveTo>
                    <a:pt x="2143506" y="326885"/>
                  </a:moveTo>
                  <a:lnTo>
                    <a:pt x="0" y="326885"/>
                  </a:lnTo>
                  <a:lnTo>
                    <a:pt x="0" y="456171"/>
                  </a:lnTo>
                  <a:lnTo>
                    <a:pt x="2143506" y="456171"/>
                  </a:lnTo>
                  <a:lnTo>
                    <a:pt x="2143506" y="326885"/>
                  </a:lnTo>
                  <a:close/>
                </a:path>
                <a:path w="2505075" h="456564">
                  <a:moveTo>
                    <a:pt x="2504744" y="0"/>
                  </a:moveTo>
                  <a:lnTo>
                    <a:pt x="0" y="0"/>
                  </a:lnTo>
                  <a:lnTo>
                    <a:pt x="0" y="129286"/>
                  </a:lnTo>
                  <a:lnTo>
                    <a:pt x="2504744" y="129286"/>
                  </a:lnTo>
                  <a:lnTo>
                    <a:pt x="2504744" y="0"/>
                  </a:lnTo>
                  <a:close/>
                </a:path>
              </a:pathLst>
            </a:custGeom>
            <a:solidFill>
              <a:srgbClr val="118CFF"/>
            </a:solidFill>
          </p:spPr>
          <p:txBody>
            <a:bodyPr wrap="square" lIns="0" tIns="0" rIns="0" bIns="0" rtlCol="0"/>
            <a:lstStyle/>
            <a:p>
              <a:endParaRPr sz="1688"/>
            </a:p>
          </p:txBody>
        </p:sp>
        <p:sp>
          <p:nvSpPr>
            <p:cNvPr id="44" name="object 44"/>
            <p:cNvSpPr/>
            <p:nvPr/>
          </p:nvSpPr>
          <p:spPr>
            <a:xfrm>
              <a:off x="2619857" y="4338510"/>
              <a:ext cx="962660" cy="783590"/>
            </a:xfrm>
            <a:custGeom>
              <a:avLst/>
              <a:gdLst/>
              <a:ahLst/>
              <a:cxnLst/>
              <a:rect l="l" t="t" r="r" b="b"/>
              <a:pathLst>
                <a:path w="962660" h="783589">
                  <a:moveTo>
                    <a:pt x="32486" y="653770"/>
                  </a:moveTo>
                  <a:lnTo>
                    <a:pt x="0" y="653770"/>
                  </a:lnTo>
                  <a:lnTo>
                    <a:pt x="0" y="783056"/>
                  </a:lnTo>
                  <a:lnTo>
                    <a:pt x="32486" y="783056"/>
                  </a:lnTo>
                  <a:lnTo>
                    <a:pt x="32486" y="653770"/>
                  </a:lnTo>
                  <a:close/>
                </a:path>
                <a:path w="962660" h="783589">
                  <a:moveTo>
                    <a:pt x="389166" y="0"/>
                  </a:moveTo>
                  <a:lnTo>
                    <a:pt x="32486" y="0"/>
                  </a:lnTo>
                  <a:lnTo>
                    <a:pt x="32486" y="129286"/>
                  </a:lnTo>
                  <a:lnTo>
                    <a:pt x="389166" y="129286"/>
                  </a:lnTo>
                  <a:lnTo>
                    <a:pt x="389166" y="0"/>
                  </a:lnTo>
                  <a:close/>
                </a:path>
                <a:path w="962660" h="783589">
                  <a:moveTo>
                    <a:pt x="962596" y="326885"/>
                  </a:moveTo>
                  <a:lnTo>
                    <a:pt x="32486" y="326885"/>
                  </a:lnTo>
                  <a:lnTo>
                    <a:pt x="32486" y="456171"/>
                  </a:lnTo>
                  <a:lnTo>
                    <a:pt x="962596" y="456171"/>
                  </a:lnTo>
                  <a:lnTo>
                    <a:pt x="962596" y="326885"/>
                  </a:lnTo>
                  <a:close/>
                </a:path>
              </a:pathLst>
            </a:custGeom>
            <a:solidFill>
              <a:srgbClr val="12239D"/>
            </a:solidFill>
          </p:spPr>
          <p:txBody>
            <a:bodyPr wrap="square" lIns="0" tIns="0" rIns="0" bIns="0" rtlCol="0"/>
            <a:lstStyle/>
            <a:p>
              <a:endParaRPr sz="1688"/>
            </a:p>
          </p:txBody>
        </p:sp>
      </p:grpSp>
      <p:grpSp>
        <p:nvGrpSpPr>
          <p:cNvPr id="45" name="object 45"/>
          <p:cNvGrpSpPr/>
          <p:nvPr/>
        </p:nvGrpSpPr>
        <p:grpSpPr>
          <a:xfrm>
            <a:off x="2653263" y="4857488"/>
            <a:ext cx="694730" cy="866775"/>
            <a:chOff x="2652347" y="5181321"/>
            <a:chExt cx="741045" cy="924560"/>
          </a:xfrm>
        </p:grpSpPr>
        <p:sp>
          <p:nvSpPr>
            <p:cNvPr id="46" name="object 46"/>
            <p:cNvSpPr/>
            <p:nvPr/>
          </p:nvSpPr>
          <p:spPr>
            <a:xfrm>
              <a:off x="2652344" y="5810122"/>
              <a:ext cx="9525" cy="295910"/>
            </a:xfrm>
            <a:custGeom>
              <a:avLst/>
              <a:gdLst/>
              <a:ahLst/>
              <a:cxnLst/>
              <a:rect l="l" t="t" r="r" b="b"/>
              <a:pathLst>
                <a:path w="9525" h="295910">
                  <a:moveTo>
                    <a:pt x="9525" y="292087"/>
                  </a:moveTo>
                  <a:lnTo>
                    <a:pt x="0" y="292087"/>
                  </a:lnTo>
                  <a:lnTo>
                    <a:pt x="0" y="295351"/>
                  </a:lnTo>
                  <a:lnTo>
                    <a:pt x="9525" y="295351"/>
                  </a:lnTo>
                  <a:lnTo>
                    <a:pt x="9525" y="292087"/>
                  </a:lnTo>
                  <a:close/>
                </a:path>
                <a:path w="9525" h="295910">
                  <a:moveTo>
                    <a:pt x="9525" y="0"/>
                  </a:moveTo>
                  <a:lnTo>
                    <a:pt x="0" y="0"/>
                  </a:lnTo>
                  <a:lnTo>
                    <a:pt x="0" y="9537"/>
                  </a:lnTo>
                  <a:lnTo>
                    <a:pt x="9525" y="9537"/>
                  </a:lnTo>
                  <a:lnTo>
                    <a:pt x="9525" y="0"/>
                  </a:lnTo>
                  <a:close/>
                </a:path>
              </a:pathLst>
            </a:custGeom>
            <a:solidFill>
              <a:srgbClr val="C7C6C3"/>
            </a:solidFill>
          </p:spPr>
          <p:txBody>
            <a:bodyPr wrap="square" lIns="0" tIns="0" rIns="0" bIns="0" rtlCol="0"/>
            <a:lstStyle/>
            <a:p>
              <a:endParaRPr sz="1688"/>
            </a:p>
          </p:txBody>
        </p:sp>
        <p:sp>
          <p:nvSpPr>
            <p:cNvPr id="47" name="object 47"/>
            <p:cNvSpPr/>
            <p:nvPr/>
          </p:nvSpPr>
          <p:spPr>
            <a:xfrm>
              <a:off x="2652347" y="5843636"/>
              <a:ext cx="341630" cy="129539"/>
            </a:xfrm>
            <a:custGeom>
              <a:avLst/>
              <a:gdLst/>
              <a:ahLst/>
              <a:cxnLst/>
              <a:rect l="l" t="t" r="r" b="b"/>
              <a:pathLst>
                <a:path w="341630" h="129539">
                  <a:moveTo>
                    <a:pt x="341039" y="129283"/>
                  </a:moveTo>
                  <a:lnTo>
                    <a:pt x="0" y="129283"/>
                  </a:lnTo>
                  <a:lnTo>
                    <a:pt x="0" y="0"/>
                  </a:lnTo>
                  <a:lnTo>
                    <a:pt x="341039" y="0"/>
                  </a:lnTo>
                  <a:lnTo>
                    <a:pt x="341039" y="129283"/>
                  </a:lnTo>
                  <a:close/>
                </a:path>
              </a:pathLst>
            </a:custGeom>
            <a:solidFill>
              <a:srgbClr val="118CFF"/>
            </a:solidFill>
          </p:spPr>
          <p:txBody>
            <a:bodyPr wrap="square" lIns="0" tIns="0" rIns="0" bIns="0" rtlCol="0"/>
            <a:lstStyle/>
            <a:p>
              <a:endParaRPr sz="1688"/>
            </a:p>
          </p:txBody>
        </p:sp>
        <p:sp>
          <p:nvSpPr>
            <p:cNvPr id="48" name="object 48"/>
            <p:cNvSpPr/>
            <p:nvPr/>
          </p:nvSpPr>
          <p:spPr>
            <a:xfrm>
              <a:off x="2652347" y="5467140"/>
              <a:ext cx="9525" cy="9525"/>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49" name="object 49"/>
            <p:cNvSpPr/>
            <p:nvPr/>
          </p:nvSpPr>
          <p:spPr>
            <a:xfrm>
              <a:off x="2652347" y="5516753"/>
              <a:ext cx="450215" cy="129539"/>
            </a:xfrm>
            <a:custGeom>
              <a:avLst/>
              <a:gdLst/>
              <a:ahLst/>
              <a:cxnLst/>
              <a:rect l="l" t="t" r="r" b="b"/>
              <a:pathLst>
                <a:path w="450214" h="129539">
                  <a:moveTo>
                    <a:pt x="450021" y="129283"/>
                  </a:moveTo>
                  <a:lnTo>
                    <a:pt x="0" y="129283"/>
                  </a:lnTo>
                  <a:lnTo>
                    <a:pt x="0" y="0"/>
                  </a:lnTo>
                  <a:lnTo>
                    <a:pt x="450021" y="0"/>
                  </a:lnTo>
                  <a:lnTo>
                    <a:pt x="450021" y="129283"/>
                  </a:lnTo>
                  <a:close/>
                </a:path>
              </a:pathLst>
            </a:custGeom>
            <a:solidFill>
              <a:srgbClr val="118CFF"/>
            </a:solidFill>
          </p:spPr>
          <p:txBody>
            <a:bodyPr wrap="square" lIns="0" tIns="0" rIns="0" bIns="0" rtlCol="0"/>
            <a:lstStyle/>
            <a:p>
              <a:endParaRPr sz="1688"/>
            </a:p>
          </p:txBody>
        </p:sp>
        <p:sp>
          <p:nvSpPr>
            <p:cNvPr id="50" name="object 50"/>
            <p:cNvSpPr/>
            <p:nvPr/>
          </p:nvSpPr>
          <p:spPr>
            <a:xfrm>
              <a:off x="2652347" y="5181321"/>
              <a:ext cx="9525" cy="8890"/>
            </a:xfrm>
            <a:custGeom>
              <a:avLst/>
              <a:gdLst/>
              <a:ahLst/>
              <a:cxnLst/>
              <a:rect l="l" t="t" r="r" b="b"/>
              <a:pathLst>
                <a:path w="9525" h="8889">
                  <a:moveTo>
                    <a:pt x="0" y="8549"/>
                  </a:moveTo>
                  <a:lnTo>
                    <a:pt x="9525" y="8549"/>
                  </a:lnTo>
                  <a:lnTo>
                    <a:pt x="9525" y="0"/>
                  </a:lnTo>
                  <a:lnTo>
                    <a:pt x="0" y="0"/>
                  </a:lnTo>
                  <a:lnTo>
                    <a:pt x="0" y="8549"/>
                  </a:lnTo>
                  <a:close/>
                </a:path>
              </a:pathLst>
            </a:custGeom>
            <a:solidFill>
              <a:srgbClr val="C7C6C3"/>
            </a:solidFill>
          </p:spPr>
          <p:txBody>
            <a:bodyPr wrap="square" lIns="0" tIns="0" rIns="0" bIns="0" rtlCol="0"/>
            <a:lstStyle/>
            <a:p>
              <a:endParaRPr sz="1688"/>
            </a:p>
          </p:txBody>
        </p:sp>
        <p:sp>
          <p:nvSpPr>
            <p:cNvPr id="51" name="object 51"/>
            <p:cNvSpPr/>
            <p:nvPr/>
          </p:nvSpPr>
          <p:spPr>
            <a:xfrm>
              <a:off x="2652347" y="5189871"/>
              <a:ext cx="741045" cy="129539"/>
            </a:xfrm>
            <a:custGeom>
              <a:avLst/>
              <a:gdLst/>
              <a:ahLst/>
              <a:cxnLst/>
              <a:rect l="l" t="t" r="r" b="b"/>
              <a:pathLst>
                <a:path w="741045" h="129539">
                  <a:moveTo>
                    <a:pt x="740698" y="129283"/>
                  </a:moveTo>
                  <a:lnTo>
                    <a:pt x="0" y="129283"/>
                  </a:lnTo>
                  <a:lnTo>
                    <a:pt x="0" y="0"/>
                  </a:lnTo>
                  <a:lnTo>
                    <a:pt x="740698" y="0"/>
                  </a:lnTo>
                  <a:lnTo>
                    <a:pt x="740698" y="129283"/>
                  </a:lnTo>
                  <a:close/>
                </a:path>
              </a:pathLst>
            </a:custGeom>
            <a:solidFill>
              <a:srgbClr val="118CFF"/>
            </a:solidFill>
          </p:spPr>
          <p:txBody>
            <a:bodyPr wrap="square" lIns="0" tIns="0" rIns="0" bIns="0" rtlCol="0"/>
            <a:lstStyle/>
            <a:p>
              <a:endParaRPr sz="1688"/>
            </a:p>
          </p:txBody>
        </p:sp>
        <p:sp>
          <p:nvSpPr>
            <p:cNvPr id="52" name="object 52"/>
            <p:cNvSpPr/>
            <p:nvPr/>
          </p:nvSpPr>
          <p:spPr>
            <a:xfrm>
              <a:off x="2652344" y="5319166"/>
              <a:ext cx="190500" cy="783590"/>
            </a:xfrm>
            <a:custGeom>
              <a:avLst/>
              <a:gdLst/>
              <a:ahLst/>
              <a:cxnLst/>
              <a:rect l="l" t="t" r="r" b="b"/>
              <a:pathLst>
                <a:path w="190500" h="783589">
                  <a:moveTo>
                    <a:pt x="151485" y="653757"/>
                  </a:moveTo>
                  <a:lnTo>
                    <a:pt x="0" y="653757"/>
                  </a:lnTo>
                  <a:lnTo>
                    <a:pt x="0" y="783043"/>
                  </a:lnTo>
                  <a:lnTo>
                    <a:pt x="151485" y="783043"/>
                  </a:lnTo>
                  <a:lnTo>
                    <a:pt x="151485" y="653757"/>
                  </a:lnTo>
                  <a:close/>
                </a:path>
                <a:path w="190500" h="783589">
                  <a:moveTo>
                    <a:pt x="178295" y="0"/>
                  </a:moveTo>
                  <a:lnTo>
                    <a:pt x="0" y="0"/>
                  </a:lnTo>
                  <a:lnTo>
                    <a:pt x="0" y="129273"/>
                  </a:lnTo>
                  <a:lnTo>
                    <a:pt x="178295" y="129273"/>
                  </a:lnTo>
                  <a:lnTo>
                    <a:pt x="178295" y="0"/>
                  </a:lnTo>
                  <a:close/>
                </a:path>
                <a:path w="190500" h="783589">
                  <a:moveTo>
                    <a:pt x="190207" y="326872"/>
                  </a:moveTo>
                  <a:lnTo>
                    <a:pt x="0" y="326872"/>
                  </a:lnTo>
                  <a:lnTo>
                    <a:pt x="0" y="456158"/>
                  </a:lnTo>
                  <a:lnTo>
                    <a:pt x="190207" y="456158"/>
                  </a:lnTo>
                  <a:lnTo>
                    <a:pt x="190207" y="326872"/>
                  </a:lnTo>
                  <a:close/>
                </a:path>
              </a:pathLst>
            </a:custGeom>
            <a:solidFill>
              <a:srgbClr val="12239D"/>
            </a:solidFill>
          </p:spPr>
          <p:txBody>
            <a:bodyPr wrap="square" lIns="0" tIns="0" rIns="0" bIns="0" rtlCol="0"/>
            <a:lstStyle/>
            <a:p>
              <a:endParaRPr sz="1688"/>
            </a:p>
          </p:txBody>
        </p:sp>
      </p:grpSp>
      <p:grpSp>
        <p:nvGrpSpPr>
          <p:cNvPr id="53" name="object 53"/>
          <p:cNvGrpSpPr/>
          <p:nvPr/>
        </p:nvGrpSpPr>
        <p:grpSpPr>
          <a:xfrm>
            <a:off x="2653263" y="5768536"/>
            <a:ext cx="77986" cy="277416"/>
            <a:chOff x="2652347" y="6153105"/>
            <a:chExt cx="83185" cy="295910"/>
          </a:xfrm>
        </p:grpSpPr>
        <p:sp>
          <p:nvSpPr>
            <p:cNvPr id="54" name="object 54"/>
            <p:cNvSpPr/>
            <p:nvPr/>
          </p:nvSpPr>
          <p:spPr>
            <a:xfrm>
              <a:off x="2652344" y="6153111"/>
              <a:ext cx="9525" cy="295910"/>
            </a:xfrm>
            <a:custGeom>
              <a:avLst/>
              <a:gdLst/>
              <a:ahLst/>
              <a:cxnLst/>
              <a:rect l="l" t="t" r="r" b="b"/>
              <a:pathLst>
                <a:path w="9525" h="295910">
                  <a:moveTo>
                    <a:pt x="9525" y="285813"/>
                  </a:moveTo>
                  <a:lnTo>
                    <a:pt x="0" y="285813"/>
                  </a:lnTo>
                  <a:lnTo>
                    <a:pt x="0" y="295351"/>
                  </a:lnTo>
                  <a:lnTo>
                    <a:pt x="9525" y="295351"/>
                  </a:lnTo>
                  <a:lnTo>
                    <a:pt x="9525" y="285813"/>
                  </a:lnTo>
                  <a:close/>
                </a:path>
                <a:path w="9525" h="295910">
                  <a:moveTo>
                    <a:pt x="9525" y="228650"/>
                  </a:moveTo>
                  <a:lnTo>
                    <a:pt x="0" y="228650"/>
                  </a:lnTo>
                  <a:lnTo>
                    <a:pt x="0" y="238175"/>
                  </a:lnTo>
                  <a:lnTo>
                    <a:pt x="9525" y="238175"/>
                  </a:lnTo>
                  <a:lnTo>
                    <a:pt x="9525" y="228650"/>
                  </a:lnTo>
                  <a:close/>
                </a:path>
                <a:path w="9525" h="295910">
                  <a:moveTo>
                    <a:pt x="9525" y="171488"/>
                  </a:moveTo>
                  <a:lnTo>
                    <a:pt x="0" y="171488"/>
                  </a:lnTo>
                  <a:lnTo>
                    <a:pt x="0" y="181013"/>
                  </a:lnTo>
                  <a:lnTo>
                    <a:pt x="9525" y="181013"/>
                  </a:lnTo>
                  <a:lnTo>
                    <a:pt x="9525" y="171488"/>
                  </a:lnTo>
                  <a:close/>
                </a:path>
                <a:path w="9525" h="295910">
                  <a:moveTo>
                    <a:pt x="9525" y="0"/>
                  </a:moveTo>
                  <a:lnTo>
                    <a:pt x="0" y="0"/>
                  </a:lnTo>
                  <a:lnTo>
                    <a:pt x="0" y="9525"/>
                  </a:lnTo>
                  <a:lnTo>
                    <a:pt x="9525" y="9525"/>
                  </a:lnTo>
                  <a:lnTo>
                    <a:pt x="9525" y="0"/>
                  </a:lnTo>
                  <a:close/>
                </a:path>
              </a:pathLst>
            </a:custGeom>
            <a:solidFill>
              <a:srgbClr val="C7C6C3"/>
            </a:solidFill>
          </p:spPr>
          <p:txBody>
            <a:bodyPr wrap="square" lIns="0" tIns="0" rIns="0" bIns="0" rtlCol="0"/>
            <a:lstStyle/>
            <a:p>
              <a:endParaRPr sz="1688"/>
            </a:p>
          </p:txBody>
        </p:sp>
        <p:sp>
          <p:nvSpPr>
            <p:cNvPr id="55" name="object 55"/>
            <p:cNvSpPr/>
            <p:nvPr/>
          </p:nvSpPr>
          <p:spPr>
            <a:xfrm>
              <a:off x="2652347" y="6170519"/>
              <a:ext cx="83185" cy="129539"/>
            </a:xfrm>
            <a:custGeom>
              <a:avLst/>
              <a:gdLst/>
              <a:ahLst/>
              <a:cxnLst/>
              <a:rect l="l" t="t" r="r" b="b"/>
              <a:pathLst>
                <a:path w="83185" h="129539">
                  <a:moveTo>
                    <a:pt x="82602" y="129283"/>
                  </a:moveTo>
                  <a:lnTo>
                    <a:pt x="0" y="129283"/>
                  </a:lnTo>
                  <a:lnTo>
                    <a:pt x="0" y="0"/>
                  </a:lnTo>
                  <a:lnTo>
                    <a:pt x="82602" y="0"/>
                  </a:lnTo>
                  <a:lnTo>
                    <a:pt x="82602" y="129283"/>
                  </a:lnTo>
                  <a:close/>
                </a:path>
              </a:pathLst>
            </a:custGeom>
            <a:solidFill>
              <a:srgbClr val="118CFF"/>
            </a:solidFill>
          </p:spPr>
          <p:txBody>
            <a:bodyPr wrap="square" lIns="0" tIns="0" rIns="0" bIns="0" rtlCol="0"/>
            <a:lstStyle/>
            <a:p>
              <a:endParaRPr sz="1688"/>
            </a:p>
          </p:txBody>
        </p:sp>
        <p:sp>
          <p:nvSpPr>
            <p:cNvPr id="56" name="object 56"/>
            <p:cNvSpPr/>
            <p:nvPr/>
          </p:nvSpPr>
          <p:spPr>
            <a:xfrm>
              <a:off x="2652347" y="6299803"/>
              <a:ext cx="26034" cy="129539"/>
            </a:xfrm>
            <a:custGeom>
              <a:avLst/>
              <a:gdLst/>
              <a:ahLst/>
              <a:cxnLst/>
              <a:rect l="l" t="t" r="r" b="b"/>
              <a:pathLst>
                <a:path w="26035" h="129539">
                  <a:moveTo>
                    <a:pt x="25934" y="129283"/>
                  </a:moveTo>
                  <a:lnTo>
                    <a:pt x="0" y="129283"/>
                  </a:lnTo>
                  <a:lnTo>
                    <a:pt x="0" y="0"/>
                  </a:lnTo>
                  <a:lnTo>
                    <a:pt x="25934" y="0"/>
                  </a:lnTo>
                  <a:lnTo>
                    <a:pt x="25934" y="129283"/>
                  </a:lnTo>
                  <a:close/>
                </a:path>
              </a:pathLst>
            </a:custGeom>
            <a:solidFill>
              <a:srgbClr val="12239D"/>
            </a:solidFill>
          </p:spPr>
          <p:txBody>
            <a:bodyPr wrap="square" lIns="0" tIns="0" rIns="0" bIns="0" rtlCol="0"/>
            <a:lstStyle/>
            <a:p>
              <a:endParaRPr sz="1688"/>
            </a:p>
          </p:txBody>
        </p:sp>
      </p:grpSp>
      <p:sp>
        <p:nvSpPr>
          <p:cNvPr id="57" name="object 57"/>
          <p:cNvSpPr txBox="1"/>
          <p:nvPr/>
        </p:nvSpPr>
        <p:spPr>
          <a:xfrm>
            <a:off x="2499517" y="6167551"/>
            <a:ext cx="316706"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$0.0M</a:t>
            </a:r>
            <a:endParaRPr sz="844">
              <a:latin typeface="Segoe UI"/>
              <a:cs typeface="Segoe UI"/>
            </a:endParaRPr>
          </a:p>
        </p:txBody>
      </p:sp>
      <p:sp>
        <p:nvSpPr>
          <p:cNvPr id="58" name="object 58"/>
          <p:cNvSpPr/>
          <p:nvPr/>
        </p:nvSpPr>
        <p:spPr>
          <a:xfrm>
            <a:off x="5213866" y="6143673"/>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59" name="object 59"/>
          <p:cNvSpPr/>
          <p:nvPr/>
        </p:nvSpPr>
        <p:spPr>
          <a:xfrm>
            <a:off x="5213866" y="6090082"/>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60" name="object 60"/>
          <p:cNvSpPr/>
          <p:nvPr/>
        </p:nvSpPr>
        <p:spPr>
          <a:xfrm>
            <a:off x="5213866" y="6036492"/>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61" name="object 61"/>
          <p:cNvSpPr/>
          <p:nvPr/>
        </p:nvSpPr>
        <p:spPr>
          <a:xfrm>
            <a:off x="5213866" y="5982900"/>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62" name="object 62"/>
          <p:cNvSpPr/>
          <p:nvPr/>
        </p:nvSpPr>
        <p:spPr>
          <a:xfrm>
            <a:off x="5213866" y="5929309"/>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63" name="object 63"/>
          <p:cNvSpPr/>
          <p:nvPr/>
        </p:nvSpPr>
        <p:spPr>
          <a:xfrm>
            <a:off x="5213866" y="5875718"/>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64" name="object 64"/>
          <p:cNvSpPr/>
          <p:nvPr/>
        </p:nvSpPr>
        <p:spPr>
          <a:xfrm>
            <a:off x="5213866" y="5822127"/>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65" name="object 65"/>
          <p:cNvSpPr/>
          <p:nvPr/>
        </p:nvSpPr>
        <p:spPr>
          <a:xfrm>
            <a:off x="5213866" y="5768536"/>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66" name="object 66"/>
          <p:cNvSpPr/>
          <p:nvPr/>
        </p:nvSpPr>
        <p:spPr>
          <a:xfrm>
            <a:off x="5213866" y="5714945"/>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67" name="object 67"/>
          <p:cNvSpPr/>
          <p:nvPr/>
        </p:nvSpPr>
        <p:spPr>
          <a:xfrm>
            <a:off x="5213866" y="5661354"/>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68" name="object 68"/>
          <p:cNvSpPr/>
          <p:nvPr/>
        </p:nvSpPr>
        <p:spPr>
          <a:xfrm>
            <a:off x="5213866" y="5607763"/>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69" name="object 69"/>
          <p:cNvSpPr/>
          <p:nvPr/>
        </p:nvSpPr>
        <p:spPr>
          <a:xfrm>
            <a:off x="5213866" y="5554172"/>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70" name="object 70"/>
          <p:cNvSpPr/>
          <p:nvPr/>
        </p:nvSpPr>
        <p:spPr>
          <a:xfrm>
            <a:off x="5213866" y="5500581"/>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71" name="object 71"/>
          <p:cNvSpPr/>
          <p:nvPr/>
        </p:nvSpPr>
        <p:spPr>
          <a:xfrm>
            <a:off x="5213866" y="5446990"/>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72" name="object 72"/>
          <p:cNvSpPr/>
          <p:nvPr/>
        </p:nvSpPr>
        <p:spPr>
          <a:xfrm>
            <a:off x="5213866" y="5393398"/>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73" name="object 73"/>
          <p:cNvSpPr/>
          <p:nvPr/>
        </p:nvSpPr>
        <p:spPr>
          <a:xfrm>
            <a:off x="5213866" y="5339808"/>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74" name="object 74"/>
          <p:cNvSpPr/>
          <p:nvPr/>
        </p:nvSpPr>
        <p:spPr>
          <a:xfrm>
            <a:off x="5213866" y="5286217"/>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75" name="object 75"/>
          <p:cNvSpPr/>
          <p:nvPr/>
        </p:nvSpPr>
        <p:spPr>
          <a:xfrm>
            <a:off x="5213866" y="5232626"/>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76" name="object 76"/>
          <p:cNvSpPr/>
          <p:nvPr/>
        </p:nvSpPr>
        <p:spPr>
          <a:xfrm>
            <a:off x="5213866" y="5179034"/>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77" name="object 77"/>
          <p:cNvSpPr/>
          <p:nvPr/>
        </p:nvSpPr>
        <p:spPr>
          <a:xfrm>
            <a:off x="5213866" y="5125444"/>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78" name="object 78"/>
          <p:cNvSpPr/>
          <p:nvPr/>
        </p:nvSpPr>
        <p:spPr>
          <a:xfrm>
            <a:off x="5213866" y="5071853"/>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79" name="object 79"/>
          <p:cNvSpPr/>
          <p:nvPr/>
        </p:nvSpPr>
        <p:spPr>
          <a:xfrm>
            <a:off x="5213866" y="5018262"/>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80" name="object 80"/>
          <p:cNvSpPr/>
          <p:nvPr/>
        </p:nvSpPr>
        <p:spPr>
          <a:xfrm>
            <a:off x="5213866" y="4964670"/>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81" name="object 81"/>
          <p:cNvSpPr/>
          <p:nvPr/>
        </p:nvSpPr>
        <p:spPr>
          <a:xfrm>
            <a:off x="5213866" y="4911080"/>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82" name="object 82"/>
          <p:cNvSpPr/>
          <p:nvPr/>
        </p:nvSpPr>
        <p:spPr>
          <a:xfrm>
            <a:off x="5213866" y="4857489"/>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83" name="object 83"/>
          <p:cNvSpPr/>
          <p:nvPr/>
        </p:nvSpPr>
        <p:spPr>
          <a:xfrm>
            <a:off x="5213866" y="4803898"/>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84" name="object 84"/>
          <p:cNvSpPr/>
          <p:nvPr/>
        </p:nvSpPr>
        <p:spPr>
          <a:xfrm>
            <a:off x="5213866" y="4750306"/>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85" name="object 85"/>
          <p:cNvSpPr/>
          <p:nvPr/>
        </p:nvSpPr>
        <p:spPr>
          <a:xfrm>
            <a:off x="5213866" y="4696716"/>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86" name="object 86"/>
          <p:cNvSpPr/>
          <p:nvPr/>
        </p:nvSpPr>
        <p:spPr>
          <a:xfrm>
            <a:off x="5213866" y="4643125"/>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87" name="object 87"/>
          <p:cNvSpPr/>
          <p:nvPr/>
        </p:nvSpPr>
        <p:spPr>
          <a:xfrm>
            <a:off x="5213866" y="4589533"/>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88" name="object 88"/>
          <p:cNvSpPr/>
          <p:nvPr/>
        </p:nvSpPr>
        <p:spPr>
          <a:xfrm>
            <a:off x="5213866" y="4535942"/>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89" name="object 89"/>
          <p:cNvSpPr/>
          <p:nvPr/>
        </p:nvSpPr>
        <p:spPr>
          <a:xfrm>
            <a:off x="5213866" y="4482352"/>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90" name="object 90"/>
          <p:cNvSpPr/>
          <p:nvPr/>
        </p:nvSpPr>
        <p:spPr>
          <a:xfrm>
            <a:off x="5213866" y="4428761"/>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91" name="object 91"/>
          <p:cNvSpPr/>
          <p:nvPr/>
        </p:nvSpPr>
        <p:spPr>
          <a:xfrm>
            <a:off x="5213866" y="4375169"/>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92" name="object 92"/>
          <p:cNvSpPr/>
          <p:nvPr/>
        </p:nvSpPr>
        <p:spPr>
          <a:xfrm>
            <a:off x="5213866" y="4321578"/>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93" name="object 93"/>
          <p:cNvSpPr/>
          <p:nvPr/>
        </p:nvSpPr>
        <p:spPr>
          <a:xfrm>
            <a:off x="5213866" y="4267988"/>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94" name="object 94"/>
          <p:cNvSpPr/>
          <p:nvPr/>
        </p:nvSpPr>
        <p:spPr>
          <a:xfrm>
            <a:off x="5213866" y="4214397"/>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95" name="object 95"/>
          <p:cNvSpPr/>
          <p:nvPr/>
        </p:nvSpPr>
        <p:spPr>
          <a:xfrm>
            <a:off x="5213866" y="4160805"/>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96" name="object 96"/>
          <p:cNvSpPr/>
          <p:nvPr/>
        </p:nvSpPr>
        <p:spPr>
          <a:xfrm>
            <a:off x="5213866" y="4107214"/>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97" name="object 97"/>
          <p:cNvSpPr/>
          <p:nvPr/>
        </p:nvSpPr>
        <p:spPr>
          <a:xfrm>
            <a:off x="5213866" y="4053624"/>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98" name="object 98"/>
          <p:cNvSpPr/>
          <p:nvPr/>
        </p:nvSpPr>
        <p:spPr>
          <a:xfrm>
            <a:off x="5213866" y="4000033"/>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99" name="object 99"/>
          <p:cNvSpPr/>
          <p:nvPr/>
        </p:nvSpPr>
        <p:spPr>
          <a:xfrm>
            <a:off x="5213866" y="3946441"/>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00" name="object 100"/>
          <p:cNvSpPr/>
          <p:nvPr/>
        </p:nvSpPr>
        <p:spPr>
          <a:xfrm>
            <a:off x="5213866" y="3892850"/>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01" name="object 101"/>
          <p:cNvSpPr/>
          <p:nvPr/>
        </p:nvSpPr>
        <p:spPr>
          <a:xfrm>
            <a:off x="5213866" y="3839260"/>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02" name="object 102"/>
          <p:cNvSpPr/>
          <p:nvPr/>
        </p:nvSpPr>
        <p:spPr>
          <a:xfrm>
            <a:off x="5213866" y="3571304"/>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03" name="object 103"/>
          <p:cNvSpPr/>
          <p:nvPr/>
        </p:nvSpPr>
        <p:spPr>
          <a:xfrm>
            <a:off x="5213866" y="3517713"/>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04" name="object 104"/>
          <p:cNvSpPr/>
          <p:nvPr/>
        </p:nvSpPr>
        <p:spPr>
          <a:xfrm>
            <a:off x="5213866" y="3249758"/>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05" name="object 105"/>
          <p:cNvSpPr/>
          <p:nvPr/>
        </p:nvSpPr>
        <p:spPr>
          <a:xfrm>
            <a:off x="5213866" y="3196167"/>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06" name="object 106"/>
          <p:cNvSpPr/>
          <p:nvPr/>
        </p:nvSpPr>
        <p:spPr>
          <a:xfrm>
            <a:off x="5213866" y="2928212"/>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07" name="object 107"/>
          <p:cNvSpPr/>
          <p:nvPr/>
        </p:nvSpPr>
        <p:spPr>
          <a:xfrm>
            <a:off x="5213866" y="2660257"/>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08" name="object 108"/>
          <p:cNvSpPr/>
          <p:nvPr/>
        </p:nvSpPr>
        <p:spPr>
          <a:xfrm>
            <a:off x="5213866" y="2606666"/>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09" name="object 109"/>
          <p:cNvSpPr/>
          <p:nvPr/>
        </p:nvSpPr>
        <p:spPr>
          <a:xfrm>
            <a:off x="5213866" y="2338710"/>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10" name="object 110"/>
          <p:cNvSpPr/>
          <p:nvPr/>
        </p:nvSpPr>
        <p:spPr>
          <a:xfrm>
            <a:off x="5213866" y="2285119"/>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11" name="object 111"/>
          <p:cNvSpPr/>
          <p:nvPr/>
        </p:nvSpPr>
        <p:spPr>
          <a:xfrm>
            <a:off x="5213866" y="2017164"/>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12" name="object 112"/>
          <p:cNvSpPr/>
          <p:nvPr/>
        </p:nvSpPr>
        <p:spPr>
          <a:xfrm>
            <a:off x="5213866" y="1749209"/>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13" name="object 113"/>
          <p:cNvSpPr/>
          <p:nvPr/>
        </p:nvSpPr>
        <p:spPr>
          <a:xfrm>
            <a:off x="5213866" y="1695618"/>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14" name="object 114"/>
          <p:cNvSpPr/>
          <p:nvPr/>
        </p:nvSpPr>
        <p:spPr>
          <a:xfrm>
            <a:off x="5213866" y="1427663"/>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15" name="object 115"/>
          <p:cNvSpPr/>
          <p:nvPr/>
        </p:nvSpPr>
        <p:spPr>
          <a:xfrm>
            <a:off x="5213866" y="1374072"/>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16" name="object 116"/>
          <p:cNvSpPr/>
          <p:nvPr/>
        </p:nvSpPr>
        <p:spPr>
          <a:xfrm>
            <a:off x="5213866" y="1106117"/>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17" name="object 117"/>
          <p:cNvSpPr/>
          <p:nvPr/>
        </p:nvSpPr>
        <p:spPr>
          <a:xfrm>
            <a:off x="5213866" y="1052526"/>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18" name="object 118"/>
          <p:cNvSpPr/>
          <p:nvPr/>
        </p:nvSpPr>
        <p:spPr>
          <a:xfrm>
            <a:off x="5213866" y="784571"/>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19" name="object 119"/>
          <p:cNvSpPr txBox="1"/>
          <p:nvPr/>
        </p:nvSpPr>
        <p:spPr>
          <a:xfrm>
            <a:off x="5060120" y="6167551"/>
            <a:ext cx="316706"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$0.1M</a:t>
            </a:r>
            <a:endParaRPr sz="844">
              <a:latin typeface="Segoe UI"/>
              <a:cs typeface="Segoe UI"/>
            </a:endParaRPr>
          </a:p>
        </p:txBody>
      </p:sp>
      <p:sp>
        <p:nvSpPr>
          <p:cNvPr id="120" name="object 120"/>
          <p:cNvSpPr/>
          <p:nvPr/>
        </p:nvSpPr>
        <p:spPr>
          <a:xfrm>
            <a:off x="7774468" y="6143673"/>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21" name="object 121"/>
          <p:cNvSpPr/>
          <p:nvPr/>
        </p:nvSpPr>
        <p:spPr>
          <a:xfrm>
            <a:off x="7774468" y="6090082"/>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22" name="object 122"/>
          <p:cNvSpPr/>
          <p:nvPr/>
        </p:nvSpPr>
        <p:spPr>
          <a:xfrm>
            <a:off x="7774468" y="6036492"/>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23" name="object 123"/>
          <p:cNvSpPr/>
          <p:nvPr/>
        </p:nvSpPr>
        <p:spPr>
          <a:xfrm>
            <a:off x="7774468" y="5982900"/>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24" name="object 124"/>
          <p:cNvSpPr/>
          <p:nvPr/>
        </p:nvSpPr>
        <p:spPr>
          <a:xfrm>
            <a:off x="7774468" y="5929309"/>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25" name="object 125"/>
          <p:cNvSpPr/>
          <p:nvPr/>
        </p:nvSpPr>
        <p:spPr>
          <a:xfrm>
            <a:off x="7774468" y="5875718"/>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26" name="object 126"/>
          <p:cNvSpPr/>
          <p:nvPr/>
        </p:nvSpPr>
        <p:spPr>
          <a:xfrm>
            <a:off x="7774468" y="5822127"/>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27" name="object 127"/>
          <p:cNvSpPr/>
          <p:nvPr/>
        </p:nvSpPr>
        <p:spPr>
          <a:xfrm>
            <a:off x="7774468" y="5768536"/>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28" name="object 128"/>
          <p:cNvSpPr/>
          <p:nvPr/>
        </p:nvSpPr>
        <p:spPr>
          <a:xfrm>
            <a:off x="7774468" y="5714945"/>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29" name="object 129"/>
          <p:cNvSpPr/>
          <p:nvPr/>
        </p:nvSpPr>
        <p:spPr>
          <a:xfrm>
            <a:off x="7774468" y="5661354"/>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30" name="object 130"/>
          <p:cNvSpPr/>
          <p:nvPr/>
        </p:nvSpPr>
        <p:spPr>
          <a:xfrm>
            <a:off x="7774468" y="5607763"/>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31" name="object 131"/>
          <p:cNvSpPr/>
          <p:nvPr/>
        </p:nvSpPr>
        <p:spPr>
          <a:xfrm>
            <a:off x="7774468" y="5554172"/>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32" name="object 132"/>
          <p:cNvSpPr/>
          <p:nvPr/>
        </p:nvSpPr>
        <p:spPr>
          <a:xfrm>
            <a:off x="7774468" y="5500581"/>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33" name="object 133"/>
          <p:cNvSpPr/>
          <p:nvPr/>
        </p:nvSpPr>
        <p:spPr>
          <a:xfrm>
            <a:off x="7774468" y="5446990"/>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34" name="object 134"/>
          <p:cNvSpPr/>
          <p:nvPr/>
        </p:nvSpPr>
        <p:spPr>
          <a:xfrm>
            <a:off x="7774468" y="5393398"/>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35" name="object 135"/>
          <p:cNvSpPr/>
          <p:nvPr/>
        </p:nvSpPr>
        <p:spPr>
          <a:xfrm>
            <a:off x="7774468" y="5339808"/>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36" name="object 136"/>
          <p:cNvSpPr/>
          <p:nvPr/>
        </p:nvSpPr>
        <p:spPr>
          <a:xfrm>
            <a:off x="7774468" y="5286217"/>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37" name="object 137"/>
          <p:cNvSpPr/>
          <p:nvPr/>
        </p:nvSpPr>
        <p:spPr>
          <a:xfrm>
            <a:off x="7774468" y="5232626"/>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38" name="object 138"/>
          <p:cNvSpPr/>
          <p:nvPr/>
        </p:nvSpPr>
        <p:spPr>
          <a:xfrm>
            <a:off x="7774468" y="5179034"/>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39" name="object 139"/>
          <p:cNvSpPr/>
          <p:nvPr/>
        </p:nvSpPr>
        <p:spPr>
          <a:xfrm>
            <a:off x="7774468" y="5125444"/>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40" name="object 140"/>
          <p:cNvSpPr/>
          <p:nvPr/>
        </p:nvSpPr>
        <p:spPr>
          <a:xfrm>
            <a:off x="7774468" y="5071853"/>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41" name="object 141"/>
          <p:cNvSpPr/>
          <p:nvPr/>
        </p:nvSpPr>
        <p:spPr>
          <a:xfrm>
            <a:off x="7774468" y="5018262"/>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42" name="object 142"/>
          <p:cNvSpPr/>
          <p:nvPr/>
        </p:nvSpPr>
        <p:spPr>
          <a:xfrm>
            <a:off x="7774468" y="4964670"/>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43" name="object 143"/>
          <p:cNvSpPr/>
          <p:nvPr/>
        </p:nvSpPr>
        <p:spPr>
          <a:xfrm>
            <a:off x="7774468" y="4911080"/>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44" name="object 144"/>
          <p:cNvSpPr/>
          <p:nvPr/>
        </p:nvSpPr>
        <p:spPr>
          <a:xfrm>
            <a:off x="7774468" y="4857489"/>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45" name="object 145"/>
          <p:cNvSpPr/>
          <p:nvPr/>
        </p:nvSpPr>
        <p:spPr>
          <a:xfrm>
            <a:off x="7774468" y="4803898"/>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46" name="object 146"/>
          <p:cNvSpPr/>
          <p:nvPr/>
        </p:nvSpPr>
        <p:spPr>
          <a:xfrm>
            <a:off x="7774468" y="4750306"/>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47" name="object 147"/>
          <p:cNvSpPr/>
          <p:nvPr/>
        </p:nvSpPr>
        <p:spPr>
          <a:xfrm>
            <a:off x="7774468" y="4696716"/>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48" name="object 148"/>
          <p:cNvSpPr/>
          <p:nvPr/>
        </p:nvSpPr>
        <p:spPr>
          <a:xfrm>
            <a:off x="7774468" y="4643125"/>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49" name="object 149"/>
          <p:cNvSpPr/>
          <p:nvPr/>
        </p:nvSpPr>
        <p:spPr>
          <a:xfrm>
            <a:off x="7774468" y="4589533"/>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50" name="object 150"/>
          <p:cNvSpPr/>
          <p:nvPr/>
        </p:nvSpPr>
        <p:spPr>
          <a:xfrm>
            <a:off x="7774468" y="4535942"/>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51" name="object 151"/>
          <p:cNvSpPr/>
          <p:nvPr/>
        </p:nvSpPr>
        <p:spPr>
          <a:xfrm>
            <a:off x="7774468" y="4482352"/>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52" name="object 152"/>
          <p:cNvSpPr/>
          <p:nvPr/>
        </p:nvSpPr>
        <p:spPr>
          <a:xfrm>
            <a:off x="7774468" y="4428761"/>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53" name="object 153"/>
          <p:cNvSpPr/>
          <p:nvPr/>
        </p:nvSpPr>
        <p:spPr>
          <a:xfrm>
            <a:off x="7774468" y="4375169"/>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54" name="object 154"/>
          <p:cNvSpPr/>
          <p:nvPr/>
        </p:nvSpPr>
        <p:spPr>
          <a:xfrm>
            <a:off x="7774468" y="4321578"/>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55" name="object 155"/>
          <p:cNvSpPr/>
          <p:nvPr/>
        </p:nvSpPr>
        <p:spPr>
          <a:xfrm>
            <a:off x="7774468" y="4267988"/>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56" name="object 156"/>
          <p:cNvSpPr/>
          <p:nvPr/>
        </p:nvSpPr>
        <p:spPr>
          <a:xfrm>
            <a:off x="7774468" y="4214397"/>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57" name="object 157"/>
          <p:cNvSpPr/>
          <p:nvPr/>
        </p:nvSpPr>
        <p:spPr>
          <a:xfrm>
            <a:off x="7774468" y="4160805"/>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58" name="object 158"/>
          <p:cNvSpPr/>
          <p:nvPr/>
        </p:nvSpPr>
        <p:spPr>
          <a:xfrm>
            <a:off x="7774468" y="4107214"/>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59" name="object 159"/>
          <p:cNvSpPr/>
          <p:nvPr/>
        </p:nvSpPr>
        <p:spPr>
          <a:xfrm>
            <a:off x="7774468" y="4053624"/>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60" name="object 160"/>
          <p:cNvSpPr/>
          <p:nvPr/>
        </p:nvSpPr>
        <p:spPr>
          <a:xfrm>
            <a:off x="7774468" y="4000033"/>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61" name="object 161"/>
          <p:cNvSpPr/>
          <p:nvPr/>
        </p:nvSpPr>
        <p:spPr>
          <a:xfrm>
            <a:off x="7774468" y="3946441"/>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62" name="object 162"/>
          <p:cNvSpPr/>
          <p:nvPr/>
        </p:nvSpPr>
        <p:spPr>
          <a:xfrm>
            <a:off x="7774468" y="3892850"/>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63" name="object 163"/>
          <p:cNvSpPr/>
          <p:nvPr/>
        </p:nvSpPr>
        <p:spPr>
          <a:xfrm>
            <a:off x="7774468" y="3839260"/>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64" name="object 164"/>
          <p:cNvSpPr/>
          <p:nvPr/>
        </p:nvSpPr>
        <p:spPr>
          <a:xfrm>
            <a:off x="7774468" y="3785668"/>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65" name="object 165"/>
          <p:cNvSpPr/>
          <p:nvPr/>
        </p:nvSpPr>
        <p:spPr>
          <a:xfrm>
            <a:off x="7774468" y="3732077"/>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66" name="object 166"/>
          <p:cNvSpPr/>
          <p:nvPr/>
        </p:nvSpPr>
        <p:spPr>
          <a:xfrm>
            <a:off x="7774468" y="3678486"/>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67" name="object 167"/>
          <p:cNvSpPr/>
          <p:nvPr/>
        </p:nvSpPr>
        <p:spPr>
          <a:xfrm>
            <a:off x="7774468" y="3624895"/>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68" name="object 168"/>
          <p:cNvSpPr/>
          <p:nvPr/>
        </p:nvSpPr>
        <p:spPr>
          <a:xfrm>
            <a:off x="7774468" y="3571304"/>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69" name="object 169"/>
          <p:cNvSpPr/>
          <p:nvPr/>
        </p:nvSpPr>
        <p:spPr>
          <a:xfrm>
            <a:off x="7774468" y="3517713"/>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70" name="object 170"/>
          <p:cNvSpPr/>
          <p:nvPr/>
        </p:nvSpPr>
        <p:spPr>
          <a:xfrm>
            <a:off x="7774468" y="3464122"/>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71" name="object 171"/>
          <p:cNvSpPr/>
          <p:nvPr/>
        </p:nvSpPr>
        <p:spPr>
          <a:xfrm>
            <a:off x="7774468" y="3410531"/>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72" name="object 172"/>
          <p:cNvSpPr/>
          <p:nvPr/>
        </p:nvSpPr>
        <p:spPr>
          <a:xfrm>
            <a:off x="7774468" y="3356940"/>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73" name="object 173"/>
          <p:cNvSpPr/>
          <p:nvPr/>
        </p:nvSpPr>
        <p:spPr>
          <a:xfrm>
            <a:off x="7774468" y="3303349"/>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74" name="object 174"/>
          <p:cNvSpPr/>
          <p:nvPr/>
        </p:nvSpPr>
        <p:spPr>
          <a:xfrm>
            <a:off x="7774468" y="3249758"/>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75" name="object 175"/>
          <p:cNvSpPr/>
          <p:nvPr/>
        </p:nvSpPr>
        <p:spPr>
          <a:xfrm>
            <a:off x="7774468" y="3196167"/>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76" name="object 176"/>
          <p:cNvSpPr/>
          <p:nvPr/>
        </p:nvSpPr>
        <p:spPr>
          <a:xfrm>
            <a:off x="7774468" y="3142576"/>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77" name="object 177"/>
          <p:cNvSpPr/>
          <p:nvPr/>
        </p:nvSpPr>
        <p:spPr>
          <a:xfrm>
            <a:off x="7774468" y="3088985"/>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78" name="object 178"/>
          <p:cNvSpPr/>
          <p:nvPr/>
        </p:nvSpPr>
        <p:spPr>
          <a:xfrm>
            <a:off x="7774468" y="3035394"/>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79" name="object 179"/>
          <p:cNvSpPr/>
          <p:nvPr/>
        </p:nvSpPr>
        <p:spPr>
          <a:xfrm>
            <a:off x="7774468" y="2981803"/>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80" name="object 180"/>
          <p:cNvSpPr/>
          <p:nvPr/>
        </p:nvSpPr>
        <p:spPr>
          <a:xfrm>
            <a:off x="7774468" y="2928212"/>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81" name="object 181"/>
          <p:cNvSpPr/>
          <p:nvPr/>
        </p:nvSpPr>
        <p:spPr>
          <a:xfrm>
            <a:off x="7774468" y="2874621"/>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82" name="object 182"/>
          <p:cNvSpPr/>
          <p:nvPr/>
        </p:nvSpPr>
        <p:spPr>
          <a:xfrm>
            <a:off x="7774468" y="2821030"/>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83" name="object 183"/>
          <p:cNvSpPr/>
          <p:nvPr/>
        </p:nvSpPr>
        <p:spPr>
          <a:xfrm>
            <a:off x="7774468" y="2767438"/>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84" name="object 184"/>
          <p:cNvSpPr/>
          <p:nvPr/>
        </p:nvSpPr>
        <p:spPr>
          <a:xfrm>
            <a:off x="7774468" y="2713847"/>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85" name="object 185"/>
          <p:cNvSpPr/>
          <p:nvPr/>
        </p:nvSpPr>
        <p:spPr>
          <a:xfrm>
            <a:off x="7774468" y="2660257"/>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86" name="object 186"/>
          <p:cNvSpPr/>
          <p:nvPr/>
        </p:nvSpPr>
        <p:spPr>
          <a:xfrm>
            <a:off x="7774468" y="2606666"/>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87" name="object 187"/>
          <p:cNvSpPr/>
          <p:nvPr/>
        </p:nvSpPr>
        <p:spPr>
          <a:xfrm>
            <a:off x="7774468" y="2553074"/>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88" name="object 188"/>
          <p:cNvSpPr/>
          <p:nvPr/>
        </p:nvSpPr>
        <p:spPr>
          <a:xfrm>
            <a:off x="7774468" y="2499483"/>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89" name="object 189"/>
          <p:cNvSpPr/>
          <p:nvPr/>
        </p:nvSpPr>
        <p:spPr>
          <a:xfrm>
            <a:off x="7774468" y="2445893"/>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90" name="object 190"/>
          <p:cNvSpPr/>
          <p:nvPr/>
        </p:nvSpPr>
        <p:spPr>
          <a:xfrm>
            <a:off x="7774468" y="2392302"/>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91" name="object 191"/>
          <p:cNvSpPr/>
          <p:nvPr/>
        </p:nvSpPr>
        <p:spPr>
          <a:xfrm>
            <a:off x="7774468" y="2338710"/>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92" name="object 192"/>
          <p:cNvSpPr/>
          <p:nvPr/>
        </p:nvSpPr>
        <p:spPr>
          <a:xfrm>
            <a:off x="7774468" y="2285119"/>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93" name="object 193"/>
          <p:cNvSpPr/>
          <p:nvPr/>
        </p:nvSpPr>
        <p:spPr>
          <a:xfrm>
            <a:off x="7774468" y="2017164"/>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94" name="object 194"/>
          <p:cNvSpPr/>
          <p:nvPr/>
        </p:nvSpPr>
        <p:spPr>
          <a:xfrm>
            <a:off x="7774468" y="1749209"/>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95" name="object 195"/>
          <p:cNvSpPr/>
          <p:nvPr/>
        </p:nvSpPr>
        <p:spPr>
          <a:xfrm>
            <a:off x="7774468" y="1695618"/>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96" name="object 196"/>
          <p:cNvSpPr/>
          <p:nvPr/>
        </p:nvSpPr>
        <p:spPr>
          <a:xfrm>
            <a:off x="7774468" y="1427663"/>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97" name="object 197"/>
          <p:cNvSpPr/>
          <p:nvPr/>
        </p:nvSpPr>
        <p:spPr>
          <a:xfrm>
            <a:off x="7774468" y="1374072"/>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98" name="object 198"/>
          <p:cNvSpPr/>
          <p:nvPr/>
        </p:nvSpPr>
        <p:spPr>
          <a:xfrm>
            <a:off x="7774468" y="1106117"/>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199" name="object 199"/>
          <p:cNvSpPr/>
          <p:nvPr/>
        </p:nvSpPr>
        <p:spPr>
          <a:xfrm>
            <a:off x="7774468" y="1052526"/>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00" name="object 200"/>
          <p:cNvSpPr/>
          <p:nvPr/>
        </p:nvSpPr>
        <p:spPr>
          <a:xfrm>
            <a:off x="7774468" y="784571"/>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01" name="object 201"/>
          <p:cNvSpPr txBox="1"/>
          <p:nvPr/>
        </p:nvSpPr>
        <p:spPr>
          <a:xfrm>
            <a:off x="7620722" y="6167551"/>
            <a:ext cx="316706"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$0.2M</a:t>
            </a:r>
            <a:endParaRPr sz="844">
              <a:latin typeface="Segoe UI"/>
              <a:cs typeface="Segoe UI"/>
            </a:endParaRPr>
          </a:p>
        </p:txBody>
      </p:sp>
      <p:sp>
        <p:nvSpPr>
          <p:cNvPr id="202" name="object 202"/>
          <p:cNvSpPr/>
          <p:nvPr/>
        </p:nvSpPr>
        <p:spPr>
          <a:xfrm>
            <a:off x="10335072" y="6143673"/>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03" name="object 203"/>
          <p:cNvSpPr/>
          <p:nvPr/>
        </p:nvSpPr>
        <p:spPr>
          <a:xfrm>
            <a:off x="10335072" y="6090082"/>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04" name="object 204"/>
          <p:cNvSpPr/>
          <p:nvPr/>
        </p:nvSpPr>
        <p:spPr>
          <a:xfrm>
            <a:off x="10335072" y="6036492"/>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05" name="object 205"/>
          <p:cNvSpPr/>
          <p:nvPr/>
        </p:nvSpPr>
        <p:spPr>
          <a:xfrm>
            <a:off x="10335072" y="5982900"/>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06" name="object 206"/>
          <p:cNvSpPr/>
          <p:nvPr/>
        </p:nvSpPr>
        <p:spPr>
          <a:xfrm>
            <a:off x="10335072" y="5929309"/>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07" name="object 207"/>
          <p:cNvSpPr/>
          <p:nvPr/>
        </p:nvSpPr>
        <p:spPr>
          <a:xfrm>
            <a:off x="10335072" y="5875718"/>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08" name="object 208"/>
          <p:cNvSpPr/>
          <p:nvPr/>
        </p:nvSpPr>
        <p:spPr>
          <a:xfrm>
            <a:off x="10335072" y="5822127"/>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09" name="object 209"/>
          <p:cNvSpPr/>
          <p:nvPr/>
        </p:nvSpPr>
        <p:spPr>
          <a:xfrm>
            <a:off x="10335072" y="5768536"/>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10" name="object 210"/>
          <p:cNvSpPr/>
          <p:nvPr/>
        </p:nvSpPr>
        <p:spPr>
          <a:xfrm>
            <a:off x="10335072" y="5714945"/>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11" name="object 211"/>
          <p:cNvSpPr/>
          <p:nvPr/>
        </p:nvSpPr>
        <p:spPr>
          <a:xfrm>
            <a:off x="10335072" y="5661354"/>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12" name="object 212"/>
          <p:cNvSpPr/>
          <p:nvPr/>
        </p:nvSpPr>
        <p:spPr>
          <a:xfrm>
            <a:off x="10335072" y="5607763"/>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13" name="object 213"/>
          <p:cNvSpPr/>
          <p:nvPr/>
        </p:nvSpPr>
        <p:spPr>
          <a:xfrm>
            <a:off x="10335072" y="5554172"/>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14" name="object 214"/>
          <p:cNvSpPr/>
          <p:nvPr/>
        </p:nvSpPr>
        <p:spPr>
          <a:xfrm>
            <a:off x="10335072" y="5500581"/>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15" name="object 215"/>
          <p:cNvSpPr/>
          <p:nvPr/>
        </p:nvSpPr>
        <p:spPr>
          <a:xfrm>
            <a:off x="10335072" y="5446990"/>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16" name="object 216"/>
          <p:cNvSpPr/>
          <p:nvPr/>
        </p:nvSpPr>
        <p:spPr>
          <a:xfrm>
            <a:off x="10335072" y="5393398"/>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17" name="object 217"/>
          <p:cNvSpPr/>
          <p:nvPr/>
        </p:nvSpPr>
        <p:spPr>
          <a:xfrm>
            <a:off x="10335072" y="5339808"/>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18" name="object 218"/>
          <p:cNvSpPr/>
          <p:nvPr/>
        </p:nvSpPr>
        <p:spPr>
          <a:xfrm>
            <a:off x="10335072" y="5286217"/>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19" name="object 219"/>
          <p:cNvSpPr/>
          <p:nvPr/>
        </p:nvSpPr>
        <p:spPr>
          <a:xfrm>
            <a:off x="10335072" y="5232626"/>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20" name="object 220"/>
          <p:cNvSpPr/>
          <p:nvPr/>
        </p:nvSpPr>
        <p:spPr>
          <a:xfrm>
            <a:off x="10335072" y="5179034"/>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21" name="object 221"/>
          <p:cNvSpPr/>
          <p:nvPr/>
        </p:nvSpPr>
        <p:spPr>
          <a:xfrm>
            <a:off x="10335072" y="5125444"/>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22" name="object 222"/>
          <p:cNvSpPr/>
          <p:nvPr/>
        </p:nvSpPr>
        <p:spPr>
          <a:xfrm>
            <a:off x="10335072" y="5071853"/>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23" name="object 223"/>
          <p:cNvSpPr/>
          <p:nvPr/>
        </p:nvSpPr>
        <p:spPr>
          <a:xfrm>
            <a:off x="10335072" y="5018262"/>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24" name="object 224"/>
          <p:cNvSpPr/>
          <p:nvPr/>
        </p:nvSpPr>
        <p:spPr>
          <a:xfrm>
            <a:off x="10335072" y="4964670"/>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25" name="object 225"/>
          <p:cNvSpPr/>
          <p:nvPr/>
        </p:nvSpPr>
        <p:spPr>
          <a:xfrm>
            <a:off x="10335072" y="4911080"/>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26" name="object 226"/>
          <p:cNvSpPr/>
          <p:nvPr/>
        </p:nvSpPr>
        <p:spPr>
          <a:xfrm>
            <a:off x="10335072" y="4857489"/>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27" name="object 227"/>
          <p:cNvSpPr/>
          <p:nvPr/>
        </p:nvSpPr>
        <p:spPr>
          <a:xfrm>
            <a:off x="10335072" y="4803898"/>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28" name="object 228"/>
          <p:cNvSpPr/>
          <p:nvPr/>
        </p:nvSpPr>
        <p:spPr>
          <a:xfrm>
            <a:off x="10335072" y="4750306"/>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29" name="object 229"/>
          <p:cNvSpPr/>
          <p:nvPr/>
        </p:nvSpPr>
        <p:spPr>
          <a:xfrm>
            <a:off x="10335072" y="4696716"/>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30" name="object 230"/>
          <p:cNvSpPr/>
          <p:nvPr/>
        </p:nvSpPr>
        <p:spPr>
          <a:xfrm>
            <a:off x="10335072" y="4643125"/>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31" name="object 231"/>
          <p:cNvSpPr/>
          <p:nvPr/>
        </p:nvSpPr>
        <p:spPr>
          <a:xfrm>
            <a:off x="10335072" y="4589533"/>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32" name="object 232"/>
          <p:cNvSpPr/>
          <p:nvPr/>
        </p:nvSpPr>
        <p:spPr>
          <a:xfrm>
            <a:off x="10335072" y="4535942"/>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33" name="object 233"/>
          <p:cNvSpPr/>
          <p:nvPr/>
        </p:nvSpPr>
        <p:spPr>
          <a:xfrm>
            <a:off x="10335072" y="4482352"/>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34" name="object 234"/>
          <p:cNvSpPr/>
          <p:nvPr/>
        </p:nvSpPr>
        <p:spPr>
          <a:xfrm>
            <a:off x="10335072" y="4428761"/>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35" name="object 235"/>
          <p:cNvSpPr/>
          <p:nvPr/>
        </p:nvSpPr>
        <p:spPr>
          <a:xfrm>
            <a:off x="10335072" y="4375169"/>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36" name="object 236"/>
          <p:cNvSpPr/>
          <p:nvPr/>
        </p:nvSpPr>
        <p:spPr>
          <a:xfrm>
            <a:off x="10335072" y="4321578"/>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37" name="object 237"/>
          <p:cNvSpPr/>
          <p:nvPr/>
        </p:nvSpPr>
        <p:spPr>
          <a:xfrm>
            <a:off x="10335072" y="4267988"/>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38" name="object 238"/>
          <p:cNvSpPr/>
          <p:nvPr/>
        </p:nvSpPr>
        <p:spPr>
          <a:xfrm>
            <a:off x="10335072" y="4214397"/>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39" name="object 239"/>
          <p:cNvSpPr/>
          <p:nvPr/>
        </p:nvSpPr>
        <p:spPr>
          <a:xfrm>
            <a:off x="10335072" y="4160805"/>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40" name="object 240"/>
          <p:cNvSpPr/>
          <p:nvPr/>
        </p:nvSpPr>
        <p:spPr>
          <a:xfrm>
            <a:off x="10335072" y="4107214"/>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41" name="object 241"/>
          <p:cNvSpPr/>
          <p:nvPr/>
        </p:nvSpPr>
        <p:spPr>
          <a:xfrm>
            <a:off x="10335072" y="4053624"/>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42" name="object 242"/>
          <p:cNvSpPr/>
          <p:nvPr/>
        </p:nvSpPr>
        <p:spPr>
          <a:xfrm>
            <a:off x="10335072" y="4000033"/>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43" name="object 243"/>
          <p:cNvSpPr/>
          <p:nvPr/>
        </p:nvSpPr>
        <p:spPr>
          <a:xfrm>
            <a:off x="10335072" y="3946441"/>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44" name="object 244"/>
          <p:cNvSpPr/>
          <p:nvPr/>
        </p:nvSpPr>
        <p:spPr>
          <a:xfrm>
            <a:off x="10335072" y="3892850"/>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45" name="object 245"/>
          <p:cNvSpPr/>
          <p:nvPr/>
        </p:nvSpPr>
        <p:spPr>
          <a:xfrm>
            <a:off x="10335072" y="3839260"/>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46" name="object 246"/>
          <p:cNvSpPr/>
          <p:nvPr/>
        </p:nvSpPr>
        <p:spPr>
          <a:xfrm>
            <a:off x="10335072" y="3785668"/>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47" name="object 247"/>
          <p:cNvSpPr/>
          <p:nvPr/>
        </p:nvSpPr>
        <p:spPr>
          <a:xfrm>
            <a:off x="10335072" y="3732077"/>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48" name="object 248"/>
          <p:cNvSpPr/>
          <p:nvPr/>
        </p:nvSpPr>
        <p:spPr>
          <a:xfrm>
            <a:off x="10335072" y="3678486"/>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49" name="object 249"/>
          <p:cNvSpPr/>
          <p:nvPr/>
        </p:nvSpPr>
        <p:spPr>
          <a:xfrm>
            <a:off x="10335072" y="3624895"/>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50" name="object 250"/>
          <p:cNvSpPr/>
          <p:nvPr/>
        </p:nvSpPr>
        <p:spPr>
          <a:xfrm>
            <a:off x="10335072" y="3571304"/>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51" name="object 251"/>
          <p:cNvSpPr/>
          <p:nvPr/>
        </p:nvSpPr>
        <p:spPr>
          <a:xfrm>
            <a:off x="10335072" y="3517713"/>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52" name="object 252"/>
          <p:cNvSpPr/>
          <p:nvPr/>
        </p:nvSpPr>
        <p:spPr>
          <a:xfrm>
            <a:off x="10335072" y="3464122"/>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53" name="object 253"/>
          <p:cNvSpPr/>
          <p:nvPr/>
        </p:nvSpPr>
        <p:spPr>
          <a:xfrm>
            <a:off x="10335072" y="3410531"/>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54" name="object 254"/>
          <p:cNvSpPr/>
          <p:nvPr/>
        </p:nvSpPr>
        <p:spPr>
          <a:xfrm>
            <a:off x="10335072" y="3356940"/>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55" name="object 255"/>
          <p:cNvSpPr/>
          <p:nvPr/>
        </p:nvSpPr>
        <p:spPr>
          <a:xfrm>
            <a:off x="10335072" y="3303349"/>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56" name="object 256"/>
          <p:cNvSpPr/>
          <p:nvPr/>
        </p:nvSpPr>
        <p:spPr>
          <a:xfrm>
            <a:off x="10335072" y="3249758"/>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57" name="object 257"/>
          <p:cNvSpPr/>
          <p:nvPr/>
        </p:nvSpPr>
        <p:spPr>
          <a:xfrm>
            <a:off x="10335072" y="3196167"/>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58" name="object 258"/>
          <p:cNvSpPr/>
          <p:nvPr/>
        </p:nvSpPr>
        <p:spPr>
          <a:xfrm>
            <a:off x="10335072" y="3142576"/>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59" name="object 259"/>
          <p:cNvSpPr/>
          <p:nvPr/>
        </p:nvSpPr>
        <p:spPr>
          <a:xfrm>
            <a:off x="10335072" y="3088985"/>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60" name="object 260"/>
          <p:cNvSpPr/>
          <p:nvPr/>
        </p:nvSpPr>
        <p:spPr>
          <a:xfrm>
            <a:off x="10335072" y="3035394"/>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61" name="object 261"/>
          <p:cNvSpPr/>
          <p:nvPr/>
        </p:nvSpPr>
        <p:spPr>
          <a:xfrm>
            <a:off x="10335072" y="2981803"/>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62" name="object 262"/>
          <p:cNvSpPr/>
          <p:nvPr/>
        </p:nvSpPr>
        <p:spPr>
          <a:xfrm>
            <a:off x="10335072" y="2928212"/>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63" name="object 263"/>
          <p:cNvSpPr/>
          <p:nvPr/>
        </p:nvSpPr>
        <p:spPr>
          <a:xfrm>
            <a:off x="10335072" y="2874621"/>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64" name="object 264"/>
          <p:cNvSpPr/>
          <p:nvPr/>
        </p:nvSpPr>
        <p:spPr>
          <a:xfrm>
            <a:off x="10335072" y="2821030"/>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65" name="object 265"/>
          <p:cNvSpPr/>
          <p:nvPr/>
        </p:nvSpPr>
        <p:spPr>
          <a:xfrm>
            <a:off x="10335072" y="2767438"/>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66" name="object 266"/>
          <p:cNvSpPr/>
          <p:nvPr/>
        </p:nvSpPr>
        <p:spPr>
          <a:xfrm>
            <a:off x="10335072" y="2713847"/>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67" name="object 267"/>
          <p:cNvSpPr/>
          <p:nvPr/>
        </p:nvSpPr>
        <p:spPr>
          <a:xfrm>
            <a:off x="10335072" y="2660257"/>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68" name="object 268"/>
          <p:cNvSpPr/>
          <p:nvPr/>
        </p:nvSpPr>
        <p:spPr>
          <a:xfrm>
            <a:off x="10335072" y="2606666"/>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69" name="object 269"/>
          <p:cNvSpPr/>
          <p:nvPr/>
        </p:nvSpPr>
        <p:spPr>
          <a:xfrm>
            <a:off x="10335072" y="2553074"/>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70" name="object 270"/>
          <p:cNvSpPr/>
          <p:nvPr/>
        </p:nvSpPr>
        <p:spPr>
          <a:xfrm>
            <a:off x="10335072" y="2499483"/>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71" name="object 271"/>
          <p:cNvSpPr/>
          <p:nvPr/>
        </p:nvSpPr>
        <p:spPr>
          <a:xfrm>
            <a:off x="10335072" y="2445893"/>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72" name="object 272"/>
          <p:cNvSpPr/>
          <p:nvPr/>
        </p:nvSpPr>
        <p:spPr>
          <a:xfrm>
            <a:off x="10335072" y="2392302"/>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73" name="object 273"/>
          <p:cNvSpPr/>
          <p:nvPr/>
        </p:nvSpPr>
        <p:spPr>
          <a:xfrm>
            <a:off x="10335072" y="2338710"/>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74" name="object 274"/>
          <p:cNvSpPr/>
          <p:nvPr/>
        </p:nvSpPr>
        <p:spPr>
          <a:xfrm>
            <a:off x="10335072" y="2285119"/>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75" name="object 275"/>
          <p:cNvSpPr/>
          <p:nvPr/>
        </p:nvSpPr>
        <p:spPr>
          <a:xfrm>
            <a:off x="10335072" y="2231529"/>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76" name="object 276"/>
          <p:cNvSpPr/>
          <p:nvPr/>
        </p:nvSpPr>
        <p:spPr>
          <a:xfrm>
            <a:off x="10335072" y="2177938"/>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77" name="object 277"/>
          <p:cNvSpPr/>
          <p:nvPr/>
        </p:nvSpPr>
        <p:spPr>
          <a:xfrm>
            <a:off x="10335072" y="2124346"/>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78" name="object 278"/>
          <p:cNvSpPr/>
          <p:nvPr/>
        </p:nvSpPr>
        <p:spPr>
          <a:xfrm>
            <a:off x="10335072" y="2070755"/>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79" name="object 279"/>
          <p:cNvSpPr/>
          <p:nvPr/>
        </p:nvSpPr>
        <p:spPr>
          <a:xfrm>
            <a:off x="10335072" y="2017164"/>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80" name="object 280"/>
          <p:cNvSpPr/>
          <p:nvPr/>
        </p:nvSpPr>
        <p:spPr>
          <a:xfrm>
            <a:off x="10335072" y="1963573"/>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81" name="object 281"/>
          <p:cNvSpPr/>
          <p:nvPr/>
        </p:nvSpPr>
        <p:spPr>
          <a:xfrm>
            <a:off x="10335072" y="1909982"/>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82" name="object 282"/>
          <p:cNvSpPr/>
          <p:nvPr/>
        </p:nvSpPr>
        <p:spPr>
          <a:xfrm>
            <a:off x="10335072" y="1856391"/>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83" name="object 283"/>
          <p:cNvSpPr/>
          <p:nvPr/>
        </p:nvSpPr>
        <p:spPr>
          <a:xfrm>
            <a:off x="10335072" y="1802800"/>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84" name="object 284"/>
          <p:cNvSpPr/>
          <p:nvPr/>
        </p:nvSpPr>
        <p:spPr>
          <a:xfrm>
            <a:off x="10335072" y="1749209"/>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85" name="object 285"/>
          <p:cNvSpPr/>
          <p:nvPr/>
        </p:nvSpPr>
        <p:spPr>
          <a:xfrm>
            <a:off x="10335072" y="1695618"/>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86" name="object 286"/>
          <p:cNvSpPr/>
          <p:nvPr/>
        </p:nvSpPr>
        <p:spPr>
          <a:xfrm>
            <a:off x="10335072" y="1642027"/>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87" name="object 287"/>
          <p:cNvSpPr/>
          <p:nvPr/>
        </p:nvSpPr>
        <p:spPr>
          <a:xfrm>
            <a:off x="10335072" y="1588436"/>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88" name="object 288"/>
          <p:cNvSpPr/>
          <p:nvPr/>
        </p:nvSpPr>
        <p:spPr>
          <a:xfrm>
            <a:off x="10335072" y="1534845"/>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89" name="object 289"/>
          <p:cNvSpPr/>
          <p:nvPr/>
        </p:nvSpPr>
        <p:spPr>
          <a:xfrm>
            <a:off x="10335072" y="1481254"/>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90" name="object 290"/>
          <p:cNvSpPr/>
          <p:nvPr/>
        </p:nvSpPr>
        <p:spPr>
          <a:xfrm>
            <a:off x="10335072" y="1427663"/>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91" name="object 291"/>
          <p:cNvSpPr/>
          <p:nvPr/>
        </p:nvSpPr>
        <p:spPr>
          <a:xfrm>
            <a:off x="10335072" y="1374072"/>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92" name="object 292"/>
          <p:cNvSpPr/>
          <p:nvPr/>
        </p:nvSpPr>
        <p:spPr>
          <a:xfrm>
            <a:off x="10335072" y="1106117"/>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93" name="object 293"/>
          <p:cNvSpPr/>
          <p:nvPr/>
        </p:nvSpPr>
        <p:spPr>
          <a:xfrm>
            <a:off x="10335072" y="1052526"/>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94" name="object 294"/>
          <p:cNvSpPr/>
          <p:nvPr/>
        </p:nvSpPr>
        <p:spPr>
          <a:xfrm>
            <a:off x="10335072" y="784571"/>
            <a:ext cx="8930" cy="8930"/>
          </a:xfrm>
          <a:custGeom>
            <a:avLst/>
            <a:gdLst/>
            <a:ahLst/>
            <a:cxnLst/>
            <a:rect l="l" t="t" r="r" b="b"/>
            <a:pathLst>
              <a:path w="9525" h="9525">
                <a:moveTo>
                  <a:pt x="9525" y="9527"/>
                </a:moveTo>
                <a:lnTo>
                  <a:pt x="0" y="9527"/>
                </a:lnTo>
                <a:lnTo>
                  <a:pt x="0" y="0"/>
                </a:lnTo>
                <a:lnTo>
                  <a:pt x="9525" y="0"/>
                </a:lnTo>
                <a:lnTo>
                  <a:pt x="9525" y="9527"/>
                </a:lnTo>
                <a:close/>
              </a:path>
            </a:pathLst>
          </a:custGeom>
          <a:solidFill>
            <a:srgbClr val="C7C6C3"/>
          </a:solidFill>
        </p:spPr>
        <p:txBody>
          <a:bodyPr wrap="square" lIns="0" tIns="0" rIns="0" bIns="0" rtlCol="0"/>
          <a:lstStyle/>
          <a:p>
            <a:endParaRPr sz="1688"/>
          </a:p>
        </p:txBody>
      </p:sp>
      <p:sp>
        <p:nvSpPr>
          <p:cNvPr id="295" name="object 295"/>
          <p:cNvSpPr txBox="1"/>
          <p:nvPr/>
        </p:nvSpPr>
        <p:spPr>
          <a:xfrm>
            <a:off x="10181325" y="6167551"/>
            <a:ext cx="316706"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$0.3M</a:t>
            </a:r>
            <a:endParaRPr sz="844">
              <a:latin typeface="Segoe UI"/>
              <a:cs typeface="Segoe UI"/>
            </a:endParaRPr>
          </a:p>
        </p:txBody>
      </p:sp>
      <p:sp>
        <p:nvSpPr>
          <p:cNvPr id="296" name="object 296"/>
          <p:cNvSpPr txBox="1"/>
          <p:nvPr/>
        </p:nvSpPr>
        <p:spPr>
          <a:xfrm>
            <a:off x="6030191" y="6301546"/>
            <a:ext cx="928092" cy="185147"/>
          </a:xfrm>
          <a:prstGeom prst="rect">
            <a:avLst/>
          </a:prstGeom>
        </p:spPr>
        <p:txBody>
          <a:bodyPr vert="horz" wrap="square" lIns="0" tIns="11906" rIns="0" bIns="0" rtlCol="0">
            <a:spAutoFit/>
          </a:bodyPr>
          <a:lstStyle/>
          <a:p>
            <a:pPr marL="11906">
              <a:spcBef>
                <a:spcPts val="94"/>
              </a:spcBef>
            </a:pPr>
            <a:r>
              <a:rPr sz="1125" spc="56" dirty="0">
                <a:solidFill>
                  <a:srgbClr val="252423"/>
                </a:solidFill>
                <a:latin typeface="Trebuchet MS"/>
                <a:cs typeface="Trebuchet MS"/>
              </a:rPr>
              <a:t>S</a:t>
            </a:r>
            <a:r>
              <a:rPr sz="1125" spc="-70" dirty="0">
                <a:solidFill>
                  <a:srgbClr val="252423"/>
                </a:solidFill>
                <a:latin typeface="Trebuchet MS"/>
                <a:cs typeface="Trebuchet MS"/>
              </a:rPr>
              <a:t>a</a:t>
            </a:r>
            <a:r>
              <a:rPr sz="1125" spc="-52" dirty="0">
                <a:solidFill>
                  <a:srgbClr val="252423"/>
                </a:solidFill>
                <a:latin typeface="Trebuchet MS"/>
                <a:cs typeface="Trebuchet MS"/>
              </a:rPr>
              <a:t>l</a:t>
            </a:r>
            <a:r>
              <a:rPr sz="1125" dirty="0">
                <a:solidFill>
                  <a:srgbClr val="252423"/>
                </a:solidFill>
                <a:latin typeface="Trebuchet MS"/>
                <a:cs typeface="Trebuchet MS"/>
              </a:rPr>
              <a:t>es</a:t>
            </a:r>
            <a:r>
              <a:rPr sz="1125" spc="-80" dirty="0">
                <a:solidFill>
                  <a:srgbClr val="252423"/>
                </a:solidFill>
                <a:latin typeface="Trebuchet MS"/>
                <a:cs typeface="Trebuchet MS"/>
              </a:rPr>
              <a:t> </a:t>
            </a:r>
            <a:r>
              <a:rPr sz="1125" spc="-70" dirty="0">
                <a:solidFill>
                  <a:srgbClr val="252423"/>
                </a:solidFill>
                <a:latin typeface="Trebuchet MS"/>
                <a:cs typeface="Trebuchet MS"/>
              </a:rPr>
              <a:t>and</a:t>
            </a:r>
            <a:r>
              <a:rPr sz="1125" spc="-80" dirty="0">
                <a:solidFill>
                  <a:srgbClr val="252423"/>
                </a:solidFill>
                <a:latin typeface="Trebuchet MS"/>
                <a:cs typeface="Trebuchet MS"/>
              </a:rPr>
              <a:t> </a:t>
            </a:r>
            <a:r>
              <a:rPr sz="1125" spc="-14" dirty="0">
                <a:solidFill>
                  <a:srgbClr val="252423"/>
                </a:solidFill>
                <a:latin typeface="Trebuchet MS"/>
                <a:cs typeface="Trebuchet MS"/>
              </a:rPr>
              <a:t>P</a:t>
            </a:r>
            <a:r>
              <a:rPr sz="1125" spc="-19" dirty="0">
                <a:solidFill>
                  <a:srgbClr val="252423"/>
                </a:solidFill>
                <a:latin typeface="Trebuchet MS"/>
                <a:cs typeface="Trebuchet MS"/>
              </a:rPr>
              <a:t>r</a:t>
            </a:r>
            <a:r>
              <a:rPr sz="1125" spc="-84" dirty="0">
                <a:solidFill>
                  <a:srgbClr val="252423"/>
                </a:solidFill>
                <a:latin typeface="Trebuchet MS"/>
                <a:cs typeface="Trebuchet MS"/>
              </a:rPr>
              <a:t>of</a:t>
            </a:r>
            <a:r>
              <a:rPr sz="1125" spc="-70" dirty="0">
                <a:solidFill>
                  <a:srgbClr val="252423"/>
                </a:solidFill>
                <a:latin typeface="Trebuchet MS"/>
                <a:cs typeface="Trebuchet MS"/>
              </a:rPr>
              <a:t>i</a:t>
            </a:r>
            <a:r>
              <a:rPr sz="1125" spc="-103" dirty="0">
                <a:solidFill>
                  <a:srgbClr val="252423"/>
                </a:solidFill>
                <a:latin typeface="Trebuchet MS"/>
                <a:cs typeface="Trebuchet MS"/>
              </a:rPr>
              <a:t>t</a:t>
            </a:r>
            <a:endParaRPr sz="1125">
              <a:latin typeface="Trebuchet MS"/>
              <a:cs typeface="Trebuchet MS"/>
            </a:endParaRPr>
          </a:p>
        </p:txBody>
      </p:sp>
      <p:sp>
        <p:nvSpPr>
          <p:cNvPr id="297" name="object 297"/>
          <p:cNvSpPr txBox="1"/>
          <p:nvPr/>
        </p:nvSpPr>
        <p:spPr>
          <a:xfrm>
            <a:off x="508554" y="3042125"/>
            <a:ext cx="153888" cy="827484"/>
          </a:xfrm>
          <a:prstGeom prst="rect">
            <a:avLst/>
          </a:prstGeom>
        </p:spPr>
        <p:txBody>
          <a:bodyPr vert="vert270" wrap="square" lIns="0" tIns="0" rIns="0" bIns="0" rtlCol="0">
            <a:spAutoFit/>
          </a:bodyPr>
          <a:lstStyle/>
          <a:p>
            <a:pPr marL="11906">
              <a:lnSpc>
                <a:spcPts val="1195"/>
              </a:lnSpc>
            </a:pPr>
            <a:r>
              <a:rPr sz="1125" spc="-33" dirty="0">
                <a:solidFill>
                  <a:srgbClr val="252423"/>
                </a:solidFill>
                <a:latin typeface="Trebuchet MS"/>
                <a:cs typeface="Trebuchet MS"/>
              </a:rPr>
              <a:t>Sub-Category</a:t>
            </a:r>
            <a:endParaRPr sz="1125">
              <a:latin typeface="Trebuchet MS"/>
              <a:cs typeface="Trebuchet MS"/>
            </a:endParaRPr>
          </a:p>
        </p:txBody>
      </p:sp>
      <p:pic>
        <p:nvPicPr>
          <p:cNvPr id="298" name="object 298"/>
          <p:cNvPicPr/>
          <p:nvPr/>
        </p:nvPicPr>
        <p:blipFill>
          <a:blip r:embed="rId2" cstate="print"/>
          <a:stretch>
            <a:fillRect/>
          </a:stretch>
        </p:blipFill>
        <p:spPr>
          <a:xfrm>
            <a:off x="525075" y="519159"/>
            <a:ext cx="88376" cy="88298"/>
          </a:xfrm>
          <a:prstGeom prst="rect">
            <a:avLst/>
          </a:prstGeom>
        </p:spPr>
      </p:pic>
      <p:pic>
        <p:nvPicPr>
          <p:cNvPr id="299" name="object 299"/>
          <p:cNvPicPr/>
          <p:nvPr/>
        </p:nvPicPr>
        <p:blipFill>
          <a:blip r:embed="rId3" cstate="print"/>
          <a:stretch>
            <a:fillRect/>
          </a:stretch>
        </p:blipFill>
        <p:spPr>
          <a:xfrm>
            <a:off x="953700" y="519159"/>
            <a:ext cx="88376" cy="88298"/>
          </a:xfrm>
          <a:prstGeom prst="rect">
            <a:avLst/>
          </a:prstGeom>
        </p:spPr>
      </p:pic>
      <p:sp>
        <p:nvSpPr>
          <p:cNvPr id="300" name="object 300"/>
          <p:cNvSpPr txBox="1"/>
          <p:nvPr/>
        </p:nvSpPr>
        <p:spPr>
          <a:xfrm>
            <a:off x="503742" y="178653"/>
            <a:ext cx="2252663" cy="5771997"/>
          </a:xfrm>
          <a:prstGeom prst="rect">
            <a:avLst/>
          </a:prstGeom>
        </p:spPr>
        <p:txBody>
          <a:bodyPr vert="horz" wrap="square" lIns="0" tIns="11906" rIns="0" bIns="0" rtlCol="0">
            <a:spAutoFit/>
          </a:bodyPr>
          <a:lstStyle/>
          <a:p>
            <a:pPr marL="11906">
              <a:spcBef>
                <a:spcPts val="94"/>
              </a:spcBef>
            </a:pPr>
            <a:r>
              <a:rPr sz="1313" spc="66" dirty="0">
                <a:solidFill>
                  <a:srgbClr val="252423"/>
                </a:solidFill>
                <a:latin typeface="Trebuchet MS"/>
                <a:cs typeface="Trebuchet MS"/>
              </a:rPr>
              <a:t>S</a:t>
            </a:r>
            <a:r>
              <a:rPr sz="1313" spc="-80" dirty="0">
                <a:solidFill>
                  <a:srgbClr val="252423"/>
                </a:solidFill>
                <a:latin typeface="Trebuchet MS"/>
                <a:cs typeface="Trebuchet MS"/>
              </a:rPr>
              <a:t>a</a:t>
            </a:r>
            <a:r>
              <a:rPr sz="1313" spc="-61" dirty="0">
                <a:solidFill>
                  <a:srgbClr val="252423"/>
                </a:solidFill>
                <a:latin typeface="Trebuchet MS"/>
                <a:cs typeface="Trebuchet MS"/>
              </a:rPr>
              <a:t>l</a:t>
            </a:r>
            <a:r>
              <a:rPr sz="1313" dirty="0">
                <a:solidFill>
                  <a:srgbClr val="252423"/>
                </a:solidFill>
                <a:latin typeface="Trebuchet MS"/>
                <a:cs typeface="Trebuchet MS"/>
              </a:rPr>
              <a:t>es</a:t>
            </a:r>
            <a:r>
              <a:rPr sz="1313" spc="-94" dirty="0">
                <a:solidFill>
                  <a:srgbClr val="252423"/>
                </a:solidFill>
                <a:latin typeface="Trebuchet MS"/>
                <a:cs typeface="Trebuchet MS"/>
              </a:rPr>
              <a:t> </a:t>
            </a:r>
            <a:r>
              <a:rPr sz="1313" spc="-80" dirty="0">
                <a:solidFill>
                  <a:srgbClr val="252423"/>
                </a:solidFill>
                <a:latin typeface="Trebuchet MS"/>
                <a:cs typeface="Trebuchet MS"/>
              </a:rPr>
              <a:t>and</a:t>
            </a:r>
            <a:r>
              <a:rPr sz="1313" spc="-94" dirty="0">
                <a:solidFill>
                  <a:srgbClr val="252423"/>
                </a:solidFill>
                <a:latin typeface="Trebuchet MS"/>
                <a:cs typeface="Trebuchet MS"/>
              </a:rPr>
              <a:t> </a:t>
            </a:r>
            <a:r>
              <a:rPr sz="1313" spc="-19" dirty="0">
                <a:solidFill>
                  <a:srgbClr val="252423"/>
                </a:solidFill>
                <a:latin typeface="Trebuchet MS"/>
                <a:cs typeface="Trebuchet MS"/>
              </a:rPr>
              <a:t>Pr</a:t>
            </a:r>
            <a:r>
              <a:rPr sz="1313" spc="-98" dirty="0">
                <a:solidFill>
                  <a:srgbClr val="252423"/>
                </a:solidFill>
                <a:latin typeface="Trebuchet MS"/>
                <a:cs typeface="Trebuchet MS"/>
              </a:rPr>
              <a:t>of</a:t>
            </a:r>
            <a:r>
              <a:rPr sz="1313" spc="-84" dirty="0">
                <a:solidFill>
                  <a:srgbClr val="252423"/>
                </a:solidFill>
                <a:latin typeface="Trebuchet MS"/>
                <a:cs typeface="Trebuchet MS"/>
              </a:rPr>
              <a:t>i</a:t>
            </a:r>
            <a:r>
              <a:rPr sz="1313" spc="-122" dirty="0">
                <a:solidFill>
                  <a:srgbClr val="252423"/>
                </a:solidFill>
                <a:latin typeface="Trebuchet MS"/>
                <a:cs typeface="Trebuchet MS"/>
              </a:rPr>
              <a:t>t</a:t>
            </a:r>
            <a:r>
              <a:rPr sz="1313" spc="-94" dirty="0">
                <a:solidFill>
                  <a:srgbClr val="252423"/>
                </a:solidFill>
                <a:latin typeface="Trebuchet MS"/>
                <a:cs typeface="Trebuchet MS"/>
              </a:rPr>
              <a:t> b</a:t>
            </a:r>
            <a:r>
              <a:rPr sz="1313" spc="-38" dirty="0">
                <a:solidFill>
                  <a:srgbClr val="252423"/>
                </a:solidFill>
                <a:latin typeface="Trebuchet MS"/>
                <a:cs typeface="Trebuchet MS"/>
              </a:rPr>
              <a:t>y</a:t>
            </a:r>
            <a:r>
              <a:rPr sz="1313" spc="-94" dirty="0">
                <a:solidFill>
                  <a:srgbClr val="252423"/>
                </a:solidFill>
                <a:latin typeface="Trebuchet MS"/>
                <a:cs typeface="Trebuchet MS"/>
              </a:rPr>
              <a:t> </a:t>
            </a:r>
            <a:r>
              <a:rPr sz="1313" spc="66" dirty="0">
                <a:solidFill>
                  <a:srgbClr val="252423"/>
                </a:solidFill>
                <a:latin typeface="Trebuchet MS"/>
                <a:cs typeface="Trebuchet MS"/>
              </a:rPr>
              <a:t>S</a:t>
            </a:r>
            <a:r>
              <a:rPr sz="1313" spc="-70" dirty="0">
                <a:solidFill>
                  <a:srgbClr val="252423"/>
                </a:solidFill>
                <a:latin typeface="Trebuchet MS"/>
                <a:cs typeface="Trebuchet MS"/>
              </a:rPr>
              <a:t>u</a:t>
            </a:r>
            <a:r>
              <a:rPr sz="1313" spc="-94" dirty="0">
                <a:solidFill>
                  <a:srgbClr val="252423"/>
                </a:solidFill>
                <a:latin typeface="Trebuchet MS"/>
                <a:cs typeface="Trebuchet MS"/>
              </a:rPr>
              <a:t>b</a:t>
            </a:r>
            <a:r>
              <a:rPr sz="1313" spc="5" dirty="0">
                <a:solidFill>
                  <a:srgbClr val="252423"/>
                </a:solidFill>
                <a:latin typeface="Trebuchet MS"/>
                <a:cs typeface="Trebuchet MS"/>
              </a:rPr>
              <a:t>-Ca</a:t>
            </a:r>
            <a:r>
              <a:rPr sz="1313" spc="-75" dirty="0">
                <a:solidFill>
                  <a:srgbClr val="252423"/>
                </a:solidFill>
                <a:latin typeface="Trebuchet MS"/>
                <a:cs typeface="Trebuchet MS"/>
              </a:rPr>
              <a:t>teg</a:t>
            </a:r>
            <a:r>
              <a:rPr sz="1313" spc="-42" dirty="0">
                <a:solidFill>
                  <a:srgbClr val="252423"/>
                </a:solidFill>
                <a:latin typeface="Trebuchet MS"/>
                <a:cs typeface="Trebuchet MS"/>
              </a:rPr>
              <a:t>or</a:t>
            </a:r>
            <a:r>
              <a:rPr sz="1313" spc="-38" dirty="0">
                <a:solidFill>
                  <a:srgbClr val="252423"/>
                </a:solidFill>
                <a:latin typeface="Trebuchet MS"/>
                <a:cs typeface="Trebuchet MS"/>
              </a:rPr>
              <a:t>y</a:t>
            </a:r>
            <a:endParaRPr sz="1313">
              <a:latin typeface="Trebuchet MS"/>
              <a:cs typeface="Trebuchet MS"/>
            </a:endParaRPr>
          </a:p>
          <a:p>
            <a:pPr marR="1404342" algn="r">
              <a:spcBef>
                <a:spcPts val="769"/>
              </a:spcBef>
              <a:tabLst>
                <a:tab pos="427434" algn="l"/>
              </a:tabLst>
            </a:pPr>
            <a:r>
              <a:rPr sz="938" dirty="0">
                <a:solidFill>
                  <a:srgbClr val="605D5C"/>
                </a:solidFill>
                <a:latin typeface="Segoe UI"/>
                <a:cs typeface="Segoe UI"/>
              </a:rPr>
              <a:t>Sales	Profit</a:t>
            </a:r>
            <a:endParaRPr sz="938">
              <a:latin typeface="Segoe UI"/>
              <a:cs typeface="Segoe UI"/>
            </a:endParaRPr>
          </a:p>
          <a:p>
            <a:pPr marL="339923" marR="1456134" indent="102989" algn="r">
              <a:lnSpc>
                <a:spcPct val="238300"/>
              </a:lnSpc>
              <a:spcBef>
                <a:spcPts val="961"/>
              </a:spcBef>
            </a:pPr>
            <a:r>
              <a:rPr sz="844" spc="-5" dirty="0">
                <a:solidFill>
                  <a:srgbClr val="605D5C"/>
                </a:solidFill>
                <a:latin typeface="Segoe UI"/>
                <a:cs typeface="Segoe UI"/>
              </a:rPr>
              <a:t>Phones  Chairs </a:t>
            </a:r>
            <a:r>
              <a:rPr sz="844" dirty="0">
                <a:solidFill>
                  <a:srgbClr val="605D5C"/>
                </a:solidFill>
                <a:latin typeface="Segoe UI"/>
                <a:cs typeface="Segoe UI"/>
              </a:rPr>
              <a:t> </a:t>
            </a:r>
            <a:r>
              <a:rPr sz="844" spc="-5" dirty="0">
                <a:solidFill>
                  <a:srgbClr val="605D5C"/>
                </a:solidFill>
                <a:latin typeface="Segoe UI"/>
                <a:cs typeface="Segoe UI"/>
              </a:rPr>
              <a:t>Storage </a:t>
            </a:r>
            <a:r>
              <a:rPr sz="844" dirty="0">
                <a:solidFill>
                  <a:srgbClr val="605D5C"/>
                </a:solidFill>
                <a:latin typeface="Segoe UI"/>
                <a:cs typeface="Segoe UI"/>
              </a:rPr>
              <a:t> </a:t>
            </a:r>
            <a:r>
              <a:rPr sz="844" spc="-19" dirty="0">
                <a:solidFill>
                  <a:srgbClr val="605D5C"/>
                </a:solidFill>
                <a:latin typeface="Segoe UI"/>
                <a:cs typeface="Segoe UI"/>
              </a:rPr>
              <a:t>Tables </a:t>
            </a:r>
            <a:r>
              <a:rPr sz="844" spc="-14" dirty="0">
                <a:solidFill>
                  <a:srgbClr val="605D5C"/>
                </a:solidFill>
                <a:latin typeface="Segoe UI"/>
                <a:cs typeface="Segoe UI"/>
              </a:rPr>
              <a:t> </a:t>
            </a:r>
            <a:r>
              <a:rPr sz="844" spc="-5" dirty="0">
                <a:solidFill>
                  <a:srgbClr val="605D5C"/>
                </a:solidFill>
                <a:latin typeface="Segoe UI"/>
                <a:cs typeface="Segoe UI"/>
              </a:rPr>
              <a:t>Binders </a:t>
            </a:r>
            <a:r>
              <a:rPr sz="844" dirty="0">
                <a:solidFill>
                  <a:srgbClr val="605D5C"/>
                </a:solidFill>
                <a:latin typeface="Segoe UI"/>
                <a:cs typeface="Segoe UI"/>
              </a:rPr>
              <a:t> </a:t>
            </a:r>
            <a:r>
              <a:rPr sz="844" spc="-5" dirty="0">
                <a:solidFill>
                  <a:srgbClr val="605D5C"/>
                </a:solidFill>
                <a:latin typeface="Segoe UI"/>
                <a:cs typeface="Segoe UI"/>
              </a:rPr>
              <a:t>Machines</a:t>
            </a:r>
            <a:endParaRPr sz="844">
              <a:latin typeface="Segoe UI"/>
              <a:cs typeface="Segoe UI"/>
            </a:endParaRPr>
          </a:p>
          <a:p>
            <a:pPr>
              <a:spcBef>
                <a:spcPts val="28"/>
              </a:spcBef>
            </a:pPr>
            <a:endParaRPr sz="1031">
              <a:latin typeface="Segoe UI"/>
              <a:cs typeface="Segoe UI"/>
            </a:endParaRPr>
          </a:p>
          <a:p>
            <a:pPr marR="1456134" algn="r"/>
            <a:r>
              <a:rPr sz="844" spc="-5" dirty="0">
                <a:solidFill>
                  <a:srgbClr val="605D5C"/>
                </a:solidFill>
                <a:latin typeface="Segoe UI"/>
                <a:cs typeface="Segoe UI"/>
              </a:rPr>
              <a:t>Accessories</a:t>
            </a:r>
            <a:endParaRPr sz="844">
              <a:latin typeface="Segoe UI"/>
              <a:cs typeface="Segoe UI"/>
            </a:endParaRPr>
          </a:p>
          <a:p>
            <a:pPr marL="250627" marR="1456134" indent="180975" algn="just">
              <a:lnSpc>
                <a:spcPct val="238300"/>
              </a:lnSpc>
              <a:spcBef>
                <a:spcPts val="5"/>
              </a:spcBef>
            </a:pPr>
            <a:r>
              <a:rPr sz="844" spc="-5" dirty="0">
                <a:solidFill>
                  <a:srgbClr val="605D5C"/>
                </a:solidFill>
                <a:latin typeface="Segoe UI"/>
                <a:cs typeface="Segoe UI"/>
              </a:rPr>
              <a:t>Copiers  Bookcases </a:t>
            </a:r>
            <a:r>
              <a:rPr sz="844" dirty="0">
                <a:solidFill>
                  <a:srgbClr val="605D5C"/>
                </a:solidFill>
                <a:latin typeface="Segoe UI"/>
                <a:cs typeface="Segoe UI"/>
              </a:rPr>
              <a:t> </a:t>
            </a:r>
            <a:r>
              <a:rPr sz="844" spc="-5" dirty="0">
                <a:solidFill>
                  <a:srgbClr val="605D5C"/>
                </a:solidFill>
                <a:latin typeface="Segoe UI"/>
                <a:cs typeface="Segoe UI"/>
              </a:rPr>
              <a:t>Appliances </a:t>
            </a:r>
            <a:r>
              <a:rPr sz="844" spc="-220" dirty="0">
                <a:solidFill>
                  <a:srgbClr val="605D5C"/>
                </a:solidFill>
                <a:latin typeface="Segoe UI"/>
                <a:cs typeface="Segoe UI"/>
              </a:rPr>
              <a:t> </a:t>
            </a:r>
            <a:r>
              <a:rPr sz="844" spc="-5" dirty="0">
                <a:solidFill>
                  <a:srgbClr val="605D5C"/>
                </a:solidFill>
                <a:latin typeface="Segoe UI"/>
                <a:cs typeface="Segoe UI"/>
              </a:rPr>
              <a:t>Furnishings</a:t>
            </a:r>
            <a:endParaRPr sz="844">
              <a:latin typeface="Segoe UI"/>
              <a:cs typeface="Segoe UI"/>
            </a:endParaRPr>
          </a:p>
          <a:p>
            <a:pPr marL="391716" marR="1456134" indent="129183" algn="r">
              <a:lnSpc>
                <a:spcPct val="238300"/>
              </a:lnSpc>
            </a:pPr>
            <a:r>
              <a:rPr sz="844" spc="-38" dirty="0">
                <a:solidFill>
                  <a:srgbClr val="605D5C"/>
                </a:solidFill>
                <a:latin typeface="Segoe UI"/>
                <a:cs typeface="Segoe UI"/>
              </a:rPr>
              <a:t>P</a:t>
            </a:r>
            <a:r>
              <a:rPr sz="844" spc="-5" dirty="0">
                <a:solidFill>
                  <a:srgbClr val="605D5C"/>
                </a:solidFill>
                <a:latin typeface="Segoe UI"/>
                <a:cs typeface="Segoe UI"/>
              </a:rPr>
              <a:t>aper  Supplies</a:t>
            </a:r>
            <a:endParaRPr sz="844">
              <a:latin typeface="Segoe UI"/>
              <a:cs typeface="Segoe UI"/>
            </a:endParaRPr>
          </a:p>
          <a:p>
            <a:pPr marL="313134" marR="1456134" indent="332184" algn="r">
              <a:lnSpc>
                <a:spcPct val="238300"/>
              </a:lnSpc>
            </a:pPr>
            <a:r>
              <a:rPr sz="844" spc="-5" dirty="0">
                <a:solidFill>
                  <a:srgbClr val="605D5C"/>
                </a:solidFill>
                <a:latin typeface="Segoe UI"/>
                <a:cs typeface="Segoe UI"/>
              </a:rPr>
              <a:t>Art  Envelopes</a:t>
            </a:r>
            <a:endParaRPr sz="844">
              <a:latin typeface="Segoe UI"/>
              <a:cs typeface="Segoe UI"/>
            </a:endParaRPr>
          </a:p>
          <a:p>
            <a:pPr marL="348258" marR="1456134" indent="144661" algn="r">
              <a:lnSpc>
                <a:spcPct val="238300"/>
              </a:lnSpc>
            </a:pPr>
            <a:r>
              <a:rPr sz="844" spc="-5" dirty="0">
                <a:solidFill>
                  <a:srgbClr val="605D5C"/>
                </a:solidFill>
                <a:latin typeface="Segoe UI"/>
                <a:cs typeface="Segoe UI"/>
              </a:rPr>
              <a:t>Labels  </a:t>
            </a:r>
            <a:r>
              <a:rPr sz="844" spc="-38" dirty="0">
                <a:solidFill>
                  <a:srgbClr val="605D5C"/>
                </a:solidFill>
                <a:latin typeface="Segoe UI"/>
                <a:cs typeface="Segoe UI"/>
              </a:rPr>
              <a:t>F</a:t>
            </a:r>
            <a:r>
              <a:rPr sz="844" spc="-5" dirty="0">
                <a:solidFill>
                  <a:srgbClr val="605D5C"/>
                </a:solidFill>
                <a:latin typeface="Segoe UI"/>
                <a:cs typeface="Segoe UI"/>
              </a:rPr>
              <a:t>asteners</a:t>
            </a:r>
            <a:endParaRPr sz="844">
              <a:latin typeface="Segoe UI"/>
              <a:cs typeface="Segoe U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680909" y="295132"/>
            <a:ext cx="830461" cy="138323"/>
          </a:xfrm>
          <a:prstGeom prst="rect">
            <a:avLst/>
          </a:prstGeom>
        </p:spPr>
        <p:txBody>
          <a:bodyPr vert="horz" wrap="square" lIns="0" tIns="8334" rIns="0" bIns="0" rtlCol="0">
            <a:spAutoFit/>
          </a:bodyPr>
          <a:lstStyle/>
          <a:p>
            <a:pPr>
              <a:spcBef>
                <a:spcPts val="66"/>
              </a:spcBef>
            </a:pPr>
            <a:r>
              <a:rPr sz="844" spc="-9" dirty="0">
                <a:solidFill>
                  <a:srgbClr val="FFFFFF"/>
                </a:solidFill>
                <a:latin typeface="Segoe UI"/>
                <a:cs typeface="Segoe UI"/>
              </a:rPr>
              <a:t>Power</a:t>
            </a:r>
            <a:r>
              <a:rPr sz="844" spc="-42" dirty="0">
                <a:solidFill>
                  <a:srgbClr val="FFFFFF"/>
                </a:solidFill>
                <a:latin typeface="Segoe UI"/>
                <a:cs typeface="Segoe UI"/>
              </a:rPr>
              <a:t> </a:t>
            </a:r>
            <a:r>
              <a:rPr sz="844" dirty="0">
                <a:solidFill>
                  <a:srgbClr val="FFFFFF"/>
                </a:solidFill>
                <a:latin typeface="Segoe UI"/>
                <a:cs typeface="Segoe UI"/>
              </a:rPr>
              <a:t>BI</a:t>
            </a:r>
            <a:r>
              <a:rPr sz="844" spc="-38" dirty="0">
                <a:solidFill>
                  <a:srgbClr val="FFFFFF"/>
                </a:solidFill>
                <a:latin typeface="Segoe UI"/>
                <a:cs typeface="Segoe UI"/>
              </a:rPr>
              <a:t> </a:t>
            </a:r>
            <a:r>
              <a:rPr sz="844" dirty="0">
                <a:solidFill>
                  <a:srgbClr val="FFFFFF"/>
                </a:solidFill>
                <a:latin typeface="Segoe UI"/>
                <a:cs typeface="Segoe UI"/>
              </a:rPr>
              <a:t>Desktop</a:t>
            </a:r>
            <a:endParaRPr sz="844">
              <a:latin typeface="Segoe UI"/>
              <a:cs typeface="Segoe UI"/>
            </a:endParaRPr>
          </a:p>
        </p:txBody>
      </p:sp>
      <p:sp>
        <p:nvSpPr>
          <p:cNvPr id="3" name="object 3"/>
          <p:cNvSpPr/>
          <p:nvPr/>
        </p:nvSpPr>
        <p:spPr>
          <a:xfrm>
            <a:off x="381000" y="214313"/>
            <a:ext cx="11430000" cy="6429375"/>
          </a:xfrm>
          <a:custGeom>
            <a:avLst/>
            <a:gdLst/>
            <a:ahLst/>
            <a:cxnLst/>
            <a:rect l="l" t="t" r="r" b="b"/>
            <a:pathLst>
              <a:path w="12192000" h="6858000">
                <a:moveTo>
                  <a:pt x="12192000" y="6858000"/>
                </a:moveTo>
                <a:lnTo>
                  <a:pt x="0" y="6858000"/>
                </a:lnTo>
                <a:lnTo>
                  <a:pt x="0" y="0"/>
                </a:lnTo>
                <a:lnTo>
                  <a:pt x="12192000" y="0"/>
                </a:lnTo>
                <a:lnTo>
                  <a:pt x="12192000" y="6858000"/>
                </a:lnTo>
                <a:close/>
              </a:path>
            </a:pathLst>
          </a:custGeom>
          <a:solidFill>
            <a:srgbClr val="FFFFFF"/>
          </a:solidFill>
        </p:spPr>
        <p:txBody>
          <a:bodyPr wrap="square" lIns="0" tIns="0" rIns="0" bIns="0" rtlCol="0"/>
          <a:lstStyle/>
          <a:p>
            <a:endParaRPr sz="1688"/>
          </a:p>
        </p:txBody>
      </p:sp>
      <p:sp>
        <p:nvSpPr>
          <p:cNvPr id="4" name="object 4"/>
          <p:cNvSpPr/>
          <p:nvPr/>
        </p:nvSpPr>
        <p:spPr>
          <a:xfrm>
            <a:off x="997170"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 name="object 5"/>
          <p:cNvSpPr/>
          <p:nvPr/>
        </p:nvSpPr>
        <p:spPr>
          <a:xfrm>
            <a:off x="1050750"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 name="object 6"/>
          <p:cNvSpPr/>
          <p:nvPr/>
        </p:nvSpPr>
        <p:spPr>
          <a:xfrm>
            <a:off x="1104330"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 name="object 7"/>
          <p:cNvSpPr/>
          <p:nvPr/>
        </p:nvSpPr>
        <p:spPr>
          <a:xfrm>
            <a:off x="1157910"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 name="object 8"/>
          <p:cNvSpPr/>
          <p:nvPr/>
        </p:nvSpPr>
        <p:spPr>
          <a:xfrm>
            <a:off x="1211491"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 name="object 9"/>
          <p:cNvSpPr/>
          <p:nvPr/>
        </p:nvSpPr>
        <p:spPr>
          <a:xfrm>
            <a:off x="1265071"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0" name="object 10"/>
          <p:cNvSpPr/>
          <p:nvPr/>
        </p:nvSpPr>
        <p:spPr>
          <a:xfrm>
            <a:off x="1318651"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1" name="object 11"/>
          <p:cNvSpPr/>
          <p:nvPr/>
        </p:nvSpPr>
        <p:spPr>
          <a:xfrm>
            <a:off x="1372231"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2" name="object 12"/>
          <p:cNvSpPr/>
          <p:nvPr/>
        </p:nvSpPr>
        <p:spPr>
          <a:xfrm>
            <a:off x="1425811"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3" name="object 13"/>
          <p:cNvSpPr/>
          <p:nvPr/>
        </p:nvSpPr>
        <p:spPr>
          <a:xfrm>
            <a:off x="1479392"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4" name="object 14"/>
          <p:cNvSpPr/>
          <p:nvPr/>
        </p:nvSpPr>
        <p:spPr>
          <a:xfrm>
            <a:off x="1532972"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5" name="object 15"/>
          <p:cNvSpPr/>
          <p:nvPr/>
        </p:nvSpPr>
        <p:spPr>
          <a:xfrm>
            <a:off x="1586552"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6" name="object 16"/>
          <p:cNvSpPr/>
          <p:nvPr/>
        </p:nvSpPr>
        <p:spPr>
          <a:xfrm>
            <a:off x="1640132"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7" name="object 17"/>
          <p:cNvSpPr/>
          <p:nvPr/>
        </p:nvSpPr>
        <p:spPr>
          <a:xfrm>
            <a:off x="1693712"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8" name="object 18"/>
          <p:cNvSpPr/>
          <p:nvPr/>
        </p:nvSpPr>
        <p:spPr>
          <a:xfrm>
            <a:off x="1747293"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9" name="object 19"/>
          <p:cNvSpPr/>
          <p:nvPr/>
        </p:nvSpPr>
        <p:spPr>
          <a:xfrm>
            <a:off x="1800873"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0" name="object 20"/>
          <p:cNvSpPr/>
          <p:nvPr/>
        </p:nvSpPr>
        <p:spPr>
          <a:xfrm>
            <a:off x="1854453"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1" name="object 21"/>
          <p:cNvSpPr/>
          <p:nvPr/>
        </p:nvSpPr>
        <p:spPr>
          <a:xfrm>
            <a:off x="1908033"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2" name="object 22"/>
          <p:cNvSpPr/>
          <p:nvPr/>
        </p:nvSpPr>
        <p:spPr>
          <a:xfrm>
            <a:off x="1961613"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3" name="object 23"/>
          <p:cNvSpPr/>
          <p:nvPr/>
        </p:nvSpPr>
        <p:spPr>
          <a:xfrm>
            <a:off x="2015194"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4" name="object 24"/>
          <p:cNvSpPr/>
          <p:nvPr/>
        </p:nvSpPr>
        <p:spPr>
          <a:xfrm>
            <a:off x="2068774"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5" name="object 25"/>
          <p:cNvSpPr/>
          <p:nvPr/>
        </p:nvSpPr>
        <p:spPr>
          <a:xfrm>
            <a:off x="4372722"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6" name="object 26"/>
          <p:cNvSpPr/>
          <p:nvPr/>
        </p:nvSpPr>
        <p:spPr>
          <a:xfrm>
            <a:off x="4426302"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7" name="object 27"/>
          <p:cNvSpPr/>
          <p:nvPr/>
        </p:nvSpPr>
        <p:spPr>
          <a:xfrm>
            <a:off x="4479882"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8" name="object 28"/>
          <p:cNvSpPr/>
          <p:nvPr/>
        </p:nvSpPr>
        <p:spPr>
          <a:xfrm>
            <a:off x="4533463"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9" name="object 29"/>
          <p:cNvSpPr/>
          <p:nvPr/>
        </p:nvSpPr>
        <p:spPr>
          <a:xfrm>
            <a:off x="4587043"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0" name="object 30"/>
          <p:cNvSpPr/>
          <p:nvPr/>
        </p:nvSpPr>
        <p:spPr>
          <a:xfrm>
            <a:off x="4640623"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1" name="object 31"/>
          <p:cNvSpPr/>
          <p:nvPr/>
        </p:nvSpPr>
        <p:spPr>
          <a:xfrm>
            <a:off x="4694203"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2" name="object 32"/>
          <p:cNvSpPr/>
          <p:nvPr/>
        </p:nvSpPr>
        <p:spPr>
          <a:xfrm>
            <a:off x="4747783"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3" name="object 33"/>
          <p:cNvSpPr/>
          <p:nvPr/>
        </p:nvSpPr>
        <p:spPr>
          <a:xfrm>
            <a:off x="4801363"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4" name="object 34"/>
          <p:cNvSpPr/>
          <p:nvPr/>
        </p:nvSpPr>
        <p:spPr>
          <a:xfrm>
            <a:off x="4854943"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5" name="object 35"/>
          <p:cNvSpPr/>
          <p:nvPr/>
        </p:nvSpPr>
        <p:spPr>
          <a:xfrm>
            <a:off x="4908523"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6" name="object 36"/>
          <p:cNvSpPr/>
          <p:nvPr/>
        </p:nvSpPr>
        <p:spPr>
          <a:xfrm>
            <a:off x="4962103"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7" name="object 37"/>
          <p:cNvSpPr/>
          <p:nvPr/>
        </p:nvSpPr>
        <p:spPr>
          <a:xfrm>
            <a:off x="7266051"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8" name="object 38"/>
          <p:cNvSpPr/>
          <p:nvPr/>
        </p:nvSpPr>
        <p:spPr>
          <a:xfrm>
            <a:off x="7319632"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9" name="object 39"/>
          <p:cNvSpPr/>
          <p:nvPr/>
        </p:nvSpPr>
        <p:spPr>
          <a:xfrm>
            <a:off x="7373212"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0" name="object 40"/>
          <p:cNvSpPr/>
          <p:nvPr/>
        </p:nvSpPr>
        <p:spPr>
          <a:xfrm>
            <a:off x="7426792"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1" name="object 41"/>
          <p:cNvSpPr/>
          <p:nvPr/>
        </p:nvSpPr>
        <p:spPr>
          <a:xfrm>
            <a:off x="7480372"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2" name="object 42"/>
          <p:cNvSpPr/>
          <p:nvPr/>
        </p:nvSpPr>
        <p:spPr>
          <a:xfrm>
            <a:off x="7533952"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3" name="object 43"/>
          <p:cNvSpPr/>
          <p:nvPr/>
        </p:nvSpPr>
        <p:spPr>
          <a:xfrm>
            <a:off x="7587533"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4" name="object 44"/>
          <p:cNvSpPr/>
          <p:nvPr/>
        </p:nvSpPr>
        <p:spPr>
          <a:xfrm>
            <a:off x="7641113"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5" name="object 45"/>
          <p:cNvSpPr/>
          <p:nvPr/>
        </p:nvSpPr>
        <p:spPr>
          <a:xfrm>
            <a:off x="7694693"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6" name="object 46"/>
          <p:cNvSpPr/>
          <p:nvPr/>
        </p:nvSpPr>
        <p:spPr>
          <a:xfrm>
            <a:off x="7748273"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7" name="object 47"/>
          <p:cNvSpPr/>
          <p:nvPr/>
        </p:nvSpPr>
        <p:spPr>
          <a:xfrm>
            <a:off x="7801853"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8" name="object 48"/>
          <p:cNvSpPr/>
          <p:nvPr/>
        </p:nvSpPr>
        <p:spPr>
          <a:xfrm>
            <a:off x="10159381"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9" name="object 49"/>
          <p:cNvSpPr/>
          <p:nvPr/>
        </p:nvSpPr>
        <p:spPr>
          <a:xfrm>
            <a:off x="10212961"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0" name="object 50"/>
          <p:cNvSpPr/>
          <p:nvPr/>
        </p:nvSpPr>
        <p:spPr>
          <a:xfrm>
            <a:off x="10266541"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1" name="object 51"/>
          <p:cNvSpPr/>
          <p:nvPr/>
        </p:nvSpPr>
        <p:spPr>
          <a:xfrm>
            <a:off x="10320121"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2" name="object 52"/>
          <p:cNvSpPr/>
          <p:nvPr/>
        </p:nvSpPr>
        <p:spPr>
          <a:xfrm>
            <a:off x="10373701"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3" name="object 53"/>
          <p:cNvSpPr/>
          <p:nvPr/>
        </p:nvSpPr>
        <p:spPr>
          <a:xfrm>
            <a:off x="10427282"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4" name="object 54"/>
          <p:cNvSpPr/>
          <p:nvPr/>
        </p:nvSpPr>
        <p:spPr>
          <a:xfrm>
            <a:off x="10480862"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5" name="object 55"/>
          <p:cNvSpPr/>
          <p:nvPr/>
        </p:nvSpPr>
        <p:spPr>
          <a:xfrm>
            <a:off x="10534442"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6" name="object 56"/>
          <p:cNvSpPr/>
          <p:nvPr/>
        </p:nvSpPr>
        <p:spPr>
          <a:xfrm>
            <a:off x="10588022"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7" name="object 57"/>
          <p:cNvSpPr/>
          <p:nvPr/>
        </p:nvSpPr>
        <p:spPr>
          <a:xfrm>
            <a:off x="10641602"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8" name="object 58"/>
          <p:cNvSpPr/>
          <p:nvPr/>
        </p:nvSpPr>
        <p:spPr>
          <a:xfrm>
            <a:off x="10695183"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9" name="object 59"/>
          <p:cNvSpPr/>
          <p:nvPr/>
        </p:nvSpPr>
        <p:spPr>
          <a:xfrm>
            <a:off x="10748763"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0" name="object 60"/>
          <p:cNvSpPr/>
          <p:nvPr/>
        </p:nvSpPr>
        <p:spPr>
          <a:xfrm>
            <a:off x="10802343"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1" name="object 61"/>
          <p:cNvSpPr/>
          <p:nvPr/>
        </p:nvSpPr>
        <p:spPr>
          <a:xfrm>
            <a:off x="10855924"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2" name="object 62"/>
          <p:cNvSpPr/>
          <p:nvPr/>
        </p:nvSpPr>
        <p:spPr>
          <a:xfrm>
            <a:off x="10909503"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3" name="object 63"/>
          <p:cNvSpPr/>
          <p:nvPr/>
        </p:nvSpPr>
        <p:spPr>
          <a:xfrm>
            <a:off x="10963083"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4" name="object 64"/>
          <p:cNvSpPr/>
          <p:nvPr/>
        </p:nvSpPr>
        <p:spPr>
          <a:xfrm>
            <a:off x="11016664"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5" name="object 65"/>
          <p:cNvSpPr/>
          <p:nvPr/>
        </p:nvSpPr>
        <p:spPr>
          <a:xfrm>
            <a:off x="11070244"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6" name="object 66"/>
          <p:cNvSpPr/>
          <p:nvPr/>
        </p:nvSpPr>
        <p:spPr>
          <a:xfrm>
            <a:off x="11123824"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7" name="object 67"/>
          <p:cNvSpPr/>
          <p:nvPr/>
        </p:nvSpPr>
        <p:spPr>
          <a:xfrm>
            <a:off x="11177404"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8" name="object 68"/>
          <p:cNvSpPr/>
          <p:nvPr/>
        </p:nvSpPr>
        <p:spPr>
          <a:xfrm>
            <a:off x="11230984"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9" name="object 69"/>
          <p:cNvSpPr/>
          <p:nvPr/>
        </p:nvSpPr>
        <p:spPr>
          <a:xfrm>
            <a:off x="11284565"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0" name="object 70"/>
          <p:cNvSpPr/>
          <p:nvPr/>
        </p:nvSpPr>
        <p:spPr>
          <a:xfrm>
            <a:off x="11338145" y="6268410"/>
            <a:ext cx="8930" cy="9525"/>
          </a:xfrm>
          <a:custGeom>
            <a:avLst/>
            <a:gdLst/>
            <a:ahLst/>
            <a:cxnLst/>
            <a:rect l="l" t="t" r="r" b="b"/>
            <a:pathLst>
              <a:path w="9525" h="10159">
                <a:moveTo>
                  <a:pt x="9199" y="9535"/>
                </a:moveTo>
                <a:lnTo>
                  <a:pt x="0" y="9535"/>
                </a:lnTo>
                <a:lnTo>
                  <a:pt x="0" y="0"/>
                </a:lnTo>
                <a:lnTo>
                  <a:pt x="9199" y="0"/>
                </a:lnTo>
                <a:lnTo>
                  <a:pt x="9199" y="9535"/>
                </a:lnTo>
                <a:close/>
              </a:path>
            </a:pathLst>
          </a:custGeom>
          <a:solidFill>
            <a:srgbClr val="C7C6C3"/>
          </a:solidFill>
        </p:spPr>
        <p:txBody>
          <a:bodyPr wrap="square" lIns="0" tIns="0" rIns="0" bIns="0" rtlCol="0"/>
          <a:lstStyle/>
          <a:p>
            <a:endParaRPr sz="1688"/>
          </a:p>
        </p:txBody>
      </p:sp>
      <p:sp>
        <p:nvSpPr>
          <p:cNvPr id="71" name="object 71"/>
          <p:cNvSpPr/>
          <p:nvPr/>
        </p:nvSpPr>
        <p:spPr>
          <a:xfrm>
            <a:off x="7855422" y="4434959"/>
            <a:ext cx="2259806" cy="1842492"/>
          </a:xfrm>
          <a:custGeom>
            <a:avLst/>
            <a:gdLst/>
            <a:ahLst/>
            <a:cxnLst/>
            <a:rect l="l" t="t" r="r" b="b"/>
            <a:pathLst>
              <a:path w="2410459" h="1965325">
                <a:moveTo>
                  <a:pt x="9525" y="1955685"/>
                </a:moveTo>
                <a:lnTo>
                  <a:pt x="0" y="1955685"/>
                </a:lnTo>
                <a:lnTo>
                  <a:pt x="0" y="1965223"/>
                </a:lnTo>
                <a:lnTo>
                  <a:pt x="9525" y="1965223"/>
                </a:lnTo>
                <a:lnTo>
                  <a:pt x="9525" y="1955685"/>
                </a:lnTo>
                <a:close/>
              </a:path>
              <a:path w="2410459" h="1965325">
                <a:moveTo>
                  <a:pt x="9525" y="977849"/>
                </a:moveTo>
                <a:lnTo>
                  <a:pt x="0" y="977849"/>
                </a:lnTo>
                <a:lnTo>
                  <a:pt x="0" y="987374"/>
                </a:lnTo>
                <a:lnTo>
                  <a:pt x="9525" y="987374"/>
                </a:lnTo>
                <a:lnTo>
                  <a:pt x="9525" y="977849"/>
                </a:lnTo>
                <a:close/>
              </a:path>
              <a:path w="2410459" h="1965325">
                <a:moveTo>
                  <a:pt x="9525" y="0"/>
                </a:moveTo>
                <a:lnTo>
                  <a:pt x="0" y="0"/>
                </a:lnTo>
                <a:lnTo>
                  <a:pt x="0" y="9537"/>
                </a:lnTo>
                <a:lnTo>
                  <a:pt x="9525" y="9537"/>
                </a:lnTo>
                <a:lnTo>
                  <a:pt x="9525" y="0"/>
                </a:lnTo>
                <a:close/>
              </a:path>
              <a:path w="2410459" h="1965325">
                <a:moveTo>
                  <a:pt x="66687" y="1955685"/>
                </a:moveTo>
                <a:lnTo>
                  <a:pt x="57162" y="1955685"/>
                </a:lnTo>
                <a:lnTo>
                  <a:pt x="57162" y="1965223"/>
                </a:lnTo>
                <a:lnTo>
                  <a:pt x="66687" y="1965223"/>
                </a:lnTo>
                <a:lnTo>
                  <a:pt x="66687" y="1955685"/>
                </a:lnTo>
                <a:close/>
              </a:path>
              <a:path w="2410459" h="1965325">
                <a:moveTo>
                  <a:pt x="123837" y="1955685"/>
                </a:moveTo>
                <a:lnTo>
                  <a:pt x="114312" y="1955685"/>
                </a:lnTo>
                <a:lnTo>
                  <a:pt x="114312" y="1965223"/>
                </a:lnTo>
                <a:lnTo>
                  <a:pt x="123837" y="1965223"/>
                </a:lnTo>
                <a:lnTo>
                  <a:pt x="123837" y="1955685"/>
                </a:lnTo>
                <a:close/>
              </a:path>
              <a:path w="2410459" h="1965325">
                <a:moveTo>
                  <a:pt x="180987" y="1955685"/>
                </a:moveTo>
                <a:lnTo>
                  <a:pt x="171462" y="1955685"/>
                </a:lnTo>
                <a:lnTo>
                  <a:pt x="171462" y="1965223"/>
                </a:lnTo>
                <a:lnTo>
                  <a:pt x="180987" y="1965223"/>
                </a:lnTo>
                <a:lnTo>
                  <a:pt x="180987" y="1955685"/>
                </a:lnTo>
                <a:close/>
              </a:path>
              <a:path w="2410459" h="1965325">
                <a:moveTo>
                  <a:pt x="238137" y="1955685"/>
                </a:moveTo>
                <a:lnTo>
                  <a:pt x="228612" y="1955685"/>
                </a:lnTo>
                <a:lnTo>
                  <a:pt x="228612" y="1965223"/>
                </a:lnTo>
                <a:lnTo>
                  <a:pt x="238137" y="1965223"/>
                </a:lnTo>
                <a:lnTo>
                  <a:pt x="238137" y="1955685"/>
                </a:lnTo>
                <a:close/>
              </a:path>
              <a:path w="2410459" h="1965325">
                <a:moveTo>
                  <a:pt x="295287" y="1955685"/>
                </a:moveTo>
                <a:lnTo>
                  <a:pt x="285762" y="1955685"/>
                </a:lnTo>
                <a:lnTo>
                  <a:pt x="285762" y="1965223"/>
                </a:lnTo>
                <a:lnTo>
                  <a:pt x="295287" y="1965223"/>
                </a:lnTo>
                <a:lnTo>
                  <a:pt x="295287" y="1955685"/>
                </a:lnTo>
                <a:close/>
              </a:path>
              <a:path w="2410459" h="1965325">
                <a:moveTo>
                  <a:pt x="352450" y="1955685"/>
                </a:moveTo>
                <a:lnTo>
                  <a:pt x="342912" y="1955685"/>
                </a:lnTo>
                <a:lnTo>
                  <a:pt x="342912" y="1965223"/>
                </a:lnTo>
                <a:lnTo>
                  <a:pt x="352450" y="1965223"/>
                </a:lnTo>
                <a:lnTo>
                  <a:pt x="352450" y="1955685"/>
                </a:lnTo>
                <a:close/>
              </a:path>
              <a:path w="2410459" h="1965325">
                <a:moveTo>
                  <a:pt x="409600" y="1955685"/>
                </a:moveTo>
                <a:lnTo>
                  <a:pt x="400075" y="1955685"/>
                </a:lnTo>
                <a:lnTo>
                  <a:pt x="400075" y="1965223"/>
                </a:lnTo>
                <a:lnTo>
                  <a:pt x="409600" y="1965223"/>
                </a:lnTo>
                <a:lnTo>
                  <a:pt x="409600" y="1955685"/>
                </a:lnTo>
                <a:close/>
              </a:path>
              <a:path w="2410459" h="1965325">
                <a:moveTo>
                  <a:pt x="466750" y="1955685"/>
                </a:moveTo>
                <a:lnTo>
                  <a:pt x="457225" y="1955685"/>
                </a:lnTo>
                <a:lnTo>
                  <a:pt x="457225" y="1965223"/>
                </a:lnTo>
                <a:lnTo>
                  <a:pt x="466750" y="1965223"/>
                </a:lnTo>
                <a:lnTo>
                  <a:pt x="466750" y="1955685"/>
                </a:lnTo>
                <a:close/>
              </a:path>
              <a:path w="2410459" h="1965325">
                <a:moveTo>
                  <a:pt x="523900" y="1955685"/>
                </a:moveTo>
                <a:lnTo>
                  <a:pt x="514375" y="1955685"/>
                </a:lnTo>
                <a:lnTo>
                  <a:pt x="514375" y="1965223"/>
                </a:lnTo>
                <a:lnTo>
                  <a:pt x="523900" y="1965223"/>
                </a:lnTo>
                <a:lnTo>
                  <a:pt x="523900" y="1955685"/>
                </a:lnTo>
                <a:close/>
              </a:path>
              <a:path w="2410459" h="1965325">
                <a:moveTo>
                  <a:pt x="581050" y="1955685"/>
                </a:moveTo>
                <a:lnTo>
                  <a:pt x="571525" y="1955685"/>
                </a:lnTo>
                <a:lnTo>
                  <a:pt x="571525" y="1965223"/>
                </a:lnTo>
                <a:lnTo>
                  <a:pt x="581050" y="1965223"/>
                </a:lnTo>
                <a:lnTo>
                  <a:pt x="581050" y="1955685"/>
                </a:lnTo>
                <a:close/>
              </a:path>
              <a:path w="2410459" h="1965325">
                <a:moveTo>
                  <a:pt x="638200" y="1955685"/>
                </a:moveTo>
                <a:lnTo>
                  <a:pt x="628675" y="1955685"/>
                </a:lnTo>
                <a:lnTo>
                  <a:pt x="628675" y="1965223"/>
                </a:lnTo>
                <a:lnTo>
                  <a:pt x="638200" y="1965223"/>
                </a:lnTo>
                <a:lnTo>
                  <a:pt x="638200" y="1955685"/>
                </a:lnTo>
                <a:close/>
              </a:path>
              <a:path w="2410459" h="1965325">
                <a:moveTo>
                  <a:pt x="695363" y="1955685"/>
                </a:moveTo>
                <a:lnTo>
                  <a:pt x="685838" y="1955685"/>
                </a:lnTo>
                <a:lnTo>
                  <a:pt x="685838" y="1965223"/>
                </a:lnTo>
                <a:lnTo>
                  <a:pt x="695363" y="1965223"/>
                </a:lnTo>
                <a:lnTo>
                  <a:pt x="695363" y="1955685"/>
                </a:lnTo>
                <a:close/>
              </a:path>
              <a:path w="2410459" h="1965325">
                <a:moveTo>
                  <a:pt x="752513" y="1955685"/>
                </a:moveTo>
                <a:lnTo>
                  <a:pt x="742988" y="1955685"/>
                </a:lnTo>
                <a:lnTo>
                  <a:pt x="742988" y="1965223"/>
                </a:lnTo>
                <a:lnTo>
                  <a:pt x="752513" y="1965223"/>
                </a:lnTo>
                <a:lnTo>
                  <a:pt x="752513" y="1955685"/>
                </a:lnTo>
                <a:close/>
              </a:path>
              <a:path w="2410459" h="1965325">
                <a:moveTo>
                  <a:pt x="809663" y="1955685"/>
                </a:moveTo>
                <a:lnTo>
                  <a:pt x="800138" y="1955685"/>
                </a:lnTo>
                <a:lnTo>
                  <a:pt x="800138" y="1965223"/>
                </a:lnTo>
                <a:lnTo>
                  <a:pt x="809663" y="1965223"/>
                </a:lnTo>
                <a:lnTo>
                  <a:pt x="809663" y="1955685"/>
                </a:lnTo>
                <a:close/>
              </a:path>
              <a:path w="2410459" h="1965325">
                <a:moveTo>
                  <a:pt x="866813" y="1955685"/>
                </a:moveTo>
                <a:lnTo>
                  <a:pt x="857288" y="1955685"/>
                </a:lnTo>
                <a:lnTo>
                  <a:pt x="857288" y="1965223"/>
                </a:lnTo>
                <a:lnTo>
                  <a:pt x="866813" y="1965223"/>
                </a:lnTo>
                <a:lnTo>
                  <a:pt x="866813" y="1955685"/>
                </a:lnTo>
                <a:close/>
              </a:path>
              <a:path w="2410459" h="1965325">
                <a:moveTo>
                  <a:pt x="923963" y="1955685"/>
                </a:moveTo>
                <a:lnTo>
                  <a:pt x="914438" y="1955685"/>
                </a:lnTo>
                <a:lnTo>
                  <a:pt x="914438" y="1965223"/>
                </a:lnTo>
                <a:lnTo>
                  <a:pt x="923963" y="1965223"/>
                </a:lnTo>
                <a:lnTo>
                  <a:pt x="923963" y="1955685"/>
                </a:lnTo>
                <a:close/>
              </a:path>
              <a:path w="2410459" h="1965325">
                <a:moveTo>
                  <a:pt x="981113" y="1955685"/>
                </a:moveTo>
                <a:lnTo>
                  <a:pt x="971588" y="1955685"/>
                </a:lnTo>
                <a:lnTo>
                  <a:pt x="971588" y="1965223"/>
                </a:lnTo>
                <a:lnTo>
                  <a:pt x="981113" y="1965223"/>
                </a:lnTo>
                <a:lnTo>
                  <a:pt x="981113" y="1955685"/>
                </a:lnTo>
                <a:close/>
              </a:path>
              <a:path w="2410459" h="1965325">
                <a:moveTo>
                  <a:pt x="1038275" y="1955685"/>
                </a:moveTo>
                <a:lnTo>
                  <a:pt x="1028750" y="1955685"/>
                </a:lnTo>
                <a:lnTo>
                  <a:pt x="1028750" y="1965223"/>
                </a:lnTo>
                <a:lnTo>
                  <a:pt x="1038275" y="1965223"/>
                </a:lnTo>
                <a:lnTo>
                  <a:pt x="1038275" y="1955685"/>
                </a:lnTo>
                <a:close/>
              </a:path>
              <a:path w="2410459" h="1965325">
                <a:moveTo>
                  <a:pt x="1095425" y="1955685"/>
                </a:moveTo>
                <a:lnTo>
                  <a:pt x="1085900" y="1955685"/>
                </a:lnTo>
                <a:lnTo>
                  <a:pt x="1085900" y="1965223"/>
                </a:lnTo>
                <a:lnTo>
                  <a:pt x="1095425" y="1965223"/>
                </a:lnTo>
                <a:lnTo>
                  <a:pt x="1095425" y="1955685"/>
                </a:lnTo>
                <a:close/>
              </a:path>
              <a:path w="2410459" h="1965325">
                <a:moveTo>
                  <a:pt x="1152575" y="1955685"/>
                </a:moveTo>
                <a:lnTo>
                  <a:pt x="1143050" y="1955685"/>
                </a:lnTo>
                <a:lnTo>
                  <a:pt x="1143050" y="1965223"/>
                </a:lnTo>
                <a:lnTo>
                  <a:pt x="1152575" y="1965223"/>
                </a:lnTo>
                <a:lnTo>
                  <a:pt x="1152575" y="1955685"/>
                </a:lnTo>
                <a:close/>
              </a:path>
              <a:path w="2410459" h="1965325">
                <a:moveTo>
                  <a:pt x="1209725" y="1955685"/>
                </a:moveTo>
                <a:lnTo>
                  <a:pt x="1200200" y="1955685"/>
                </a:lnTo>
                <a:lnTo>
                  <a:pt x="1200200" y="1965223"/>
                </a:lnTo>
                <a:lnTo>
                  <a:pt x="1209725" y="1965223"/>
                </a:lnTo>
                <a:lnTo>
                  <a:pt x="1209725" y="1955685"/>
                </a:lnTo>
                <a:close/>
              </a:path>
              <a:path w="2410459" h="1965325">
                <a:moveTo>
                  <a:pt x="1209725" y="977849"/>
                </a:moveTo>
                <a:lnTo>
                  <a:pt x="1206296" y="977849"/>
                </a:lnTo>
                <a:lnTo>
                  <a:pt x="1206296" y="987374"/>
                </a:lnTo>
                <a:lnTo>
                  <a:pt x="1209725" y="987374"/>
                </a:lnTo>
                <a:lnTo>
                  <a:pt x="1209725" y="977849"/>
                </a:lnTo>
                <a:close/>
              </a:path>
              <a:path w="2410459" h="1965325">
                <a:moveTo>
                  <a:pt x="1209725" y="0"/>
                </a:moveTo>
                <a:lnTo>
                  <a:pt x="1206296" y="0"/>
                </a:lnTo>
                <a:lnTo>
                  <a:pt x="1206296" y="9537"/>
                </a:lnTo>
                <a:lnTo>
                  <a:pt x="1209725" y="9537"/>
                </a:lnTo>
                <a:lnTo>
                  <a:pt x="1209725" y="0"/>
                </a:lnTo>
                <a:close/>
              </a:path>
              <a:path w="2410459" h="1965325">
                <a:moveTo>
                  <a:pt x="1266875" y="1955685"/>
                </a:moveTo>
                <a:lnTo>
                  <a:pt x="1257350" y="1955685"/>
                </a:lnTo>
                <a:lnTo>
                  <a:pt x="1257350" y="1965223"/>
                </a:lnTo>
                <a:lnTo>
                  <a:pt x="1266875" y="1965223"/>
                </a:lnTo>
                <a:lnTo>
                  <a:pt x="1266875" y="1955685"/>
                </a:lnTo>
                <a:close/>
              </a:path>
              <a:path w="2410459" h="1965325">
                <a:moveTo>
                  <a:pt x="1324025" y="1955685"/>
                </a:moveTo>
                <a:lnTo>
                  <a:pt x="1314500" y="1955685"/>
                </a:lnTo>
                <a:lnTo>
                  <a:pt x="1314500" y="1965223"/>
                </a:lnTo>
                <a:lnTo>
                  <a:pt x="1324025" y="1965223"/>
                </a:lnTo>
                <a:lnTo>
                  <a:pt x="1324025" y="1955685"/>
                </a:lnTo>
                <a:close/>
              </a:path>
              <a:path w="2410459" h="1965325">
                <a:moveTo>
                  <a:pt x="1381188" y="1955685"/>
                </a:moveTo>
                <a:lnTo>
                  <a:pt x="1371663" y="1955685"/>
                </a:lnTo>
                <a:lnTo>
                  <a:pt x="1371663" y="1965223"/>
                </a:lnTo>
                <a:lnTo>
                  <a:pt x="1381188" y="1965223"/>
                </a:lnTo>
                <a:lnTo>
                  <a:pt x="1381188" y="1955685"/>
                </a:lnTo>
                <a:close/>
              </a:path>
              <a:path w="2410459" h="1965325">
                <a:moveTo>
                  <a:pt x="1438338" y="1955685"/>
                </a:moveTo>
                <a:lnTo>
                  <a:pt x="1428813" y="1955685"/>
                </a:lnTo>
                <a:lnTo>
                  <a:pt x="1428813" y="1965223"/>
                </a:lnTo>
                <a:lnTo>
                  <a:pt x="1438338" y="1965223"/>
                </a:lnTo>
                <a:lnTo>
                  <a:pt x="1438338" y="1955685"/>
                </a:lnTo>
                <a:close/>
              </a:path>
              <a:path w="2410459" h="1965325">
                <a:moveTo>
                  <a:pt x="1495488" y="1955685"/>
                </a:moveTo>
                <a:lnTo>
                  <a:pt x="1485963" y="1955685"/>
                </a:lnTo>
                <a:lnTo>
                  <a:pt x="1485963" y="1965223"/>
                </a:lnTo>
                <a:lnTo>
                  <a:pt x="1495488" y="1965223"/>
                </a:lnTo>
                <a:lnTo>
                  <a:pt x="1495488" y="1955685"/>
                </a:lnTo>
                <a:close/>
              </a:path>
              <a:path w="2410459" h="1965325">
                <a:moveTo>
                  <a:pt x="1552638" y="1955685"/>
                </a:moveTo>
                <a:lnTo>
                  <a:pt x="1543113" y="1955685"/>
                </a:lnTo>
                <a:lnTo>
                  <a:pt x="1543113" y="1965223"/>
                </a:lnTo>
                <a:lnTo>
                  <a:pt x="1552638" y="1965223"/>
                </a:lnTo>
                <a:lnTo>
                  <a:pt x="1552638" y="1955685"/>
                </a:lnTo>
                <a:close/>
              </a:path>
              <a:path w="2410459" h="1965325">
                <a:moveTo>
                  <a:pt x="1609788" y="1955685"/>
                </a:moveTo>
                <a:lnTo>
                  <a:pt x="1600263" y="1955685"/>
                </a:lnTo>
                <a:lnTo>
                  <a:pt x="1600263" y="1965223"/>
                </a:lnTo>
                <a:lnTo>
                  <a:pt x="1609788" y="1965223"/>
                </a:lnTo>
                <a:lnTo>
                  <a:pt x="1609788" y="1955685"/>
                </a:lnTo>
                <a:close/>
              </a:path>
              <a:path w="2410459" h="1965325">
                <a:moveTo>
                  <a:pt x="1666938" y="1955685"/>
                </a:moveTo>
                <a:lnTo>
                  <a:pt x="1657413" y="1955685"/>
                </a:lnTo>
                <a:lnTo>
                  <a:pt x="1657413" y="1965223"/>
                </a:lnTo>
                <a:lnTo>
                  <a:pt x="1666938" y="1965223"/>
                </a:lnTo>
                <a:lnTo>
                  <a:pt x="1666938" y="1955685"/>
                </a:lnTo>
                <a:close/>
              </a:path>
              <a:path w="2410459" h="1965325">
                <a:moveTo>
                  <a:pt x="1724101" y="1955685"/>
                </a:moveTo>
                <a:lnTo>
                  <a:pt x="1714576" y="1955685"/>
                </a:lnTo>
                <a:lnTo>
                  <a:pt x="1714576" y="1965223"/>
                </a:lnTo>
                <a:lnTo>
                  <a:pt x="1724101" y="1965223"/>
                </a:lnTo>
                <a:lnTo>
                  <a:pt x="1724101" y="1955685"/>
                </a:lnTo>
                <a:close/>
              </a:path>
              <a:path w="2410459" h="1965325">
                <a:moveTo>
                  <a:pt x="1781251" y="1955685"/>
                </a:moveTo>
                <a:lnTo>
                  <a:pt x="1771726" y="1955685"/>
                </a:lnTo>
                <a:lnTo>
                  <a:pt x="1771726" y="1965223"/>
                </a:lnTo>
                <a:lnTo>
                  <a:pt x="1781251" y="1965223"/>
                </a:lnTo>
                <a:lnTo>
                  <a:pt x="1781251" y="1955685"/>
                </a:lnTo>
                <a:close/>
              </a:path>
              <a:path w="2410459" h="1965325">
                <a:moveTo>
                  <a:pt x="1838401" y="1955685"/>
                </a:moveTo>
                <a:lnTo>
                  <a:pt x="1828876" y="1955685"/>
                </a:lnTo>
                <a:lnTo>
                  <a:pt x="1828876" y="1965223"/>
                </a:lnTo>
                <a:lnTo>
                  <a:pt x="1838401" y="1965223"/>
                </a:lnTo>
                <a:lnTo>
                  <a:pt x="1838401" y="1955685"/>
                </a:lnTo>
                <a:close/>
              </a:path>
              <a:path w="2410459" h="1965325">
                <a:moveTo>
                  <a:pt x="1895551" y="1955685"/>
                </a:moveTo>
                <a:lnTo>
                  <a:pt x="1886026" y="1955685"/>
                </a:lnTo>
                <a:lnTo>
                  <a:pt x="1886026" y="1965223"/>
                </a:lnTo>
                <a:lnTo>
                  <a:pt x="1895551" y="1965223"/>
                </a:lnTo>
                <a:lnTo>
                  <a:pt x="1895551" y="1955685"/>
                </a:lnTo>
                <a:close/>
              </a:path>
              <a:path w="2410459" h="1965325">
                <a:moveTo>
                  <a:pt x="1952701" y="1955685"/>
                </a:moveTo>
                <a:lnTo>
                  <a:pt x="1943176" y="1955685"/>
                </a:lnTo>
                <a:lnTo>
                  <a:pt x="1943176" y="1965223"/>
                </a:lnTo>
                <a:lnTo>
                  <a:pt x="1952701" y="1965223"/>
                </a:lnTo>
                <a:lnTo>
                  <a:pt x="1952701" y="1955685"/>
                </a:lnTo>
                <a:close/>
              </a:path>
              <a:path w="2410459" h="1965325">
                <a:moveTo>
                  <a:pt x="2009863" y="1955685"/>
                </a:moveTo>
                <a:lnTo>
                  <a:pt x="2000326" y="1955685"/>
                </a:lnTo>
                <a:lnTo>
                  <a:pt x="2000326" y="1965223"/>
                </a:lnTo>
                <a:lnTo>
                  <a:pt x="2009863" y="1965223"/>
                </a:lnTo>
                <a:lnTo>
                  <a:pt x="2009863" y="1955685"/>
                </a:lnTo>
                <a:close/>
              </a:path>
              <a:path w="2410459" h="1965325">
                <a:moveTo>
                  <a:pt x="2067013" y="1955685"/>
                </a:moveTo>
                <a:lnTo>
                  <a:pt x="2057488" y="1955685"/>
                </a:lnTo>
                <a:lnTo>
                  <a:pt x="2057488" y="1965223"/>
                </a:lnTo>
                <a:lnTo>
                  <a:pt x="2067013" y="1965223"/>
                </a:lnTo>
                <a:lnTo>
                  <a:pt x="2067013" y="1955685"/>
                </a:lnTo>
                <a:close/>
              </a:path>
              <a:path w="2410459" h="1965325">
                <a:moveTo>
                  <a:pt x="2124164" y="1955685"/>
                </a:moveTo>
                <a:lnTo>
                  <a:pt x="2114639" y="1955685"/>
                </a:lnTo>
                <a:lnTo>
                  <a:pt x="2114639" y="1965223"/>
                </a:lnTo>
                <a:lnTo>
                  <a:pt x="2124164" y="1965223"/>
                </a:lnTo>
                <a:lnTo>
                  <a:pt x="2124164" y="1955685"/>
                </a:lnTo>
                <a:close/>
              </a:path>
              <a:path w="2410459" h="1965325">
                <a:moveTo>
                  <a:pt x="2181314" y="1955685"/>
                </a:moveTo>
                <a:lnTo>
                  <a:pt x="2171789" y="1955685"/>
                </a:lnTo>
                <a:lnTo>
                  <a:pt x="2171789" y="1965223"/>
                </a:lnTo>
                <a:lnTo>
                  <a:pt x="2181314" y="1965223"/>
                </a:lnTo>
                <a:lnTo>
                  <a:pt x="2181314" y="1955685"/>
                </a:lnTo>
                <a:close/>
              </a:path>
              <a:path w="2410459" h="1965325">
                <a:moveTo>
                  <a:pt x="2238464" y="1955685"/>
                </a:moveTo>
                <a:lnTo>
                  <a:pt x="2228939" y="1955685"/>
                </a:lnTo>
                <a:lnTo>
                  <a:pt x="2228939" y="1965223"/>
                </a:lnTo>
                <a:lnTo>
                  <a:pt x="2238464" y="1965223"/>
                </a:lnTo>
                <a:lnTo>
                  <a:pt x="2238464" y="1955685"/>
                </a:lnTo>
                <a:close/>
              </a:path>
              <a:path w="2410459" h="1965325">
                <a:moveTo>
                  <a:pt x="2295614" y="1955685"/>
                </a:moveTo>
                <a:lnTo>
                  <a:pt x="2286089" y="1955685"/>
                </a:lnTo>
                <a:lnTo>
                  <a:pt x="2286089" y="1965223"/>
                </a:lnTo>
                <a:lnTo>
                  <a:pt x="2295614" y="1965223"/>
                </a:lnTo>
                <a:lnTo>
                  <a:pt x="2295614" y="1955685"/>
                </a:lnTo>
                <a:close/>
              </a:path>
              <a:path w="2410459" h="1965325">
                <a:moveTo>
                  <a:pt x="2352776" y="1955685"/>
                </a:moveTo>
                <a:lnTo>
                  <a:pt x="2343251" y="1955685"/>
                </a:lnTo>
                <a:lnTo>
                  <a:pt x="2343251" y="1965223"/>
                </a:lnTo>
                <a:lnTo>
                  <a:pt x="2352776" y="1965223"/>
                </a:lnTo>
                <a:lnTo>
                  <a:pt x="2352776" y="1955685"/>
                </a:lnTo>
                <a:close/>
              </a:path>
              <a:path w="2410459" h="1965325">
                <a:moveTo>
                  <a:pt x="2409926" y="1955685"/>
                </a:moveTo>
                <a:lnTo>
                  <a:pt x="2400401" y="1955685"/>
                </a:lnTo>
                <a:lnTo>
                  <a:pt x="2400401" y="1965223"/>
                </a:lnTo>
                <a:lnTo>
                  <a:pt x="2409926" y="1965223"/>
                </a:lnTo>
                <a:lnTo>
                  <a:pt x="2409926" y="1955685"/>
                </a:lnTo>
                <a:close/>
              </a:path>
            </a:pathLst>
          </a:custGeom>
          <a:solidFill>
            <a:srgbClr val="C7C6C3"/>
          </a:solidFill>
        </p:spPr>
        <p:txBody>
          <a:bodyPr wrap="square" lIns="0" tIns="0" rIns="0" bIns="0" rtlCol="0"/>
          <a:lstStyle/>
          <a:p>
            <a:endParaRPr sz="1688"/>
          </a:p>
        </p:txBody>
      </p:sp>
      <p:sp>
        <p:nvSpPr>
          <p:cNvPr id="72" name="object 72"/>
          <p:cNvSpPr/>
          <p:nvPr/>
        </p:nvSpPr>
        <p:spPr>
          <a:xfrm>
            <a:off x="5015674" y="3518225"/>
            <a:ext cx="2206228" cy="2759273"/>
          </a:xfrm>
          <a:custGeom>
            <a:avLst/>
            <a:gdLst/>
            <a:ahLst/>
            <a:cxnLst/>
            <a:rect l="l" t="t" r="r" b="b"/>
            <a:pathLst>
              <a:path w="2353309" h="2943225">
                <a:moveTo>
                  <a:pt x="6756" y="1955698"/>
                </a:moveTo>
                <a:lnTo>
                  <a:pt x="0" y="1955698"/>
                </a:lnTo>
                <a:lnTo>
                  <a:pt x="0" y="1965223"/>
                </a:lnTo>
                <a:lnTo>
                  <a:pt x="6756" y="1965223"/>
                </a:lnTo>
                <a:lnTo>
                  <a:pt x="6756" y="1955698"/>
                </a:lnTo>
                <a:close/>
              </a:path>
              <a:path w="2353309" h="2943225">
                <a:moveTo>
                  <a:pt x="6756" y="977849"/>
                </a:moveTo>
                <a:lnTo>
                  <a:pt x="0" y="977849"/>
                </a:lnTo>
                <a:lnTo>
                  <a:pt x="0" y="987386"/>
                </a:lnTo>
                <a:lnTo>
                  <a:pt x="6756" y="987386"/>
                </a:lnTo>
                <a:lnTo>
                  <a:pt x="6756" y="977849"/>
                </a:lnTo>
                <a:close/>
              </a:path>
              <a:path w="2353309" h="2943225">
                <a:moveTo>
                  <a:pt x="6756" y="0"/>
                </a:moveTo>
                <a:lnTo>
                  <a:pt x="0" y="0"/>
                </a:lnTo>
                <a:lnTo>
                  <a:pt x="0" y="9537"/>
                </a:lnTo>
                <a:lnTo>
                  <a:pt x="6756" y="9537"/>
                </a:lnTo>
                <a:lnTo>
                  <a:pt x="6756" y="0"/>
                </a:lnTo>
                <a:close/>
              </a:path>
              <a:path w="2353309" h="2943225">
                <a:moveTo>
                  <a:pt x="9525" y="2933535"/>
                </a:moveTo>
                <a:lnTo>
                  <a:pt x="0" y="2933535"/>
                </a:lnTo>
                <a:lnTo>
                  <a:pt x="0" y="2943072"/>
                </a:lnTo>
                <a:lnTo>
                  <a:pt x="9525" y="2943072"/>
                </a:lnTo>
                <a:lnTo>
                  <a:pt x="9525" y="2933535"/>
                </a:lnTo>
                <a:close/>
              </a:path>
              <a:path w="2353309" h="2943225">
                <a:moveTo>
                  <a:pt x="66675" y="2933535"/>
                </a:moveTo>
                <a:lnTo>
                  <a:pt x="57150" y="2933535"/>
                </a:lnTo>
                <a:lnTo>
                  <a:pt x="57150" y="2943072"/>
                </a:lnTo>
                <a:lnTo>
                  <a:pt x="66675" y="2943072"/>
                </a:lnTo>
                <a:lnTo>
                  <a:pt x="66675" y="2933535"/>
                </a:lnTo>
                <a:close/>
              </a:path>
              <a:path w="2353309" h="2943225">
                <a:moveTo>
                  <a:pt x="123837" y="2933535"/>
                </a:moveTo>
                <a:lnTo>
                  <a:pt x="114312" y="2933535"/>
                </a:lnTo>
                <a:lnTo>
                  <a:pt x="114312" y="2943072"/>
                </a:lnTo>
                <a:lnTo>
                  <a:pt x="123837" y="2943072"/>
                </a:lnTo>
                <a:lnTo>
                  <a:pt x="123837" y="2933535"/>
                </a:lnTo>
                <a:close/>
              </a:path>
              <a:path w="2353309" h="2943225">
                <a:moveTo>
                  <a:pt x="180987" y="2933535"/>
                </a:moveTo>
                <a:lnTo>
                  <a:pt x="171462" y="2933535"/>
                </a:lnTo>
                <a:lnTo>
                  <a:pt x="171462" y="2943072"/>
                </a:lnTo>
                <a:lnTo>
                  <a:pt x="180987" y="2943072"/>
                </a:lnTo>
                <a:lnTo>
                  <a:pt x="180987" y="2933535"/>
                </a:lnTo>
                <a:close/>
              </a:path>
              <a:path w="2353309" h="2943225">
                <a:moveTo>
                  <a:pt x="238137" y="2933535"/>
                </a:moveTo>
                <a:lnTo>
                  <a:pt x="228612" y="2933535"/>
                </a:lnTo>
                <a:lnTo>
                  <a:pt x="228612" y="2943072"/>
                </a:lnTo>
                <a:lnTo>
                  <a:pt x="238137" y="2943072"/>
                </a:lnTo>
                <a:lnTo>
                  <a:pt x="238137" y="2933535"/>
                </a:lnTo>
                <a:close/>
              </a:path>
              <a:path w="2353309" h="2943225">
                <a:moveTo>
                  <a:pt x="295287" y="2933535"/>
                </a:moveTo>
                <a:lnTo>
                  <a:pt x="285762" y="2933535"/>
                </a:lnTo>
                <a:lnTo>
                  <a:pt x="285762" y="2943072"/>
                </a:lnTo>
                <a:lnTo>
                  <a:pt x="295287" y="2943072"/>
                </a:lnTo>
                <a:lnTo>
                  <a:pt x="295287" y="2933535"/>
                </a:lnTo>
                <a:close/>
              </a:path>
              <a:path w="2353309" h="2943225">
                <a:moveTo>
                  <a:pt x="352437" y="2933535"/>
                </a:moveTo>
                <a:lnTo>
                  <a:pt x="342912" y="2933535"/>
                </a:lnTo>
                <a:lnTo>
                  <a:pt x="342912" y="2943072"/>
                </a:lnTo>
                <a:lnTo>
                  <a:pt x="352437" y="2943072"/>
                </a:lnTo>
                <a:lnTo>
                  <a:pt x="352437" y="2933535"/>
                </a:lnTo>
                <a:close/>
              </a:path>
              <a:path w="2353309" h="2943225">
                <a:moveTo>
                  <a:pt x="409600" y="2933535"/>
                </a:moveTo>
                <a:lnTo>
                  <a:pt x="400075" y="2933535"/>
                </a:lnTo>
                <a:lnTo>
                  <a:pt x="400075" y="2943072"/>
                </a:lnTo>
                <a:lnTo>
                  <a:pt x="409600" y="2943072"/>
                </a:lnTo>
                <a:lnTo>
                  <a:pt x="409600" y="2933535"/>
                </a:lnTo>
                <a:close/>
              </a:path>
              <a:path w="2353309" h="2943225">
                <a:moveTo>
                  <a:pt x="466750" y="2933535"/>
                </a:moveTo>
                <a:lnTo>
                  <a:pt x="457225" y="2933535"/>
                </a:lnTo>
                <a:lnTo>
                  <a:pt x="457225" y="2943072"/>
                </a:lnTo>
                <a:lnTo>
                  <a:pt x="466750" y="2943072"/>
                </a:lnTo>
                <a:lnTo>
                  <a:pt x="466750" y="2933535"/>
                </a:lnTo>
                <a:close/>
              </a:path>
              <a:path w="2353309" h="2943225">
                <a:moveTo>
                  <a:pt x="523900" y="2933535"/>
                </a:moveTo>
                <a:lnTo>
                  <a:pt x="514375" y="2933535"/>
                </a:lnTo>
                <a:lnTo>
                  <a:pt x="514375" y="2943072"/>
                </a:lnTo>
                <a:lnTo>
                  <a:pt x="523900" y="2943072"/>
                </a:lnTo>
                <a:lnTo>
                  <a:pt x="523900" y="2933535"/>
                </a:lnTo>
                <a:close/>
              </a:path>
              <a:path w="2353309" h="2943225">
                <a:moveTo>
                  <a:pt x="581050" y="2933535"/>
                </a:moveTo>
                <a:lnTo>
                  <a:pt x="571525" y="2933535"/>
                </a:lnTo>
                <a:lnTo>
                  <a:pt x="571525" y="2943072"/>
                </a:lnTo>
                <a:lnTo>
                  <a:pt x="581050" y="2943072"/>
                </a:lnTo>
                <a:lnTo>
                  <a:pt x="581050" y="2933535"/>
                </a:lnTo>
                <a:close/>
              </a:path>
              <a:path w="2353309" h="2943225">
                <a:moveTo>
                  <a:pt x="638200" y="2933535"/>
                </a:moveTo>
                <a:lnTo>
                  <a:pt x="628675" y="2933535"/>
                </a:lnTo>
                <a:lnTo>
                  <a:pt x="628675" y="2943072"/>
                </a:lnTo>
                <a:lnTo>
                  <a:pt x="638200" y="2943072"/>
                </a:lnTo>
                <a:lnTo>
                  <a:pt x="638200" y="2933535"/>
                </a:lnTo>
                <a:close/>
              </a:path>
              <a:path w="2353309" h="2943225">
                <a:moveTo>
                  <a:pt x="695350" y="2933535"/>
                </a:moveTo>
                <a:lnTo>
                  <a:pt x="685825" y="2933535"/>
                </a:lnTo>
                <a:lnTo>
                  <a:pt x="685825" y="2943072"/>
                </a:lnTo>
                <a:lnTo>
                  <a:pt x="695350" y="2943072"/>
                </a:lnTo>
                <a:lnTo>
                  <a:pt x="695350" y="2933535"/>
                </a:lnTo>
                <a:close/>
              </a:path>
              <a:path w="2353309" h="2943225">
                <a:moveTo>
                  <a:pt x="752513" y="2933535"/>
                </a:moveTo>
                <a:lnTo>
                  <a:pt x="742988" y="2933535"/>
                </a:lnTo>
                <a:lnTo>
                  <a:pt x="742988" y="2943072"/>
                </a:lnTo>
                <a:lnTo>
                  <a:pt x="752513" y="2943072"/>
                </a:lnTo>
                <a:lnTo>
                  <a:pt x="752513" y="2933535"/>
                </a:lnTo>
                <a:close/>
              </a:path>
              <a:path w="2353309" h="2943225">
                <a:moveTo>
                  <a:pt x="809663" y="2933535"/>
                </a:moveTo>
                <a:lnTo>
                  <a:pt x="800138" y="2933535"/>
                </a:lnTo>
                <a:lnTo>
                  <a:pt x="800138" y="2943072"/>
                </a:lnTo>
                <a:lnTo>
                  <a:pt x="809663" y="2943072"/>
                </a:lnTo>
                <a:lnTo>
                  <a:pt x="809663" y="2933535"/>
                </a:lnTo>
                <a:close/>
              </a:path>
              <a:path w="2353309" h="2943225">
                <a:moveTo>
                  <a:pt x="866813" y="2933535"/>
                </a:moveTo>
                <a:lnTo>
                  <a:pt x="857288" y="2933535"/>
                </a:lnTo>
                <a:lnTo>
                  <a:pt x="857288" y="2943072"/>
                </a:lnTo>
                <a:lnTo>
                  <a:pt x="866813" y="2943072"/>
                </a:lnTo>
                <a:lnTo>
                  <a:pt x="866813" y="2933535"/>
                </a:lnTo>
                <a:close/>
              </a:path>
              <a:path w="2353309" h="2943225">
                <a:moveTo>
                  <a:pt x="923963" y="2933535"/>
                </a:moveTo>
                <a:lnTo>
                  <a:pt x="914438" y="2933535"/>
                </a:lnTo>
                <a:lnTo>
                  <a:pt x="914438" y="2943072"/>
                </a:lnTo>
                <a:lnTo>
                  <a:pt x="923963" y="2943072"/>
                </a:lnTo>
                <a:lnTo>
                  <a:pt x="923963" y="2933535"/>
                </a:lnTo>
                <a:close/>
              </a:path>
              <a:path w="2353309" h="2943225">
                <a:moveTo>
                  <a:pt x="981113" y="2933535"/>
                </a:moveTo>
                <a:lnTo>
                  <a:pt x="971588" y="2933535"/>
                </a:lnTo>
                <a:lnTo>
                  <a:pt x="971588" y="2943072"/>
                </a:lnTo>
                <a:lnTo>
                  <a:pt x="981113" y="2943072"/>
                </a:lnTo>
                <a:lnTo>
                  <a:pt x="981113" y="2933535"/>
                </a:lnTo>
                <a:close/>
              </a:path>
              <a:path w="2353309" h="2943225">
                <a:moveTo>
                  <a:pt x="1038263" y="2933535"/>
                </a:moveTo>
                <a:lnTo>
                  <a:pt x="1028738" y="2933535"/>
                </a:lnTo>
                <a:lnTo>
                  <a:pt x="1028738" y="2943072"/>
                </a:lnTo>
                <a:lnTo>
                  <a:pt x="1038263" y="2943072"/>
                </a:lnTo>
                <a:lnTo>
                  <a:pt x="1038263" y="2933535"/>
                </a:lnTo>
                <a:close/>
              </a:path>
              <a:path w="2353309" h="2943225">
                <a:moveTo>
                  <a:pt x="1095425" y="2933535"/>
                </a:moveTo>
                <a:lnTo>
                  <a:pt x="1085900" y="2933535"/>
                </a:lnTo>
                <a:lnTo>
                  <a:pt x="1085900" y="2943072"/>
                </a:lnTo>
                <a:lnTo>
                  <a:pt x="1095425" y="2943072"/>
                </a:lnTo>
                <a:lnTo>
                  <a:pt x="1095425" y="2933535"/>
                </a:lnTo>
                <a:close/>
              </a:path>
              <a:path w="2353309" h="2943225">
                <a:moveTo>
                  <a:pt x="1152575" y="2933535"/>
                </a:moveTo>
                <a:lnTo>
                  <a:pt x="1143050" y="2933535"/>
                </a:lnTo>
                <a:lnTo>
                  <a:pt x="1143050" y="2943072"/>
                </a:lnTo>
                <a:lnTo>
                  <a:pt x="1152575" y="2943072"/>
                </a:lnTo>
                <a:lnTo>
                  <a:pt x="1152575" y="2933535"/>
                </a:lnTo>
                <a:close/>
              </a:path>
              <a:path w="2353309" h="2943225">
                <a:moveTo>
                  <a:pt x="1209725" y="2933535"/>
                </a:moveTo>
                <a:lnTo>
                  <a:pt x="1200200" y="2933535"/>
                </a:lnTo>
                <a:lnTo>
                  <a:pt x="1200200" y="2943072"/>
                </a:lnTo>
                <a:lnTo>
                  <a:pt x="1209725" y="2943072"/>
                </a:lnTo>
                <a:lnTo>
                  <a:pt x="1209725" y="2933535"/>
                </a:lnTo>
                <a:close/>
              </a:path>
              <a:path w="2353309" h="2943225">
                <a:moveTo>
                  <a:pt x="1209725" y="1955698"/>
                </a:moveTo>
                <a:lnTo>
                  <a:pt x="1200200" y="1955698"/>
                </a:lnTo>
                <a:lnTo>
                  <a:pt x="1200200" y="1965223"/>
                </a:lnTo>
                <a:lnTo>
                  <a:pt x="1209725" y="1965223"/>
                </a:lnTo>
                <a:lnTo>
                  <a:pt x="1209725" y="1955698"/>
                </a:lnTo>
                <a:close/>
              </a:path>
              <a:path w="2353309" h="2943225">
                <a:moveTo>
                  <a:pt x="1209725" y="977849"/>
                </a:moveTo>
                <a:lnTo>
                  <a:pt x="1200200" y="977849"/>
                </a:lnTo>
                <a:lnTo>
                  <a:pt x="1200200" y="987386"/>
                </a:lnTo>
                <a:lnTo>
                  <a:pt x="1209725" y="987386"/>
                </a:lnTo>
                <a:lnTo>
                  <a:pt x="1209725" y="977849"/>
                </a:lnTo>
                <a:close/>
              </a:path>
              <a:path w="2353309" h="2943225">
                <a:moveTo>
                  <a:pt x="1209725" y="0"/>
                </a:moveTo>
                <a:lnTo>
                  <a:pt x="1200200" y="0"/>
                </a:lnTo>
                <a:lnTo>
                  <a:pt x="1200200" y="9537"/>
                </a:lnTo>
                <a:lnTo>
                  <a:pt x="1209725" y="9537"/>
                </a:lnTo>
                <a:lnTo>
                  <a:pt x="1209725" y="0"/>
                </a:lnTo>
                <a:close/>
              </a:path>
              <a:path w="2353309" h="2943225">
                <a:moveTo>
                  <a:pt x="1266875" y="2933535"/>
                </a:moveTo>
                <a:lnTo>
                  <a:pt x="1257350" y="2933535"/>
                </a:lnTo>
                <a:lnTo>
                  <a:pt x="1257350" y="2943072"/>
                </a:lnTo>
                <a:lnTo>
                  <a:pt x="1266875" y="2943072"/>
                </a:lnTo>
                <a:lnTo>
                  <a:pt x="1266875" y="2933535"/>
                </a:lnTo>
                <a:close/>
              </a:path>
              <a:path w="2353309" h="2943225">
                <a:moveTo>
                  <a:pt x="1324025" y="2933535"/>
                </a:moveTo>
                <a:lnTo>
                  <a:pt x="1314500" y="2933535"/>
                </a:lnTo>
                <a:lnTo>
                  <a:pt x="1314500" y="2943072"/>
                </a:lnTo>
                <a:lnTo>
                  <a:pt x="1324025" y="2943072"/>
                </a:lnTo>
                <a:lnTo>
                  <a:pt x="1324025" y="2933535"/>
                </a:lnTo>
                <a:close/>
              </a:path>
              <a:path w="2353309" h="2943225">
                <a:moveTo>
                  <a:pt x="1381175" y="2933535"/>
                </a:moveTo>
                <a:lnTo>
                  <a:pt x="1371650" y="2933535"/>
                </a:lnTo>
                <a:lnTo>
                  <a:pt x="1371650" y="2943072"/>
                </a:lnTo>
                <a:lnTo>
                  <a:pt x="1381175" y="2943072"/>
                </a:lnTo>
                <a:lnTo>
                  <a:pt x="1381175" y="2933535"/>
                </a:lnTo>
                <a:close/>
              </a:path>
              <a:path w="2353309" h="2943225">
                <a:moveTo>
                  <a:pt x="1438338" y="2933535"/>
                </a:moveTo>
                <a:lnTo>
                  <a:pt x="1428813" y="2933535"/>
                </a:lnTo>
                <a:lnTo>
                  <a:pt x="1428813" y="2943072"/>
                </a:lnTo>
                <a:lnTo>
                  <a:pt x="1438338" y="2943072"/>
                </a:lnTo>
                <a:lnTo>
                  <a:pt x="1438338" y="2933535"/>
                </a:lnTo>
                <a:close/>
              </a:path>
              <a:path w="2353309" h="2943225">
                <a:moveTo>
                  <a:pt x="1495488" y="2933535"/>
                </a:moveTo>
                <a:lnTo>
                  <a:pt x="1485963" y="2933535"/>
                </a:lnTo>
                <a:lnTo>
                  <a:pt x="1485963" y="2943072"/>
                </a:lnTo>
                <a:lnTo>
                  <a:pt x="1495488" y="2943072"/>
                </a:lnTo>
                <a:lnTo>
                  <a:pt x="1495488" y="2933535"/>
                </a:lnTo>
                <a:close/>
              </a:path>
              <a:path w="2353309" h="2943225">
                <a:moveTo>
                  <a:pt x="1552638" y="2933535"/>
                </a:moveTo>
                <a:lnTo>
                  <a:pt x="1543113" y="2933535"/>
                </a:lnTo>
                <a:lnTo>
                  <a:pt x="1543113" y="2943072"/>
                </a:lnTo>
                <a:lnTo>
                  <a:pt x="1552638" y="2943072"/>
                </a:lnTo>
                <a:lnTo>
                  <a:pt x="1552638" y="2933535"/>
                </a:lnTo>
                <a:close/>
              </a:path>
              <a:path w="2353309" h="2943225">
                <a:moveTo>
                  <a:pt x="1609788" y="2933535"/>
                </a:moveTo>
                <a:lnTo>
                  <a:pt x="1600263" y="2933535"/>
                </a:lnTo>
                <a:lnTo>
                  <a:pt x="1600263" y="2943072"/>
                </a:lnTo>
                <a:lnTo>
                  <a:pt x="1609788" y="2943072"/>
                </a:lnTo>
                <a:lnTo>
                  <a:pt x="1609788" y="2933535"/>
                </a:lnTo>
                <a:close/>
              </a:path>
              <a:path w="2353309" h="2943225">
                <a:moveTo>
                  <a:pt x="1666938" y="2933535"/>
                </a:moveTo>
                <a:lnTo>
                  <a:pt x="1657413" y="2933535"/>
                </a:lnTo>
                <a:lnTo>
                  <a:pt x="1657413" y="2943072"/>
                </a:lnTo>
                <a:lnTo>
                  <a:pt x="1666938" y="2943072"/>
                </a:lnTo>
                <a:lnTo>
                  <a:pt x="1666938" y="2933535"/>
                </a:lnTo>
                <a:close/>
              </a:path>
              <a:path w="2353309" h="2943225">
                <a:moveTo>
                  <a:pt x="1724101" y="2933535"/>
                </a:moveTo>
                <a:lnTo>
                  <a:pt x="1714563" y="2933535"/>
                </a:lnTo>
                <a:lnTo>
                  <a:pt x="1714563" y="2943072"/>
                </a:lnTo>
                <a:lnTo>
                  <a:pt x="1724101" y="2943072"/>
                </a:lnTo>
                <a:lnTo>
                  <a:pt x="1724101" y="2933535"/>
                </a:lnTo>
                <a:close/>
              </a:path>
              <a:path w="2353309" h="2943225">
                <a:moveTo>
                  <a:pt x="1781251" y="2933535"/>
                </a:moveTo>
                <a:lnTo>
                  <a:pt x="1771726" y="2933535"/>
                </a:lnTo>
                <a:lnTo>
                  <a:pt x="1771726" y="2943072"/>
                </a:lnTo>
                <a:lnTo>
                  <a:pt x="1781251" y="2943072"/>
                </a:lnTo>
                <a:lnTo>
                  <a:pt x="1781251" y="2933535"/>
                </a:lnTo>
                <a:close/>
              </a:path>
              <a:path w="2353309" h="2943225">
                <a:moveTo>
                  <a:pt x="1838401" y="2933535"/>
                </a:moveTo>
                <a:lnTo>
                  <a:pt x="1828876" y="2933535"/>
                </a:lnTo>
                <a:lnTo>
                  <a:pt x="1828876" y="2943072"/>
                </a:lnTo>
                <a:lnTo>
                  <a:pt x="1838401" y="2943072"/>
                </a:lnTo>
                <a:lnTo>
                  <a:pt x="1838401" y="2933535"/>
                </a:lnTo>
                <a:close/>
              </a:path>
              <a:path w="2353309" h="2943225">
                <a:moveTo>
                  <a:pt x="1895551" y="2933535"/>
                </a:moveTo>
                <a:lnTo>
                  <a:pt x="1886026" y="2933535"/>
                </a:lnTo>
                <a:lnTo>
                  <a:pt x="1886026" y="2943072"/>
                </a:lnTo>
                <a:lnTo>
                  <a:pt x="1895551" y="2943072"/>
                </a:lnTo>
                <a:lnTo>
                  <a:pt x="1895551" y="2933535"/>
                </a:lnTo>
                <a:close/>
              </a:path>
              <a:path w="2353309" h="2943225">
                <a:moveTo>
                  <a:pt x="1952701" y="2933535"/>
                </a:moveTo>
                <a:lnTo>
                  <a:pt x="1943176" y="2933535"/>
                </a:lnTo>
                <a:lnTo>
                  <a:pt x="1943176" y="2943072"/>
                </a:lnTo>
                <a:lnTo>
                  <a:pt x="1952701" y="2943072"/>
                </a:lnTo>
                <a:lnTo>
                  <a:pt x="1952701" y="2933535"/>
                </a:lnTo>
                <a:close/>
              </a:path>
              <a:path w="2353309" h="2943225">
                <a:moveTo>
                  <a:pt x="2009851" y="2933535"/>
                </a:moveTo>
                <a:lnTo>
                  <a:pt x="2000326" y="2933535"/>
                </a:lnTo>
                <a:lnTo>
                  <a:pt x="2000326" y="2943072"/>
                </a:lnTo>
                <a:lnTo>
                  <a:pt x="2009851" y="2943072"/>
                </a:lnTo>
                <a:lnTo>
                  <a:pt x="2009851" y="2933535"/>
                </a:lnTo>
                <a:close/>
              </a:path>
              <a:path w="2353309" h="2943225">
                <a:moveTo>
                  <a:pt x="2067013" y="2933535"/>
                </a:moveTo>
                <a:lnTo>
                  <a:pt x="2057488" y="2933535"/>
                </a:lnTo>
                <a:lnTo>
                  <a:pt x="2057488" y="2943072"/>
                </a:lnTo>
                <a:lnTo>
                  <a:pt x="2067013" y="2943072"/>
                </a:lnTo>
                <a:lnTo>
                  <a:pt x="2067013" y="2933535"/>
                </a:lnTo>
                <a:close/>
              </a:path>
              <a:path w="2353309" h="2943225">
                <a:moveTo>
                  <a:pt x="2124164" y="2933535"/>
                </a:moveTo>
                <a:lnTo>
                  <a:pt x="2114639" y="2933535"/>
                </a:lnTo>
                <a:lnTo>
                  <a:pt x="2114639" y="2943072"/>
                </a:lnTo>
                <a:lnTo>
                  <a:pt x="2124164" y="2943072"/>
                </a:lnTo>
                <a:lnTo>
                  <a:pt x="2124164" y="2933535"/>
                </a:lnTo>
                <a:close/>
              </a:path>
              <a:path w="2353309" h="2943225">
                <a:moveTo>
                  <a:pt x="2181314" y="2933535"/>
                </a:moveTo>
                <a:lnTo>
                  <a:pt x="2171789" y="2933535"/>
                </a:lnTo>
                <a:lnTo>
                  <a:pt x="2171789" y="2943072"/>
                </a:lnTo>
                <a:lnTo>
                  <a:pt x="2181314" y="2943072"/>
                </a:lnTo>
                <a:lnTo>
                  <a:pt x="2181314" y="2933535"/>
                </a:lnTo>
                <a:close/>
              </a:path>
              <a:path w="2353309" h="2943225">
                <a:moveTo>
                  <a:pt x="2238464" y="2933535"/>
                </a:moveTo>
                <a:lnTo>
                  <a:pt x="2228939" y="2933535"/>
                </a:lnTo>
                <a:lnTo>
                  <a:pt x="2228939" y="2943072"/>
                </a:lnTo>
                <a:lnTo>
                  <a:pt x="2238464" y="2943072"/>
                </a:lnTo>
                <a:lnTo>
                  <a:pt x="2238464" y="2933535"/>
                </a:lnTo>
                <a:close/>
              </a:path>
              <a:path w="2353309" h="2943225">
                <a:moveTo>
                  <a:pt x="2295614" y="2933535"/>
                </a:moveTo>
                <a:lnTo>
                  <a:pt x="2286089" y="2933535"/>
                </a:lnTo>
                <a:lnTo>
                  <a:pt x="2286089" y="2943072"/>
                </a:lnTo>
                <a:lnTo>
                  <a:pt x="2295614" y="2943072"/>
                </a:lnTo>
                <a:lnTo>
                  <a:pt x="2295614" y="2933535"/>
                </a:lnTo>
                <a:close/>
              </a:path>
              <a:path w="2353309" h="2943225">
                <a:moveTo>
                  <a:pt x="2352764" y="2933535"/>
                </a:moveTo>
                <a:lnTo>
                  <a:pt x="2343239" y="2933535"/>
                </a:lnTo>
                <a:lnTo>
                  <a:pt x="2343239" y="2943072"/>
                </a:lnTo>
                <a:lnTo>
                  <a:pt x="2352764" y="2943072"/>
                </a:lnTo>
                <a:lnTo>
                  <a:pt x="2352764" y="2933535"/>
                </a:lnTo>
                <a:close/>
              </a:path>
            </a:pathLst>
          </a:custGeom>
          <a:solidFill>
            <a:srgbClr val="C7C6C3"/>
          </a:solidFill>
        </p:spPr>
        <p:txBody>
          <a:bodyPr wrap="square" lIns="0" tIns="0" rIns="0" bIns="0" rtlCol="0"/>
          <a:lstStyle/>
          <a:p>
            <a:endParaRPr sz="1688"/>
          </a:p>
        </p:txBody>
      </p:sp>
      <p:sp>
        <p:nvSpPr>
          <p:cNvPr id="73" name="object 73"/>
          <p:cNvSpPr/>
          <p:nvPr/>
        </p:nvSpPr>
        <p:spPr>
          <a:xfrm>
            <a:off x="2122348" y="1684770"/>
            <a:ext cx="2206228" cy="4592836"/>
          </a:xfrm>
          <a:custGeom>
            <a:avLst/>
            <a:gdLst/>
            <a:ahLst/>
            <a:cxnLst/>
            <a:rect l="l" t="t" r="r" b="b"/>
            <a:pathLst>
              <a:path w="2353310" h="4899025">
                <a:moveTo>
                  <a:pt x="9525" y="4889220"/>
                </a:moveTo>
                <a:lnTo>
                  <a:pt x="0" y="4889220"/>
                </a:lnTo>
                <a:lnTo>
                  <a:pt x="0" y="4898758"/>
                </a:lnTo>
                <a:lnTo>
                  <a:pt x="9525" y="4898758"/>
                </a:lnTo>
                <a:lnTo>
                  <a:pt x="9525" y="4889220"/>
                </a:lnTo>
                <a:close/>
              </a:path>
              <a:path w="2353310" h="4899025">
                <a:moveTo>
                  <a:pt x="9525" y="3911384"/>
                </a:moveTo>
                <a:lnTo>
                  <a:pt x="0" y="3911384"/>
                </a:lnTo>
                <a:lnTo>
                  <a:pt x="0" y="3920909"/>
                </a:lnTo>
                <a:lnTo>
                  <a:pt x="9525" y="3920909"/>
                </a:lnTo>
                <a:lnTo>
                  <a:pt x="9525" y="3911384"/>
                </a:lnTo>
                <a:close/>
              </a:path>
              <a:path w="2353310" h="4899025">
                <a:moveTo>
                  <a:pt x="9525" y="2933535"/>
                </a:moveTo>
                <a:lnTo>
                  <a:pt x="0" y="2933535"/>
                </a:lnTo>
                <a:lnTo>
                  <a:pt x="0" y="2943072"/>
                </a:lnTo>
                <a:lnTo>
                  <a:pt x="9525" y="2943072"/>
                </a:lnTo>
                <a:lnTo>
                  <a:pt x="9525" y="2933535"/>
                </a:lnTo>
                <a:close/>
              </a:path>
              <a:path w="2353310" h="4899025">
                <a:moveTo>
                  <a:pt x="9525" y="1955685"/>
                </a:moveTo>
                <a:lnTo>
                  <a:pt x="0" y="1955685"/>
                </a:lnTo>
                <a:lnTo>
                  <a:pt x="0" y="1965223"/>
                </a:lnTo>
                <a:lnTo>
                  <a:pt x="9525" y="1965223"/>
                </a:lnTo>
                <a:lnTo>
                  <a:pt x="9525" y="1955685"/>
                </a:lnTo>
                <a:close/>
              </a:path>
              <a:path w="2353310" h="4899025">
                <a:moveTo>
                  <a:pt x="9525" y="977849"/>
                </a:moveTo>
                <a:lnTo>
                  <a:pt x="0" y="977849"/>
                </a:lnTo>
                <a:lnTo>
                  <a:pt x="0" y="987386"/>
                </a:lnTo>
                <a:lnTo>
                  <a:pt x="9525" y="987386"/>
                </a:lnTo>
                <a:lnTo>
                  <a:pt x="9525" y="977849"/>
                </a:lnTo>
                <a:close/>
              </a:path>
              <a:path w="2353310" h="4899025">
                <a:moveTo>
                  <a:pt x="9525" y="0"/>
                </a:moveTo>
                <a:lnTo>
                  <a:pt x="0" y="0"/>
                </a:lnTo>
                <a:lnTo>
                  <a:pt x="0" y="9537"/>
                </a:lnTo>
                <a:lnTo>
                  <a:pt x="9525" y="9537"/>
                </a:lnTo>
                <a:lnTo>
                  <a:pt x="9525" y="0"/>
                </a:lnTo>
                <a:close/>
              </a:path>
              <a:path w="2353310" h="4899025">
                <a:moveTo>
                  <a:pt x="66675" y="4889220"/>
                </a:moveTo>
                <a:lnTo>
                  <a:pt x="57150" y="4889220"/>
                </a:lnTo>
                <a:lnTo>
                  <a:pt x="57150" y="4898758"/>
                </a:lnTo>
                <a:lnTo>
                  <a:pt x="66675" y="4898758"/>
                </a:lnTo>
                <a:lnTo>
                  <a:pt x="66675" y="4889220"/>
                </a:lnTo>
                <a:close/>
              </a:path>
              <a:path w="2353310" h="4899025">
                <a:moveTo>
                  <a:pt x="123825" y="4889220"/>
                </a:moveTo>
                <a:lnTo>
                  <a:pt x="114300" y="4889220"/>
                </a:lnTo>
                <a:lnTo>
                  <a:pt x="114300" y="4898758"/>
                </a:lnTo>
                <a:lnTo>
                  <a:pt x="123825" y="4898758"/>
                </a:lnTo>
                <a:lnTo>
                  <a:pt x="123825" y="4889220"/>
                </a:lnTo>
                <a:close/>
              </a:path>
              <a:path w="2353310" h="4899025">
                <a:moveTo>
                  <a:pt x="180987" y="4889220"/>
                </a:moveTo>
                <a:lnTo>
                  <a:pt x="171450" y="4889220"/>
                </a:lnTo>
                <a:lnTo>
                  <a:pt x="171450" y="4898758"/>
                </a:lnTo>
                <a:lnTo>
                  <a:pt x="180987" y="4898758"/>
                </a:lnTo>
                <a:lnTo>
                  <a:pt x="180987" y="4889220"/>
                </a:lnTo>
                <a:close/>
              </a:path>
              <a:path w="2353310" h="4899025">
                <a:moveTo>
                  <a:pt x="238137" y="4889220"/>
                </a:moveTo>
                <a:lnTo>
                  <a:pt x="228612" y="4889220"/>
                </a:lnTo>
                <a:lnTo>
                  <a:pt x="228612" y="4898758"/>
                </a:lnTo>
                <a:lnTo>
                  <a:pt x="238137" y="4898758"/>
                </a:lnTo>
                <a:lnTo>
                  <a:pt x="238137" y="4889220"/>
                </a:lnTo>
                <a:close/>
              </a:path>
              <a:path w="2353310" h="4899025">
                <a:moveTo>
                  <a:pt x="295287" y="4889220"/>
                </a:moveTo>
                <a:lnTo>
                  <a:pt x="285762" y="4889220"/>
                </a:lnTo>
                <a:lnTo>
                  <a:pt x="285762" y="4898758"/>
                </a:lnTo>
                <a:lnTo>
                  <a:pt x="295287" y="4898758"/>
                </a:lnTo>
                <a:lnTo>
                  <a:pt x="295287" y="4889220"/>
                </a:lnTo>
                <a:close/>
              </a:path>
              <a:path w="2353310" h="4899025">
                <a:moveTo>
                  <a:pt x="352437" y="4889220"/>
                </a:moveTo>
                <a:lnTo>
                  <a:pt x="342912" y="4889220"/>
                </a:lnTo>
                <a:lnTo>
                  <a:pt x="342912" y="4898758"/>
                </a:lnTo>
                <a:lnTo>
                  <a:pt x="352437" y="4898758"/>
                </a:lnTo>
                <a:lnTo>
                  <a:pt x="352437" y="4889220"/>
                </a:lnTo>
                <a:close/>
              </a:path>
              <a:path w="2353310" h="4899025">
                <a:moveTo>
                  <a:pt x="409587" y="4889220"/>
                </a:moveTo>
                <a:lnTo>
                  <a:pt x="400062" y="4889220"/>
                </a:lnTo>
                <a:lnTo>
                  <a:pt x="400062" y="4898758"/>
                </a:lnTo>
                <a:lnTo>
                  <a:pt x="409587" y="4898758"/>
                </a:lnTo>
                <a:lnTo>
                  <a:pt x="409587" y="4889220"/>
                </a:lnTo>
                <a:close/>
              </a:path>
              <a:path w="2353310" h="4899025">
                <a:moveTo>
                  <a:pt x="466737" y="4889220"/>
                </a:moveTo>
                <a:lnTo>
                  <a:pt x="457212" y="4889220"/>
                </a:lnTo>
                <a:lnTo>
                  <a:pt x="457212" y="4898758"/>
                </a:lnTo>
                <a:lnTo>
                  <a:pt x="466737" y="4898758"/>
                </a:lnTo>
                <a:lnTo>
                  <a:pt x="466737" y="4889220"/>
                </a:lnTo>
                <a:close/>
              </a:path>
              <a:path w="2353310" h="4899025">
                <a:moveTo>
                  <a:pt x="523900" y="4889220"/>
                </a:moveTo>
                <a:lnTo>
                  <a:pt x="514375" y="4889220"/>
                </a:lnTo>
                <a:lnTo>
                  <a:pt x="514375" y="4898758"/>
                </a:lnTo>
                <a:lnTo>
                  <a:pt x="523900" y="4898758"/>
                </a:lnTo>
                <a:lnTo>
                  <a:pt x="523900" y="4889220"/>
                </a:lnTo>
                <a:close/>
              </a:path>
              <a:path w="2353310" h="4899025">
                <a:moveTo>
                  <a:pt x="581050" y="4889220"/>
                </a:moveTo>
                <a:lnTo>
                  <a:pt x="571525" y="4889220"/>
                </a:lnTo>
                <a:lnTo>
                  <a:pt x="571525" y="4898758"/>
                </a:lnTo>
                <a:lnTo>
                  <a:pt x="581050" y="4898758"/>
                </a:lnTo>
                <a:lnTo>
                  <a:pt x="581050" y="4889220"/>
                </a:lnTo>
                <a:close/>
              </a:path>
              <a:path w="2353310" h="4899025">
                <a:moveTo>
                  <a:pt x="638200" y="4889220"/>
                </a:moveTo>
                <a:lnTo>
                  <a:pt x="628675" y="4889220"/>
                </a:lnTo>
                <a:lnTo>
                  <a:pt x="628675" y="4898758"/>
                </a:lnTo>
                <a:lnTo>
                  <a:pt x="638200" y="4898758"/>
                </a:lnTo>
                <a:lnTo>
                  <a:pt x="638200" y="4889220"/>
                </a:lnTo>
                <a:close/>
              </a:path>
              <a:path w="2353310" h="4899025">
                <a:moveTo>
                  <a:pt x="695350" y="4889220"/>
                </a:moveTo>
                <a:lnTo>
                  <a:pt x="685825" y="4889220"/>
                </a:lnTo>
                <a:lnTo>
                  <a:pt x="685825" y="4898758"/>
                </a:lnTo>
                <a:lnTo>
                  <a:pt x="695350" y="4898758"/>
                </a:lnTo>
                <a:lnTo>
                  <a:pt x="695350" y="4889220"/>
                </a:lnTo>
                <a:close/>
              </a:path>
              <a:path w="2353310" h="4899025">
                <a:moveTo>
                  <a:pt x="752500" y="4889220"/>
                </a:moveTo>
                <a:lnTo>
                  <a:pt x="742975" y="4889220"/>
                </a:lnTo>
                <a:lnTo>
                  <a:pt x="742975" y="4898758"/>
                </a:lnTo>
                <a:lnTo>
                  <a:pt x="752500" y="4898758"/>
                </a:lnTo>
                <a:lnTo>
                  <a:pt x="752500" y="4889220"/>
                </a:lnTo>
                <a:close/>
              </a:path>
              <a:path w="2353310" h="4899025">
                <a:moveTo>
                  <a:pt x="809650" y="4889220"/>
                </a:moveTo>
                <a:lnTo>
                  <a:pt x="800125" y="4889220"/>
                </a:lnTo>
                <a:lnTo>
                  <a:pt x="800125" y="4898758"/>
                </a:lnTo>
                <a:lnTo>
                  <a:pt x="809650" y="4898758"/>
                </a:lnTo>
                <a:lnTo>
                  <a:pt x="809650" y="4889220"/>
                </a:lnTo>
                <a:close/>
              </a:path>
              <a:path w="2353310" h="4899025">
                <a:moveTo>
                  <a:pt x="866813" y="4889220"/>
                </a:moveTo>
                <a:lnTo>
                  <a:pt x="857288" y="4889220"/>
                </a:lnTo>
                <a:lnTo>
                  <a:pt x="857288" y="4898758"/>
                </a:lnTo>
                <a:lnTo>
                  <a:pt x="866813" y="4898758"/>
                </a:lnTo>
                <a:lnTo>
                  <a:pt x="866813" y="4889220"/>
                </a:lnTo>
                <a:close/>
              </a:path>
              <a:path w="2353310" h="4899025">
                <a:moveTo>
                  <a:pt x="923963" y="4889220"/>
                </a:moveTo>
                <a:lnTo>
                  <a:pt x="914438" y="4889220"/>
                </a:lnTo>
                <a:lnTo>
                  <a:pt x="914438" y="4898758"/>
                </a:lnTo>
                <a:lnTo>
                  <a:pt x="923963" y="4898758"/>
                </a:lnTo>
                <a:lnTo>
                  <a:pt x="923963" y="4889220"/>
                </a:lnTo>
                <a:close/>
              </a:path>
              <a:path w="2353310" h="4899025">
                <a:moveTo>
                  <a:pt x="981113" y="4889220"/>
                </a:moveTo>
                <a:lnTo>
                  <a:pt x="971588" y="4889220"/>
                </a:lnTo>
                <a:lnTo>
                  <a:pt x="971588" y="4898758"/>
                </a:lnTo>
                <a:lnTo>
                  <a:pt x="981113" y="4898758"/>
                </a:lnTo>
                <a:lnTo>
                  <a:pt x="981113" y="4889220"/>
                </a:lnTo>
                <a:close/>
              </a:path>
              <a:path w="2353310" h="4899025">
                <a:moveTo>
                  <a:pt x="1038263" y="4889220"/>
                </a:moveTo>
                <a:lnTo>
                  <a:pt x="1028738" y="4889220"/>
                </a:lnTo>
                <a:lnTo>
                  <a:pt x="1028738" y="4898758"/>
                </a:lnTo>
                <a:lnTo>
                  <a:pt x="1038263" y="4898758"/>
                </a:lnTo>
                <a:lnTo>
                  <a:pt x="1038263" y="4889220"/>
                </a:lnTo>
                <a:close/>
              </a:path>
              <a:path w="2353310" h="4899025">
                <a:moveTo>
                  <a:pt x="1095413" y="4889220"/>
                </a:moveTo>
                <a:lnTo>
                  <a:pt x="1085888" y="4889220"/>
                </a:lnTo>
                <a:lnTo>
                  <a:pt x="1085888" y="4898758"/>
                </a:lnTo>
                <a:lnTo>
                  <a:pt x="1095413" y="4898758"/>
                </a:lnTo>
                <a:lnTo>
                  <a:pt x="1095413" y="4889220"/>
                </a:lnTo>
                <a:close/>
              </a:path>
              <a:path w="2353310" h="4899025">
                <a:moveTo>
                  <a:pt x="1152563" y="4889220"/>
                </a:moveTo>
                <a:lnTo>
                  <a:pt x="1143038" y="4889220"/>
                </a:lnTo>
                <a:lnTo>
                  <a:pt x="1143038" y="4898758"/>
                </a:lnTo>
                <a:lnTo>
                  <a:pt x="1152563" y="4898758"/>
                </a:lnTo>
                <a:lnTo>
                  <a:pt x="1152563" y="4889220"/>
                </a:lnTo>
                <a:close/>
              </a:path>
              <a:path w="2353310" h="4899025">
                <a:moveTo>
                  <a:pt x="1209725" y="4889220"/>
                </a:moveTo>
                <a:lnTo>
                  <a:pt x="1200200" y="4889220"/>
                </a:lnTo>
                <a:lnTo>
                  <a:pt x="1200200" y="4898758"/>
                </a:lnTo>
                <a:lnTo>
                  <a:pt x="1209725" y="4898758"/>
                </a:lnTo>
                <a:lnTo>
                  <a:pt x="1209725" y="4889220"/>
                </a:lnTo>
                <a:close/>
              </a:path>
              <a:path w="2353310" h="4899025">
                <a:moveTo>
                  <a:pt x="1209725" y="3911384"/>
                </a:moveTo>
                <a:lnTo>
                  <a:pt x="1200200" y="3911384"/>
                </a:lnTo>
                <a:lnTo>
                  <a:pt x="1200200" y="3920909"/>
                </a:lnTo>
                <a:lnTo>
                  <a:pt x="1209725" y="3920909"/>
                </a:lnTo>
                <a:lnTo>
                  <a:pt x="1209725" y="3911384"/>
                </a:lnTo>
                <a:close/>
              </a:path>
              <a:path w="2353310" h="4899025">
                <a:moveTo>
                  <a:pt x="1209725" y="2933535"/>
                </a:moveTo>
                <a:lnTo>
                  <a:pt x="1200200" y="2933535"/>
                </a:lnTo>
                <a:lnTo>
                  <a:pt x="1200200" y="2943072"/>
                </a:lnTo>
                <a:lnTo>
                  <a:pt x="1209725" y="2943072"/>
                </a:lnTo>
                <a:lnTo>
                  <a:pt x="1209725" y="2933535"/>
                </a:lnTo>
                <a:close/>
              </a:path>
              <a:path w="2353310" h="4899025">
                <a:moveTo>
                  <a:pt x="1209725" y="1955685"/>
                </a:moveTo>
                <a:lnTo>
                  <a:pt x="1200200" y="1955685"/>
                </a:lnTo>
                <a:lnTo>
                  <a:pt x="1200200" y="1965223"/>
                </a:lnTo>
                <a:lnTo>
                  <a:pt x="1209725" y="1965223"/>
                </a:lnTo>
                <a:lnTo>
                  <a:pt x="1209725" y="1955685"/>
                </a:lnTo>
                <a:close/>
              </a:path>
              <a:path w="2353310" h="4899025">
                <a:moveTo>
                  <a:pt x="1209725" y="977849"/>
                </a:moveTo>
                <a:lnTo>
                  <a:pt x="1200200" y="977849"/>
                </a:lnTo>
                <a:lnTo>
                  <a:pt x="1200200" y="987386"/>
                </a:lnTo>
                <a:lnTo>
                  <a:pt x="1209725" y="987386"/>
                </a:lnTo>
                <a:lnTo>
                  <a:pt x="1209725" y="977849"/>
                </a:lnTo>
                <a:close/>
              </a:path>
              <a:path w="2353310" h="4899025">
                <a:moveTo>
                  <a:pt x="1209725" y="0"/>
                </a:moveTo>
                <a:lnTo>
                  <a:pt x="1200200" y="0"/>
                </a:lnTo>
                <a:lnTo>
                  <a:pt x="1200200" y="9537"/>
                </a:lnTo>
                <a:lnTo>
                  <a:pt x="1209725" y="9537"/>
                </a:lnTo>
                <a:lnTo>
                  <a:pt x="1209725" y="0"/>
                </a:lnTo>
                <a:close/>
              </a:path>
              <a:path w="2353310" h="4899025">
                <a:moveTo>
                  <a:pt x="1266875" y="4889220"/>
                </a:moveTo>
                <a:lnTo>
                  <a:pt x="1257350" y="4889220"/>
                </a:lnTo>
                <a:lnTo>
                  <a:pt x="1257350" y="4898758"/>
                </a:lnTo>
                <a:lnTo>
                  <a:pt x="1266875" y="4898758"/>
                </a:lnTo>
                <a:lnTo>
                  <a:pt x="1266875" y="4889220"/>
                </a:lnTo>
                <a:close/>
              </a:path>
              <a:path w="2353310" h="4899025">
                <a:moveTo>
                  <a:pt x="1324025" y="4889220"/>
                </a:moveTo>
                <a:lnTo>
                  <a:pt x="1314500" y="4889220"/>
                </a:lnTo>
                <a:lnTo>
                  <a:pt x="1314500" y="4898758"/>
                </a:lnTo>
                <a:lnTo>
                  <a:pt x="1324025" y="4898758"/>
                </a:lnTo>
                <a:lnTo>
                  <a:pt x="1324025" y="4889220"/>
                </a:lnTo>
                <a:close/>
              </a:path>
              <a:path w="2353310" h="4899025">
                <a:moveTo>
                  <a:pt x="1381175" y="4889220"/>
                </a:moveTo>
                <a:lnTo>
                  <a:pt x="1371650" y="4889220"/>
                </a:lnTo>
                <a:lnTo>
                  <a:pt x="1371650" y="4898758"/>
                </a:lnTo>
                <a:lnTo>
                  <a:pt x="1381175" y="4898758"/>
                </a:lnTo>
                <a:lnTo>
                  <a:pt x="1381175" y="4889220"/>
                </a:lnTo>
                <a:close/>
              </a:path>
              <a:path w="2353310" h="4899025">
                <a:moveTo>
                  <a:pt x="1438325" y="4889220"/>
                </a:moveTo>
                <a:lnTo>
                  <a:pt x="1428800" y="4889220"/>
                </a:lnTo>
                <a:lnTo>
                  <a:pt x="1428800" y="4898758"/>
                </a:lnTo>
                <a:lnTo>
                  <a:pt x="1438325" y="4898758"/>
                </a:lnTo>
                <a:lnTo>
                  <a:pt x="1438325" y="4889220"/>
                </a:lnTo>
                <a:close/>
              </a:path>
              <a:path w="2353310" h="4899025">
                <a:moveTo>
                  <a:pt x="1495475" y="4889220"/>
                </a:moveTo>
                <a:lnTo>
                  <a:pt x="1485950" y="4889220"/>
                </a:lnTo>
                <a:lnTo>
                  <a:pt x="1485950" y="4898758"/>
                </a:lnTo>
                <a:lnTo>
                  <a:pt x="1495475" y="4898758"/>
                </a:lnTo>
                <a:lnTo>
                  <a:pt x="1495475" y="4889220"/>
                </a:lnTo>
                <a:close/>
              </a:path>
              <a:path w="2353310" h="4899025">
                <a:moveTo>
                  <a:pt x="1552638" y="4889220"/>
                </a:moveTo>
                <a:lnTo>
                  <a:pt x="1543113" y="4889220"/>
                </a:lnTo>
                <a:lnTo>
                  <a:pt x="1543113" y="4898758"/>
                </a:lnTo>
                <a:lnTo>
                  <a:pt x="1552638" y="4898758"/>
                </a:lnTo>
                <a:lnTo>
                  <a:pt x="1552638" y="4889220"/>
                </a:lnTo>
                <a:close/>
              </a:path>
              <a:path w="2353310" h="4899025">
                <a:moveTo>
                  <a:pt x="1609788" y="4889220"/>
                </a:moveTo>
                <a:lnTo>
                  <a:pt x="1600263" y="4889220"/>
                </a:lnTo>
                <a:lnTo>
                  <a:pt x="1600263" y="4898758"/>
                </a:lnTo>
                <a:lnTo>
                  <a:pt x="1609788" y="4898758"/>
                </a:lnTo>
                <a:lnTo>
                  <a:pt x="1609788" y="4889220"/>
                </a:lnTo>
                <a:close/>
              </a:path>
              <a:path w="2353310" h="4899025">
                <a:moveTo>
                  <a:pt x="1666938" y="4889220"/>
                </a:moveTo>
                <a:lnTo>
                  <a:pt x="1657413" y="4889220"/>
                </a:lnTo>
                <a:lnTo>
                  <a:pt x="1657413" y="4898758"/>
                </a:lnTo>
                <a:lnTo>
                  <a:pt x="1666938" y="4898758"/>
                </a:lnTo>
                <a:lnTo>
                  <a:pt x="1666938" y="4889220"/>
                </a:lnTo>
                <a:close/>
              </a:path>
              <a:path w="2353310" h="4899025">
                <a:moveTo>
                  <a:pt x="1724088" y="4889220"/>
                </a:moveTo>
                <a:lnTo>
                  <a:pt x="1714563" y="4889220"/>
                </a:lnTo>
                <a:lnTo>
                  <a:pt x="1714563" y="4898758"/>
                </a:lnTo>
                <a:lnTo>
                  <a:pt x="1724088" y="4898758"/>
                </a:lnTo>
                <a:lnTo>
                  <a:pt x="1724088" y="4889220"/>
                </a:lnTo>
                <a:close/>
              </a:path>
              <a:path w="2353310" h="4899025">
                <a:moveTo>
                  <a:pt x="1781238" y="4889220"/>
                </a:moveTo>
                <a:lnTo>
                  <a:pt x="1771713" y="4889220"/>
                </a:lnTo>
                <a:lnTo>
                  <a:pt x="1771713" y="4898758"/>
                </a:lnTo>
                <a:lnTo>
                  <a:pt x="1781238" y="4898758"/>
                </a:lnTo>
                <a:lnTo>
                  <a:pt x="1781238" y="4889220"/>
                </a:lnTo>
                <a:close/>
              </a:path>
              <a:path w="2353310" h="4899025">
                <a:moveTo>
                  <a:pt x="1838401" y="4889220"/>
                </a:moveTo>
                <a:lnTo>
                  <a:pt x="1828863" y="4889220"/>
                </a:lnTo>
                <a:lnTo>
                  <a:pt x="1828863" y="4898758"/>
                </a:lnTo>
                <a:lnTo>
                  <a:pt x="1838401" y="4898758"/>
                </a:lnTo>
                <a:lnTo>
                  <a:pt x="1838401" y="4889220"/>
                </a:lnTo>
                <a:close/>
              </a:path>
              <a:path w="2353310" h="4899025">
                <a:moveTo>
                  <a:pt x="1895551" y="4889220"/>
                </a:moveTo>
                <a:lnTo>
                  <a:pt x="1886026" y="4889220"/>
                </a:lnTo>
                <a:lnTo>
                  <a:pt x="1886026" y="4898758"/>
                </a:lnTo>
                <a:lnTo>
                  <a:pt x="1895551" y="4898758"/>
                </a:lnTo>
                <a:lnTo>
                  <a:pt x="1895551" y="4889220"/>
                </a:lnTo>
                <a:close/>
              </a:path>
              <a:path w="2353310" h="4899025">
                <a:moveTo>
                  <a:pt x="1952701" y="4889220"/>
                </a:moveTo>
                <a:lnTo>
                  <a:pt x="1943176" y="4889220"/>
                </a:lnTo>
                <a:lnTo>
                  <a:pt x="1943176" y="4898758"/>
                </a:lnTo>
                <a:lnTo>
                  <a:pt x="1952701" y="4898758"/>
                </a:lnTo>
                <a:lnTo>
                  <a:pt x="1952701" y="4889220"/>
                </a:lnTo>
                <a:close/>
              </a:path>
              <a:path w="2353310" h="4899025">
                <a:moveTo>
                  <a:pt x="2009851" y="4889220"/>
                </a:moveTo>
                <a:lnTo>
                  <a:pt x="2000326" y="4889220"/>
                </a:lnTo>
                <a:lnTo>
                  <a:pt x="2000326" y="4898758"/>
                </a:lnTo>
                <a:lnTo>
                  <a:pt x="2009851" y="4898758"/>
                </a:lnTo>
                <a:lnTo>
                  <a:pt x="2009851" y="4889220"/>
                </a:lnTo>
                <a:close/>
              </a:path>
              <a:path w="2353310" h="4899025">
                <a:moveTo>
                  <a:pt x="2067001" y="4889220"/>
                </a:moveTo>
                <a:lnTo>
                  <a:pt x="2057476" y="4889220"/>
                </a:lnTo>
                <a:lnTo>
                  <a:pt x="2057476" y="4898758"/>
                </a:lnTo>
                <a:lnTo>
                  <a:pt x="2067001" y="4898758"/>
                </a:lnTo>
                <a:lnTo>
                  <a:pt x="2067001" y="4889220"/>
                </a:lnTo>
                <a:close/>
              </a:path>
              <a:path w="2353310" h="4899025">
                <a:moveTo>
                  <a:pt x="2124151" y="4889220"/>
                </a:moveTo>
                <a:lnTo>
                  <a:pt x="2114626" y="4889220"/>
                </a:lnTo>
                <a:lnTo>
                  <a:pt x="2114626" y="4898758"/>
                </a:lnTo>
                <a:lnTo>
                  <a:pt x="2124151" y="4898758"/>
                </a:lnTo>
                <a:lnTo>
                  <a:pt x="2124151" y="4889220"/>
                </a:lnTo>
                <a:close/>
              </a:path>
              <a:path w="2353310" h="4899025">
                <a:moveTo>
                  <a:pt x="2181314" y="4889220"/>
                </a:moveTo>
                <a:lnTo>
                  <a:pt x="2171789" y="4889220"/>
                </a:lnTo>
                <a:lnTo>
                  <a:pt x="2171789" y="4898758"/>
                </a:lnTo>
                <a:lnTo>
                  <a:pt x="2181314" y="4898758"/>
                </a:lnTo>
                <a:lnTo>
                  <a:pt x="2181314" y="4889220"/>
                </a:lnTo>
                <a:close/>
              </a:path>
              <a:path w="2353310" h="4899025">
                <a:moveTo>
                  <a:pt x="2238464" y="4889220"/>
                </a:moveTo>
                <a:lnTo>
                  <a:pt x="2228939" y="4889220"/>
                </a:lnTo>
                <a:lnTo>
                  <a:pt x="2228939" y="4898758"/>
                </a:lnTo>
                <a:lnTo>
                  <a:pt x="2238464" y="4898758"/>
                </a:lnTo>
                <a:lnTo>
                  <a:pt x="2238464" y="4889220"/>
                </a:lnTo>
                <a:close/>
              </a:path>
              <a:path w="2353310" h="4899025">
                <a:moveTo>
                  <a:pt x="2295614" y="4889220"/>
                </a:moveTo>
                <a:lnTo>
                  <a:pt x="2286089" y="4889220"/>
                </a:lnTo>
                <a:lnTo>
                  <a:pt x="2286089" y="4898758"/>
                </a:lnTo>
                <a:lnTo>
                  <a:pt x="2295614" y="4898758"/>
                </a:lnTo>
                <a:lnTo>
                  <a:pt x="2295614" y="4889220"/>
                </a:lnTo>
                <a:close/>
              </a:path>
              <a:path w="2353310" h="4899025">
                <a:moveTo>
                  <a:pt x="2352764" y="4889220"/>
                </a:moveTo>
                <a:lnTo>
                  <a:pt x="2343239" y="4889220"/>
                </a:lnTo>
                <a:lnTo>
                  <a:pt x="2343239" y="4898758"/>
                </a:lnTo>
                <a:lnTo>
                  <a:pt x="2352764" y="4898758"/>
                </a:lnTo>
                <a:lnTo>
                  <a:pt x="2352764" y="4889220"/>
                </a:lnTo>
                <a:close/>
              </a:path>
            </a:pathLst>
          </a:custGeom>
          <a:solidFill>
            <a:srgbClr val="C7C6C3"/>
          </a:solidFill>
        </p:spPr>
        <p:txBody>
          <a:bodyPr wrap="square" lIns="0" tIns="0" rIns="0" bIns="0" rtlCol="0"/>
          <a:lstStyle/>
          <a:p>
            <a:endParaRPr sz="1688"/>
          </a:p>
        </p:txBody>
      </p:sp>
      <p:sp>
        <p:nvSpPr>
          <p:cNvPr id="74" name="object 74"/>
          <p:cNvSpPr txBox="1"/>
          <p:nvPr/>
        </p:nvSpPr>
        <p:spPr>
          <a:xfrm>
            <a:off x="603363" y="6188085"/>
            <a:ext cx="316706"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$0.0M</a:t>
            </a:r>
            <a:endParaRPr sz="844">
              <a:latin typeface="Segoe UI"/>
              <a:cs typeface="Segoe UI"/>
            </a:endParaRPr>
          </a:p>
        </p:txBody>
      </p:sp>
      <p:sp>
        <p:nvSpPr>
          <p:cNvPr id="75" name="object 75"/>
          <p:cNvSpPr/>
          <p:nvPr/>
        </p:nvSpPr>
        <p:spPr>
          <a:xfrm>
            <a:off x="997170"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6" name="object 76"/>
          <p:cNvSpPr/>
          <p:nvPr/>
        </p:nvSpPr>
        <p:spPr>
          <a:xfrm>
            <a:off x="1050750"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7" name="object 77"/>
          <p:cNvSpPr/>
          <p:nvPr/>
        </p:nvSpPr>
        <p:spPr>
          <a:xfrm>
            <a:off x="1104330"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8" name="object 78"/>
          <p:cNvSpPr/>
          <p:nvPr/>
        </p:nvSpPr>
        <p:spPr>
          <a:xfrm>
            <a:off x="1157910"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9" name="object 79"/>
          <p:cNvSpPr/>
          <p:nvPr/>
        </p:nvSpPr>
        <p:spPr>
          <a:xfrm>
            <a:off x="1211491"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0" name="object 80"/>
          <p:cNvSpPr/>
          <p:nvPr/>
        </p:nvSpPr>
        <p:spPr>
          <a:xfrm>
            <a:off x="1265071"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1" name="object 81"/>
          <p:cNvSpPr/>
          <p:nvPr/>
        </p:nvSpPr>
        <p:spPr>
          <a:xfrm>
            <a:off x="1318651"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2" name="object 82"/>
          <p:cNvSpPr/>
          <p:nvPr/>
        </p:nvSpPr>
        <p:spPr>
          <a:xfrm>
            <a:off x="1372231"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3" name="object 83"/>
          <p:cNvSpPr/>
          <p:nvPr/>
        </p:nvSpPr>
        <p:spPr>
          <a:xfrm>
            <a:off x="1425811"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4" name="object 84"/>
          <p:cNvSpPr/>
          <p:nvPr/>
        </p:nvSpPr>
        <p:spPr>
          <a:xfrm>
            <a:off x="1479392"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5" name="object 85"/>
          <p:cNvSpPr/>
          <p:nvPr/>
        </p:nvSpPr>
        <p:spPr>
          <a:xfrm>
            <a:off x="1532972"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6" name="object 86"/>
          <p:cNvSpPr/>
          <p:nvPr/>
        </p:nvSpPr>
        <p:spPr>
          <a:xfrm>
            <a:off x="1586552"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7" name="object 87"/>
          <p:cNvSpPr/>
          <p:nvPr/>
        </p:nvSpPr>
        <p:spPr>
          <a:xfrm>
            <a:off x="1640132"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8" name="object 88"/>
          <p:cNvSpPr/>
          <p:nvPr/>
        </p:nvSpPr>
        <p:spPr>
          <a:xfrm>
            <a:off x="1693712"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9" name="object 89"/>
          <p:cNvSpPr/>
          <p:nvPr/>
        </p:nvSpPr>
        <p:spPr>
          <a:xfrm>
            <a:off x="1747293"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0" name="object 90"/>
          <p:cNvSpPr/>
          <p:nvPr/>
        </p:nvSpPr>
        <p:spPr>
          <a:xfrm>
            <a:off x="1800873"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1" name="object 91"/>
          <p:cNvSpPr/>
          <p:nvPr/>
        </p:nvSpPr>
        <p:spPr>
          <a:xfrm>
            <a:off x="1854453"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2" name="object 92"/>
          <p:cNvSpPr/>
          <p:nvPr/>
        </p:nvSpPr>
        <p:spPr>
          <a:xfrm>
            <a:off x="1908033"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3" name="object 93"/>
          <p:cNvSpPr/>
          <p:nvPr/>
        </p:nvSpPr>
        <p:spPr>
          <a:xfrm>
            <a:off x="1961613"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4" name="object 94"/>
          <p:cNvSpPr/>
          <p:nvPr/>
        </p:nvSpPr>
        <p:spPr>
          <a:xfrm>
            <a:off x="2015194"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5" name="object 95"/>
          <p:cNvSpPr/>
          <p:nvPr/>
        </p:nvSpPr>
        <p:spPr>
          <a:xfrm>
            <a:off x="2068774"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6" name="object 96"/>
          <p:cNvSpPr/>
          <p:nvPr/>
        </p:nvSpPr>
        <p:spPr>
          <a:xfrm>
            <a:off x="3301118"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7" name="object 97"/>
          <p:cNvSpPr/>
          <p:nvPr/>
        </p:nvSpPr>
        <p:spPr>
          <a:xfrm>
            <a:off x="3354698"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8" name="object 98"/>
          <p:cNvSpPr/>
          <p:nvPr/>
        </p:nvSpPr>
        <p:spPr>
          <a:xfrm>
            <a:off x="3408279"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9" name="object 99"/>
          <p:cNvSpPr/>
          <p:nvPr/>
        </p:nvSpPr>
        <p:spPr>
          <a:xfrm>
            <a:off x="3461859"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00" name="object 100"/>
          <p:cNvSpPr/>
          <p:nvPr/>
        </p:nvSpPr>
        <p:spPr>
          <a:xfrm>
            <a:off x="3515439"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01" name="object 101"/>
          <p:cNvSpPr/>
          <p:nvPr/>
        </p:nvSpPr>
        <p:spPr>
          <a:xfrm>
            <a:off x="3569019"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02" name="object 102"/>
          <p:cNvSpPr/>
          <p:nvPr/>
        </p:nvSpPr>
        <p:spPr>
          <a:xfrm>
            <a:off x="3622599"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03" name="object 103"/>
          <p:cNvSpPr/>
          <p:nvPr/>
        </p:nvSpPr>
        <p:spPr>
          <a:xfrm>
            <a:off x="3676179"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04" name="object 104"/>
          <p:cNvSpPr/>
          <p:nvPr/>
        </p:nvSpPr>
        <p:spPr>
          <a:xfrm>
            <a:off x="3729760"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05" name="object 105"/>
          <p:cNvSpPr/>
          <p:nvPr/>
        </p:nvSpPr>
        <p:spPr>
          <a:xfrm>
            <a:off x="3783340"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06" name="object 106"/>
          <p:cNvSpPr/>
          <p:nvPr/>
        </p:nvSpPr>
        <p:spPr>
          <a:xfrm>
            <a:off x="3836920"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07" name="object 107"/>
          <p:cNvSpPr/>
          <p:nvPr/>
        </p:nvSpPr>
        <p:spPr>
          <a:xfrm>
            <a:off x="3890500"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08" name="object 108"/>
          <p:cNvSpPr/>
          <p:nvPr/>
        </p:nvSpPr>
        <p:spPr>
          <a:xfrm>
            <a:off x="3944080"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09" name="object 109"/>
          <p:cNvSpPr/>
          <p:nvPr/>
        </p:nvSpPr>
        <p:spPr>
          <a:xfrm>
            <a:off x="3997661"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10" name="object 110"/>
          <p:cNvSpPr/>
          <p:nvPr/>
        </p:nvSpPr>
        <p:spPr>
          <a:xfrm>
            <a:off x="4051241"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11" name="object 111"/>
          <p:cNvSpPr/>
          <p:nvPr/>
        </p:nvSpPr>
        <p:spPr>
          <a:xfrm>
            <a:off x="4104821"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12" name="object 112"/>
          <p:cNvSpPr/>
          <p:nvPr/>
        </p:nvSpPr>
        <p:spPr>
          <a:xfrm>
            <a:off x="4158401"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13" name="object 113"/>
          <p:cNvSpPr/>
          <p:nvPr/>
        </p:nvSpPr>
        <p:spPr>
          <a:xfrm>
            <a:off x="4211982"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14" name="object 114"/>
          <p:cNvSpPr/>
          <p:nvPr/>
        </p:nvSpPr>
        <p:spPr>
          <a:xfrm>
            <a:off x="4265561"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15" name="object 115"/>
          <p:cNvSpPr/>
          <p:nvPr/>
        </p:nvSpPr>
        <p:spPr>
          <a:xfrm>
            <a:off x="4319142"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16" name="object 116"/>
          <p:cNvSpPr/>
          <p:nvPr/>
        </p:nvSpPr>
        <p:spPr>
          <a:xfrm>
            <a:off x="4372722"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17" name="object 117"/>
          <p:cNvSpPr/>
          <p:nvPr/>
        </p:nvSpPr>
        <p:spPr>
          <a:xfrm>
            <a:off x="4426302"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18" name="object 118"/>
          <p:cNvSpPr/>
          <p:nvPr/>
        </p:nvSpPr>
        <p:spPr>
          <a:xfrm>
            <a:off x="4479882"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19" name="object 119"/>
          <p:cNvSpPr/>
          <p:nvPr/>
        </p:nvSpPr>
        <p:spPr>
          <a:xfrm>
            <a:off x="4533463"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20" name="object 120"/>
          <p:cNvSpPr/>
          <p:nvPr/>
        </p:nvSpPr>
        <p:spPr>
          <a:xfrm>
            <a:off x="4587043"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21" name="object 121"/>
          <p:cNvSpPr/>
          <p:nvPr/>
        </p:nvSpPr>
        <p:spPr>
          <a:xfrm>
            <a:off x="4640623"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22" name="object 122"/>
          <p:cNvSpPr/>
          <p:nvPr/>
        </p:nvSpPr>
        <p:spPr>
          <a:xfrm>
            <a:off x="4694203"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23" name="object 123"/>
          <p:cNvSpPr/>
          <p:nvPr/>
        </p:nvSpPr>
        <p:spPr>
          <a:xfrm>
            <a:off x="4747783"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24" name="object 124"/>
          <p:cNvSpPr/>
          <p:nvPr/>
        </p:nvSpPr>
        <p:spPr>
          <a:xfrm>
            <a:off x="4801363"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25" name="object 125"/>
          <p:cNvSpPr/>
          <p:nvPr/>
        </p:nvSpPr>
        <p:spPr>
          <a:xfrm>
            <a:off x="4854943"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26" name="object 126"/>
          <p:cNvSpPr/>
          <p:nvPr/>
        </p:nvSpPr>
        <p:spPr>
          <a:xfrm>
            <a:off x="4908523"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27" name="object 127"/>
          <p:cNvSpPr/>
          <p:nvPr/>
        </p:nvSpPr>
        <p:spPr>
          <a:xfrm>
            <a:off x="4962103"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28" name="object 128"/>
          <p:cNvSpPr/>
          <p:nvPr/>
        </p:nvSpPr>
        <p:spPr>
          <a:xfrm>
            <a:off x="6194448"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29" name="object 129"/>
          <p:cNvSpPr/>
          <p:nvPr/>
        </p:nvSpPr>
        <p:spPr>
          <a:xfrm>
            <a:off x="6248028"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30" name="object 130"/>
          <p:cNvSpPr/>
          <p:nvPr/>
        </p:nvSpPr>
        <p:spPr>
          <a:xfrm>
            <a:off x="6301608"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31" name="object 131"/>
          <p:cNvSpPr/>
          <p:nvPr/>
        </p:nvSpPr>
        <p:spPr>
          <a:xfrm>
            <a:off x="6355188"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32" name="object 132"/>
          <p:cNvSpPr/>
          <p:nvPr/>
        </p:nvSpPr>
        <p:spPr>
          <a:xfrm>
            <a:off x="6408768"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33" name="object 133"/>
          <p:cNvSpPr/>
          <p:nvPr/>
        </p:nvSpPr>
        <p:spPr>
          <a:xfrm>
            <a:off x="6462349"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34" name="object 134"/>
          <p:cNvSpPr/>
          <p:nvPr/>
        </p:nvSpPr>
        <p:spPr>
          <a:xfrm>
            <a:off x="6515928"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35" name="object 135"/>
          <p:cNvSpPr/>
          <p:nvPr/>
        </p:nvSpPr>
        <p:spPr>
          <a:xfrm>
            <a:off x="6569509"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36" name="object 136"/>
          <p:cNvSpPr/>
          <p:nvPr/>
        </p:nvSpPr>
        <p:spPr>
          <a:xfrm>
            <a:off x="6623089"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37" name="object 137"/>
          <p:cNvSpPr/>
          <p:nvPr/>
        </p:nvSpPr>
        <p:spPr>
          <a:xfrm>
            <a:off x="6676669"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38" name="object 138"/>
          <p:cNvSpPr/>
          <p:nvPr/>
        </p:nvSpPr>
        <p:spPr>
          <a:xfrm>
            <a:off x="6730250"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39" name="object 139"/>
          <p:cNvSpPr/>
          <p:nvPr/>
        </p:nvSpPr>
        <p:spPr>
          <a:xfrm>
            <a:off x="6783830"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40" name="object 140"/>
          <p:cNvSpPr/>
          <p:nvPr/>
        </p:nvSpPr>
        <p:spPr>
          <a:xfrm>
            <a:off x="6837409"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41" name="object 141"/>
          <p:cNvSpPr/>
          <p:nvPr/>
        </p:nvSpPr>
        <p:spPr>
          <a:xfrm>
            <a:off x="6890990"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42" name="object 142"/>
          <p:cNvSpPr/>
          <p:nvPr/>
        </p:nvSpPr>
        <p:spPr>
          <a:xfrm>
            <a:off x="6944570"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43" name="object 143"/>
          <p:cNvSpPr/>
          <p:nvPr/>
        </p:nvSpPr>
        <p:spPr>
          <a:xfrm>
            <a:off x="6998150"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44" name="object 144"/>
          <p:cNvSpPr/>
          <p:nvPr/>
        </p:nvSpPr>
        <p:spPr>
          <a:xfrm>
            <a:off x="7051731"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45" name="object 145"/>
          <p:cNvSpPr/>
          <p:nvPr/>
        </p:nvSpPr>
        <p:spPr>
          <a:xfrm>
            <a:off x="7105311"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46" name="object 146"/>
          <p:cNvSpPr/>
          <p:nvPr/>
        </p:nvSpPr>
        <p:spPr>
          <a:xfrm>
            <a:off x="7158891"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47" name="object 147"/>
          <p:cNvSpPr/>
          <p:nvPr/>
        </p:nvSpPr>
        <p:spPr>
          <a:xfrm>
            <a:off x="7212471"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48" name="object 148"/>
          <p:cNvSpPr/>
          <p:nvPr/>
        </p:nvSpPr>
        <p:spPr>
          <a:xfrm>
            <a:off x="7266051"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49" name="object 149"/>
          <p:cNvSpPr/>
          <p:nvPr/>
        </p:nvSpPr>
        <p:spPr>
          <a:xfrm>
            <a:off x="7319632"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50" name="object 150"/>
          <p:cNvSpPr/>
          <p:nvPr/>
        </p:nvSpPr>
        <p:spPr>
          <a:xfrm>
            <a:off x="7373212"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51" name="object 151"/>
          <p:cNvSpPr/>
          <p:nvPr/>
        </p:nvSpPr>
        <p:spPr>
          <a:xfrm>
            <a:off x="7426792"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52" name="object 152"/>
          <p:cNvSpPr/>
          <p:nvPr/>
        </p:nvSpPr>
        <p:spPr>
          <a:xfrm>
            <a:off x="7480372"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53" name="object 153"/>
          <p:cNvSpPr/>
          <p:nvPr/>
        </p:nvSpPr>
        <p:spPr>
          <a:xfrm>
            <a:off x="7533952"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54" name="object 154"/>
          <p:cNvSpPr/>
          <p:nvPr/>
        </p:nvSpPr>
        <p:spPr>
          <a:xfrm>
            <a:off x="7587533"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55" name="object 155"/>
          <p:cNvSpPr/>
          <p:nvPr/>
        </p:nvSpPr>
        <p:spPr>
          <a:xfrm>
            <a:off x="7641113"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56" name="object 156"/>
          <p:cNvSpPr/>
          <p:nvPr/>
        </p:nvSpPr>
        <p:spPr>
          <a:xfrm>
            <a:off x="7694693"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57" name="object 157"/>
          <p:cNvSpPr/>
          <p:nvPr/>
        </p:nvSpPr>
        <p:spPr>
          <a:xfrm>
            <a:off x="7748273"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58" name="object 158"/>
          <p:cNvSpPr/>
          <p:nvPr/>
        </p:nvSpPr>
        <p:spPr>
          <a:xfrm>
            <a:off x="7801853"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59" name="object 159"/>
          <p:cNvSpPr/>
          <p:nvPr/>
        </p:nvSpPr>
        <p:spPr>
          <a:xfrm>
            <a:off x="9034197"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60" name="object 160"/>
          <p:cNvSpPr/>
          <p:nvPr/>
        </p:nvSpPr>
        <p:spPr>
          <a:xfrm>
            <a:off x="9087778"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61" name="object 161"/>
          <p:cNvSpPr/>
          <p:nvPr/>
        </p:nvSpPr>
        <p:spPr>
          <a:xfrm>
            <a:off x="9141358"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62" name="object 162"/>
          <p:cNvSpPr/>
          <p:nvPr/>
        </p:nvSpPr>
        <p:spPr>
          <a:xfrm>
            <a:off x="9194938"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63" name="object 163"/>
          <p:cNvSpPr/>
          <p:nvPr/>
        </p:nvSpPr>
        <p:spPr>
          <a:xfrm>
            <a:off x="9248518"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64" name="object 164"/>
          <p:cNvSpPr/>
          <p:nvPr/>
        </p:nvSpPr>
        <p:spPr>
          <a:xfrm>
            <a:off x="9302098"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65" name="object 165"/>
          <p:cNvSpPr/>
          <p:nvPr/>
        </p:nvSpPr>
        <p:spPr>
          <a:xfrm>
            <a:off x="9355678"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66" name="object 166"/>
          <p:cNvSpPr/>
          <p:nvPr/>
        </p:nvSpPr>
        <p:spPr>
          <a:xfrm>
            <a:off x="9409258"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67" name="object 167"/>
          <p:cNvSpPr/>
          <p:nvPr/>
        </p:nvSpPr>
        <p:spPr>
          <a:xfrm>
            <a:off x="9462838"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68" name="object 168"/>
          <p:cNvSpPr/>
          <p:nvPr/>
        </p:nvSpPr>
        <p:spPr>
          <a:xfrm>
            <a:off x="9516419"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69" name="object 169"/>
          <p:cNvSpPr/>
          <p:nvPr/>
        </p:nvSpPr>
        <p:spPr>
          <a:xfrm>
            <a:off x="9569999"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70" name="object 170"/>
          <p:cNvSpPr/>
          <p:nvPr/>
        </p:nvSpPr>
        <p:spPr>
          <a:xfrm>
            <a:off x="9623578"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71" name="object 171"/>
          <p:cNvSpPr/>
          <p:nvPr/>
        </p:nvSpPr>
        <p:spPr>
          <a:xfrm>
            <a:off x="9677159"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72" name="object 172"/>
          <p:cNvSpPr/>
          <p:nvPr/>
        </p:nvSpPr>
        <p:spPr>
          <a:xfrm>
            <a:off x="9730739"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73" name="object 173"/>
          <p:cNvSpPr/>
          <p:nvPr/>
        </p:nvSpPr>
        <p:spPr>
          <a:xfrm>
            <a:off x="9784319"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74" name="object 174"/>
          <p:cNvSpPr/>
          <p:nvPr/>
        </p:nvSpPr>
        <p:spPr>
          <a:xfrm>
            <a:off x="9837900"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75" name="object 175"/>
          <p:cNvSpPr/>
          <p:nvPr/>
        </p:nvSpPr>
        <p:spPr>
          <a:xfrm>
            <a:off x="9891480"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76" name="object 176"/>
          <p:cNvSpPr/>
          <p:nvPr/>
        </p:nvSpPr>
        <p:spPr>
          <a:xfrm>
            <a:off x="9945060"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77" name="object 177"/>
          <p:cNvSpPr/>
          <p:nvPr/>
        </p:nvSpPr>
        <p:spPr>
          <a:xfrm>
            <a:off x="9998640"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78" name="object 178"/>
          <p:cNvSpPr/>
          <p:nvPr/>
        </p:nvSpPr>
        <p:spPr>
          <a:xfrm>
            <a:off x="10052220"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79" name="object 179"/>
          <p:cNvSpPr/>
          <p:nvPr/>
        </p:nvSpPr>
        <p:spPr>
          <a:xfrm>
            <a:off x="10105801"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80" name="object 180"/>
          <p:cNvSpPr/>
          <p:nvPr/>
        </p:nvSpPr>
        <p:spPr>
          <a:xfrm>
            <a:off x="10159381"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81" name="object 181"/>
          <p:cNvSpPr/>
          <p:nvPr/>
        </p:nvSpPr>
        <p:spPr>
          <a:xfrm>
            <a:off x="10212961"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82" name="object 182"/>
          <p:cNvSpPr/>
          <p:nvPr/>
        </p:nvSpPr>
        <p:spPr>
          <a:xfrm>
            <a:off x="10266541"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83" name="object 183"/>
          <p:cNvSpPr/>
          <p:nvPr/>
        </p:nvSpPr>
        <p:spPr>
          <a:xfrm>
            <a:off x="10320121"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84" name="object 184"/>
          <p:cNvSpPr/>
          <p:nvPr/>
        </p:nvSpPr>
        <p:spPr>
          <a:xfrm>
            <a:off x="10373701"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85" name="object 185"/>
          <p:cNvSpPr/>
          <p:nvPr/>
        </p:nvSpPr>
        <p:spPr>
          <a:xfrm>
            <a:off x="10427282"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86" name="object 186"/>
          <p:cNvSpPr/>
          <p:nvPr/>
        </p:nvSpPr>
        <p:spPr>
          <a:xfrm>
            <a:off x="10480862"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87" name="object 187"/>
          <p:cNvSpPr/>
          <p:nvPr/>
        </p:nvSpPr>
        <p:spPr>
          <a:xfrm>
            <a:off x="10534442"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88" name="object 188"/>
          <p:cNvSpPr/>
          <p:nvPr/>
        </p:nvSpPr>
        <p:spPr>
          <a:xfrm>
            <a:off x="10588022"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89" name="object 189"/>
          <p:cNvSpPr/>
          <p:nvPr/>
        </p:nvSpPr>
        <p:spPr>
          <a:xfrm>
            <a:off x="10641602"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90" name="object 190"/>
          <p:cNvSpPr/>
          <p:nvPr/>
        </p:nvSpPr>
        <p:spPr>
          <a:xfrm>
            <a:off x="10695183"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91" name="object 191"/>
          <p:cNvSpPr/>
          <p:nvPr/>
        </p:nvSpPr>
        <p:spPr>
          <a:xfrm>
            <a:off x="10748763"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92" name="object 192"/>
          <p:cNvSpPr/>
          <p:nvPr/>
        </p:nvSpPr>
        <p:spPr>
          <a:xfrm>
            <a:off x="10802343"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93" name="object 193"/>
          <p:cNvSpPr/>
          <p:nvPr/>
        </p:nvSpPr>
        <p:spPr>
          <a:xfrm>
            <a:off x="10855924"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94" name="object 194"/>
          <p:cNvSpPr/>
          <p:nvPr/>
        </p:nvSpPr>
        <p:spPr>
          <a:xfrm>
            <a:off x="10909503"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95" name="object 195"/>
          <p:cNvSpPr/>
          <p:nvPr/>
        </p:nvSpPr>
        <p:spPr>
          <a:xfrm>
            <a:off x="10963083"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96" name="object 196"/>
          <p:cNvSpPr/>
          <p:nvPr/>
        </p:nvSpPr>
        <p:spPr>
          <a:xfrm>
            <a:off x="11016664"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97" name="object 197"/>
          <p:cNvSpPr/>
          <p:nvPr/>
        </p:nvSpPr>
        <p:spPr>
          <a:xfrm>
            <a:off x="11070244"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98" name="object 198"/>
          <p:cNvSpPr/>
          <p:nvPr/>
        </p:nvSpPr>
        <p:spPr>
          <a:xfrm>
            <a:off x="11123824"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99" name="object 199"/>
          <p:cNvSpPr/>
          <p:nvPr/>
        </p:nvSpPr>
        <p:spPr>
          <a:xfrm>
            <a:off x="11177404"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00" name="object 200"/>
          <p:cNvSpPr/>
          <p:nvPr/>
        </p:nvSpPr>
        <p:spPr>
          <a:xfrm>
            <a:off x="11230984"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01" name="object 201"/>
          <p:cNvSpPr/>
          <p:nvPr/>
        </p:nvSpPr>
        <p:spPr>
          <a:xfrm>
            <a:off x="11284565" y="5351681"/>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02" name="object 202"/>
          <p:cNvSpPr/>
          <p:nvPr/>
        </p:nvSpPr>
        <p:spPr>
          <a:xfrm>
            <a:off x="11338145" y="5351681"/>
            <a:ext cx="8930" cy="9525"/>
          </a:xfrm>
          <a:custGeom>
            <a:avLst/>
            <a:gdLst/>
            <a:ahLst/>
            <a:cxnLst/>
            <a:rect l="l" t="t" r="r" b="b"/>
            <a:pathLst>
              <a:path w="9525" h="10160">
                <a:moveTo>
                  <a:pt x="9199" y="9535"/>
                </a:moveTo>
                <a:lnTo>
                  <a:pt x="0" y="9535"/>
                </a:lnTo>
                <a:lnTo>
                  <a:pt x="0" y="0"/>
                </a:lnTo>
                <a:lnTo>
                  <a:pt x="9199" y="0"/>
                </a:lnTo>
                <a:lnTo>
                  <a:pt x="9199" y="9535"/>
                </a:lnTo>
                <a:close/>
              </a:path>
            </a:pathLst>
          </a:custGeom>
          <a:solidFill>
            <a:srgbClr val="C7C6C3"/>
          </a:solidFill>
        </p:spPr>
        <p:txBody>
          <a:bodyPr wrap="square" lIns="0" tIns="0" rIns="0" bIns="0" rtlCol="0"/>
          <a:lstStyle/>
          <a:p>
            <a:endParaRPr sz="1688"/>
          </a:p>
        </p:txBody>
      </p:sp>
      <p:sp>
        <p:nvSpPr>
          <p:cNvPr id="203" name="object 203"/>
          <p:cNvSpPr txBox="1"/>
          <p:nvPr/>
        </p:nvSpPr>
        <p:spPr>
          <a:xfrm>
            <a:off x="603363" y="5271356"/>
            <a:ext cx="316706"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$0.2M</a:t>
            </a:r>
            <a:endParaRPr sz="844">
              <a:latin typeface="Segoe UI"/>
              <a:cs typeface="Segoe UI"/>
            </a:endParaRPr>
          </a:p>
        </p:txBody>
      </p:sp>
      <p:sp>
        <p:nvSpPr>
          <p:cNvPr id="204" name="object 204"/>
          <p:cNvSpPr/>
          <p:nvPr/>
        </p:nvSpPr>
        <p:spPr>
          <a:xfrm>
            <a:off x="997170"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05" name="object 205"/>
          <p:cNvSpPr/>
          <p:nvPr/>
        </p:nvSpPr>
        <p:spPr>
          <a:xfrm>
            <a:off x="1050750"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06" name="object 206"/>
          <p:cNvSpPr/>
          <p:nvPr/>
        </p:nvSpPr>
        <p:spPr>
          <a:xfrm>
            <a:off x="1104330"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07" name="object 207"/>
          <p:cNvSpPr/>
          <p:nvPr/>
        </p:nvSpPr>
        <p:spPr>
          <a:xfrm>
            <a:off x="1157910"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08" name="object 208"/>
          <p:cNvSpPr/>
          <p:nvPr/>
        </p:nvSpPr>
        <p:spPr>
          <a:xfrm>
            <a:off x="1211491"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09" name="object 209"/>
          <p:cNvSpPr/>
          <p:nvPr/>
        </p:nvSpPr>
        <p:spPr>
          <a:xfrm>
            <a:off x="1265071"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10" name="object 210"/>
          <p:cNvSpPr/>
          <p:nvPr/>
        </p:nvSpPr>
        <p:spPr>
          <a:xfrm>
            <a:off x="1318651"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11" name="object 211"/>
          <p:cNvSpPr/>
          <p:nvPr/>
        </p:nvSpPr>
        <p:spPr>
          <a:xfrm>
            <a:off x="1372231"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12" name="object 212"/>
          <p:cNvSpPr/>
          <p:nvPr/>
        </p:nvSpPr>
        <p:spPr>
          <a:xfrm>
            <a:off x="1425811"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13" name="object 213"/>
          <p:cNvSpPr/>
          <p:nvPr/>
        </p:nvSpPr>
        <p:spPr>
          <a:xfrm>
            <a:off x="1479392"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14" name="object 214"/>
          <p:cNvSpPr/>
          <p:nvPr/>
        </p:nvSpPr>
        <p:spPr>
          <a:xfrm>
            <a:off x="1532972"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15" name="object 215"/>
          <p:cNvSpPr/>
          <p:nvPr/>
        </p:nvSpPr>
        <p:spPr>
          <a:xfrm>
            <a:off x="1586552"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16" name="object 216"/>
          <p:cNvSpPr/>
          <p:nvPr/>
        </p:nvSpPr>
        <p:spPr>
          <a:xfrm>
            <a:off x="1640132"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17" name="object 217"/>
          <p:cNvSpPr/>
          <p:nvPr/>
        </p:nvSpPr>
        <p:spPr>
          <a:xfrm>
            <a:off x="1693712"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18" name="object 218"/>
          <p:cNvSpPr/>
          <p:nvPr/>
        </p:nvSpPr>
        <p:spPr>
          <a:xfrm>
            <a:off x="1747293"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19" name="object 219"/>
          <p:cNvSpPr/>
          <p:nvPr/>
        </p:nvSpPr>
        <p:spPr>
          <a:xfrm>
            <a:off x="1800873"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20" name="object 220"/>
          <p:cNvSpPr/>
          <p:nvPr/>
        </p:nvSpPr>
        <p:spPr>
          <a:xfrm>
            <a:off x="1854453"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21" name="object 221"/>
          <p:cNvSpPr/>
          <p:nvPr/>
        </p:nvSpPr>
        <p:spPr>
          <a:xfrm>
            <a:off x="1908033"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22" name="object 222"/>
          <p:cNvSpPr/>
          <p:nvPr/>
        </p:nvSpPr>
        <p:spPr>
          <a:xfrm>
            <a:off x="1961613"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23" name="object 223"/>
          <p:cNvSpPr/>
          <p:nvPr/>
        </p:nvSpPr>
        <p:spPr>
          <a:xfrm>
            <a:off x="2015194"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24" name="object 224"/>
          <p:cNvSpPr/>
          <p:nvPr/>
        </p:nvSpPr>
        <p:spPr>
          <a:xfrm>
            <a:off x="2068774"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25" name="object 225"/>
          <p:cNvSpPr/>
          <p:nvPr/>
        </p:nvSpPr>
        <p:spPr>
          <a:xfrm>
            <a:off x="3301118"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26" name="object 226"/>
          <p:cNvSpPr/>
          <p:nvPr/>
        </p:nvSpPr>
        <p:spPr>
          <a:xfrm>
            <a:off x="3354698"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27" name="object 227"/>
          <p:cNvSpPr/>
          <p:nvPr/>
        </p:nvSpPr>
        <p:spPr>
          <a:xfrm>
            <a:off x="3408279"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28" name="object 228"/>
          <p:cNvSpPr/>
          <p:nvPr/>
        </p:nvSpPr>
        <p:spPr>
          <a:xfrm>
            <a:off x="3461859"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29" name="object 229"/>
          <p:cNvSpPr/>
          <p:nvPr/>
        </p:nvSpPr>
        <p:spPr>
          <a:xfrm>
            <a:off x="3515439"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30" name="object 230"/>
          <p:cNvSpPr/>
          <p:nvPr/>
        </p:nvSpPr>
        <p:spPr>
          <a:xfrm>
            <a:off x="3569019"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31" name="object 231"/>
          <p:cNvSpPr/>
          <p:nvPr/>
        </p:nvSpPr>
        <p:spPr>
          <a:xfrm>
            <a:off x="3622599"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32" name="object 232"/>
          <p:cNvSpPr/>
          <p:nvPr/>
        </p:nvSpPr>
        <p:spPr>
          <a:xfrm>
            <a:off x="3676179"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33" name="object 233"/>
          <p:cNvSpPr/>
          <p:nvPr/>
        </p:nvSpPr>
        <p:spPr>
          <a:xfrm>
            <a:off x="3729760"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34" name="object 234"/>
          <p:cNvSpPr/>
          <p:nvPr/>
        </p:nvSpPr>
        <p:spPr>
          <a:xfrm>
            <a:off x="3783340"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35" name="object 235"/>
          <p:cNvSpPr/>
          <p:nvPr/>
        </p:nvSpPr>
        <p:spPr>
          <a:xfrm>
            <a:off x="3836920"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36" name="object 236"/>
          <p:cNvSpPr/>
          <p:nvPr/>
        </p:nvSpPr>
        <p:spPr>
          <a:xfrm>
            <a:off x="3890500"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37" name="object 237"/>
          <p:cNvSpPr/>
          <p:nvPr/>
        </p:nvSpPr>
        <p:spPr>
          <a:xfrm>
            <a:off x="3944080"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38" name="object 238"/>
          <p:cNvSpPr/>
          <p:nvPr/>
        </p:nvSpPr>
        <p:spPr>
          <a:xfrm>
            <a:off x="3997661"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39" name="object 239"/>
          <p:cNvSpPr/>
          <p:nvPr/>
        </p:nvSpPr>
        <p:spPr>
          <a:xfrm>
            <a:off x="4051241"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40" name="object 240"/>
          <p:cNvSpPr/>
          <p:nvPr/>
        </p:nvSpPr>
        <p:spPr>
          <a:xfrm>
            <a:off x="4104821"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41" name="object 241"/>
          <p:cNvSpPr/>
          <p:nvPr/>
        </p:nvSpPr>
        <p:spPr>
          <a:xfrm>
            <a:off x="4158401"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42" name="object 242"/>
          <p:cNvSpPr/>
          <p:nvPr/>
        </p:nvSpPr>
        <p:spPr>
          <a:xfrm>
            <a:off x="4211982"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43" name="object 243"/>
          <p:cNvSpPr/>
          <p:nvPr/>
        </p:nvSpPr>
        <p:spPr>
          <a:xfrm>
            <a:off x="4265561"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44" name="object 244"/>
          <p:cNvSpPr/>
          <p:nvPr/>
        </p:nvSpPr>
        <p:spPr>
          <a:xfrm>
            <a:off x="4319142"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45" name="object 245"/>
          <p:cNvSpPr/>
          <p:nvPr/>
        </p:nvSpPr>
        <p:spPr>
          <a:xfrm>
            <a:off x="4372722"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46" name="object 246"/>
          <p:cNvSpPr/>
          <p:nvPr/>
        </p:nvSpPr>
        <p:spPr>
          <a:xfrm>
            <a:off x="4426302"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47" name="object 247"/>
          <p:cNvSpPr/>
          <p:nvPr/>
        </p:nvSpPr>
        <p:spPr>
          <a:xfrm>
            <a:off x="4479882"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48" name="object 248"/>
          <p:cNvSpPr/>
          <p:nvPr/>
        </p:nvSpPr>
        <p:spPr>
          <a:xfrm>
            <a:off x="4533463"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49" name="object 249"/>
          <p:cNvSpPr/>
          <p:nvPr/>
        </p:nvSpPr>
        <p:spPr>
          <a:xfrm>
            <a:off x="4587043"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50" name="object 250"/>
          <p:cNvSpPr/>
          <p:nvPr/>
        </p:nvSpPr>
        <p:spPr>
          <a:xfrm>
            <a:off x="4640623"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51" name="object 251"/>
          <p:cNvSpPr/>
          <p:nvPr/>
        </p:nvSpPr>
        <p:spPr>
          <a:xfrm>
            <a:off x="4694203"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52" name="object 252"/>
          <p:cNvSpPr/>
          <p:nvPr/>
        </p:nvSpPr>
        <p:spPr>
          <a:xfrm>
            <a:off x="4747783"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53" name="object 253"/>
          <p:cNvSpPr/>
          <p:nvPr/>
        </p:nvSpPr>
        <p:spPr>
          <a:xfrm>
            <a:off x="4801363"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54" name="object 254"/>
          <p:cNvSpPr/>
          <p:nvPr/>
        </p:nvSpPr>
        <p:spPr>
          <a:xfrm>
            <a:off x="4854943"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55" name="object 255"/>
          <p:cNvSpPr/>
          <p:nvPr/>
        </p:nvSpPr>
        <p:spPr>
          <a:xfrm>
            <a:off x="4908523"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56" name="object 256"/>
          <p:cNvSpPr/>
          <p:nvPr/>
        </p:nvSpPr>
        <p:spPr>
          <a:xfrm>
            <a:off x="4962103"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57" name="object 257"/>
          <p:cNvSpPr/>
          <p:nvPr/>
        </p:nvSpPr>
        <p:spPr>
          <a:xfrm>
            <a:off x="6194448"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58" name="object 258"/>
          <p:cNvSpPr/>
          <p:nvPr/>
        </p:nvSpPr>
        <p:spPr>
          <a:xfrm>
            <a:off x="6248028"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59" name="object 259"/>
          <p:cNvSpPr/>
          <p:nvPr/>
        </p:nvSpPr>
        <p:spPr>
          <a:xfrm>
            <a:off x="6301608"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60" name="object 260"/>
          <p:cNvSpPr/>
          <p:nvPr/>
        </p:nvSpPr>
        <p:spPr>
          <a:xfrm>
            <a:off x="6355188"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61" name="object 261"/>
          <p:cNvSpPr/>
          <p:nvPr/>
        </p:nvSpPr>
        <p:spPr>
          <a:xfrm>
            <a:off x="6408768"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62" name="object 262"/>
          <p:cNvSpPr/>
          <p:nvPr/>
        </p:nvSpPr>
        <p:spPr>
          <a:xfrm>
            <a:off x="6462349"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63" name="object 263"/>
          <p:cNvSpPr/>
          <p:nvPr/>
        </p:nvSpPr>
        <p:spPr>
          <a:xfrm>
            <a:off x="6515928"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64" name="object 264"/>
          <p:cNvSpPr/>
          <p:nvPr/>
        </p:nvSpPr>
        <p:spPr>
          <a:xfrm>
            <a:off x="6569509"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65" name="object 265"/>
          <p:cNvSpPr/>
          <p:nvPr/>
        </p:nvSpPr>
        <p:spPr>
          <a:xfrm>
            <a:off x="6623089"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66" name="object 266"/>
          <p:cNvSpPr/>
          <p:nvPr/>
        </p:nvSpPr>
        <p:spPr>
          <a:xfrm>
            <a:off x="6676669"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67" name="object 267"/>
          <p:cNvSpPr/>
          <p:nvPr/>
        </p:nvSpPr>
        <p:spPr>
          <a:xfrm>
            <a:off x="6730250"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68" name="object 268"/>
          <p:cNvSpPr/>
          <p:nvPr/>
        </p:nvSpPr>
        <p:spPr>
          <a:xfrm>
            <a:off x="6783830"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69" name="object 269"/>
          <p:cNvSpPr/>
          <p:nvPr/>
        </p:nvSpPr>
        <p:spPr>
          <a:xfrm>
            <a:off x="6837409"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70" name="object 270"/>
          <p:cNvSpPr/>
          <p:nvPr/>
        </p:nvSpPr>
        <p:spPr>
          <a:xfrm>
            <a:off x="6890990"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71" name="object 271"/>
          <p:cNvSpPr/>
          <p:nvPr/>
        </p:nvSpPr>
        <p:spPr>
          <a:xfrm>
            <a:off x="6944570"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72" name="object 272"/>
          <p:cNvSpPr/>
          <p:nvPr/>
        </p:nvSpPr>
        <p:spPr>
          <a:xfrm>
            <a:off x="6998150"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73" name="object 273"/>
          <p:cNvSpPr/>
          <p:nvPr/>
        </p:nvSpPr>
        <p:spPr>
          <a:xfrm>
            <a:off x="7051731"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74" name="object 274"/>
          <p:cNvSpPr/>
          <p:nvPr/>
        </p:nvSpPr>
        <p:spPr>
          <a:xfrm>
            <a:off x="7105311"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75" name="object 275"/>
          <p:cNvSpPr/>
          <p:nvPr/>
        </p:nvSpPr>
        <p:spPr>
          <a:xfrm>
            <a:off x="7158891"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76" name="object 276"/>
          <p:cNvSpPr/>
          <p:nvPr/>
        </p:nvSpPr>
        <p:spPr>
          <a:xfrm>
            <a:off x="7212471"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77" name="object 277"/>
          <p:cNvSpPr/>
          <p:nvPr/>
        </p:nvSpPr>
        <p:spPr>
          <a:xfrm>
            <a:off x="7266051"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78" name="object 278"/>
          <p:cNvSpPr/>
          <p:nvPr/>
        </p:nvSpPr>
        <p:spPr>
          <a:xfrm>
            <a:off x="7319632"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79" name="object 279"/>
          <p:cNvSpPr/>
          <p:nvPr/>
        </p:nvSpPr>
        <p:spPr>
          <a:xfrm>
            <a:off x="7373212"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80" name="object 280"/>
          <p:cNvSpPr/>
          <p:nvPr/>
        </p:nvSpPr>
        <p:spPr>
          <a:xfrm>
            <a:off x="7426792"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81" name="object 281"/>
          <p:cNvSpPr/>
          <p:nvPr/>
        </p:nvSpPr>
        <p:spPr>
          <a:xfrm>
            <a:off x="7480372"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82" name="object 282"/>
          <p:cNvSpPr/>
          <p:nvPr/>
        </p:nvSpPr>
        <p:spPr>
          <a:xfrm>
            <a:off x="7533952"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83" name="object 283"/>
          <p:cNvSpPr/>
          <p:nvPr/>
        </p:nvSpPr>
        <p:spPr>
          <a:xfrm>
            <a:off x="7587533"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84" name="object 284"/>
          <p:cNvSpPr/>
          <p:nvPr/>
        </p:nvSpPr>
        <p:spPr>
          <a:xfrm>
            <a:off x="7641113"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85" name="object 285"/>
          <p:cNvSpPr/>
          <p:nvPr/>
        </p:nvSpPr>
        <p:spPr>
          <a:xfrm>
            <a:off x="7694693"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86" name="object 286"/>
          <p:cNvSpPr/>
          <p:nvPr/>
        </p:nvSpPr>
        <p:spPr>
          <a:xfrm>
            <a:off x="7748273"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87" name="object 287"/>
          <p:cNvSpPr/>
          <p:nvPr/>
        </p:nvSpPr>
        <p:spPr>
          <a:xfrm>
            <a:off x="7801853"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88" name="object 288"/>
          <p:cNvSpPr/>
          <p:nvPr/>
        </p:nvSpPr>
        <p:spPr>
          <a:xfrm>
            <a:off x="9034197"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89" name="object 289"/>
          <p:cNvSpPr/>
          <p:nvPr/>
        </p:nvSpPr>
        <p:spPr>
          <a:xfrm>
            <a:off x="9087778"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90" name="object 290"/>
          <p:cNvSpPr/>
          <p:nvPr/>
        </p:nvSpPr>
        <p:spPr>
          <a:xfrm>
            <a:off x="9141358"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91" name="object 291"/>
          <p:cNvSpPr/>
          <p:nvPr/>
        </p:nvSpPr>
        <p:spPr>
          <a:xfrm>
            <a:off x="9194938"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92" name="object 292"/>
          <p:cNvSpPr/>
          <p:nvPr/>
        </p:nvSpPr>
        <p:spPr>
          <a:xfrm>
            <a:off x="9248518"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93" name="object 293"/>
          <p:cNvSpPr/>
          <p:nvPr/>
        </p:nvSpPr>
        <p:spPr>
          <a:xfrm>
            <a:off x="9302098"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94" name="object 294"/>
          <p:cNvSpPr/>
          <p:nvPr/>
        </p:nvSpPr>
        <p:spPr>
          <a:xfrm>
            <a:off x="9355678"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95" name="object 295"/>
          <p:cNvSpPr/>
          <p:nvPr/>
        </p:nvSpPr>
        <p:spPr>
          <a:xfrm>
            <a:off x="9409258"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96" name="object 296"/>
          <p:cNvSpPr/>
          <p:nvPr/>
        </p:nvSpPr>
        <p:spPr>
          <a:xfrm>
            <a:off x="9462838"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97" name="object 297"/>
          <p:cNvSpPr/>
          <p:nvPr/>
        </p:nvSpPr>
        <p:spPr>
          <a:xfrm>
            <a:off x="9516419"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98" name="object 298"/>
          <p:cNvSpPr/>
          <p:nvPr/>
        </p:nvSpPr>
        <p:spPr>
          <a:xfrm>
            <a:off x="9569999"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99" name="object 299"/>
          <p:cNvSpPr/>
          <p:nvPr/>
        </p:nvSpPr>
        <p:spPr>
          <a:xfrm>
            <a:off x="9623578"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00" name="object 300"/>
          <p:cNvSpPr/>
          <p:nvPr/>
        </p:nvSpPr>
        <p:spPr>
          <a:xfrm>
            <a:off x="9677159"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01" name="object 301"/>
          <p:cNvSpPr/>
          <p:nvPr/>
        </p:nvSpPr>
        <p:spPr>
          <a:xfrm>
            <a:off x="9730739"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02" name="object 302"/>
          <p:cNvSpPr/>
          <p:nvPr/>
        </p:nvSpPr>
        <p:spPr>
          <a:xfrm>
            <a:off x="9784319"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03" name="object 303"/>
          <p:cNvSpPr/>
          <p:nvPr/>
        </p:nvSpPr>
        <p:spPr>
          <a:xfrm>
            <a:off x="9837900"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04" name="object 304"/>
          <p:cNvSpPr/>
          <p:nvPr/>
        </p:nvSpPr>
        <p:spPr>
          <a:xfrm>
            <a:off x="9891480"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05" name="object 305"/>
          <p:cNvSpPr/>
          <p:nvPr/>
        </p:nvSpPr>
        <p:spPr>
          <a:xfrm>
            <a:off x="9945060"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06" name="object 306"/>
          <p:cNvSpPr/>
          <p:nvPr/>
        </p:nvSpPr>
        <p:spPr>
          <a:xfrm>
            <a:off x="9998640"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07" name="object 307"/>
          <p:cNvSpPr/>
          <p:nvPr/>
        </p:nvSpPr>
        <p:spPr>
          <a:xfrm>
            <a:off x="10052220"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08" name="object 308"/>
          <p:cNvSpPr/>
          <p:nvPr/>
        </p:nvSpPr>
        <p:spPr>
          <a:xfrm>
            <a:off x="10105801"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09" name="object 309"/>
          <p:cNvSpPr/>
          <p:nvPr/>
        </p:nvSpPr>
        <p:spPr>
          <a:xfrm>
            <a:off x="10159381"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10" name="object 310"/>
          <p:cNvSpPr/>
          <p:nvPr/>
        </p:nvSpPr>
        <p:spPr>
          <a:xfrm>
            <a:off x="10212961"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11" name="object 311"/>
          <p:cNvSpPr/>
          <p:nvPr/>
        </p:nvSpPr>
        <p:spPr>
          <a:xfrm>
            <a:off x="10266541"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12" name="object 312"/>
          <p:cNvSpPr/>
          <p:nvPr/>
        </p:nvSpPr>
        <p:spPr>
          <a:xfrm>
            <a:off x="10320121"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13" name="object 313"/>
          <p:cNvSpPr/>
          <p:nvPr/>
        </p:nvSpPr>
        <p:spPr>
          <a:xfrm>
            <a:off x="10373701"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14" name="object 314"/>
          <p:cNvSpPr/>
          <p:nvPr/>
        </p:nvSpPr>
        <p:spPr>
          <a:xfrm>
            <a:off x="10427282"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15" name="object 315"/>
          <p:cNvSpPr/>
          <p:nvPr/>
        </p:nvSpPr>
        <p:spPr>
          <a:xfrm>
            <a:off x="10480862"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16" name="object 316"/>
          <p:cNvSpPr/>
          <p:nvPr/>
        </p:nvSpPr>
        <p:spPr>
          <a:xfrm>
            <a:off x="10534442"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17" name="object 317"/>
          <p:cNvSpPr/>
          <p:nvPr/>
        </p:nvSpPr>
        <p:spPr>
          <a:xfrm>
            <a:off x="10588022"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18" name="object 318"/>
          <p:cNvSpPr/>
          <p:nvPr/>
        </p:nvSpPr>
        <p:spPr>
          <a:xfrm>
            <a:off x="10641602"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19" name="object 319"/>
          <p:cNvSpPr/>
          <p:nvPr/>
        </p:nvSpPr>
        <p:spPr>
          <a:xfrm>
            <a:off x="10695183"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20" name="object 320"/>
          <p:cNvSpPr/>
          <p:nvPr/>
        </p:nvSpPr>
        <p:spPr>
          <a:xfrm>
            <a:off x="10748763"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21" name="object 321"/>
          <p:cNvSpPr/>
          <p:nvPr/>
        </p:nvSpPr>
        <p:spPr>
          <a:xfrm>
            <a:off x="10802343"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22" name="object 322"/>
          <p:cNvSpPr/>
          <p:nvPr/>
        </p:nvSpPr>
        <p:spPr>
          <a:xfrm>
            <a:off x="10855924"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23" name="object 323"/>
          <p:cNvSpPr/>
          <p:nvPr/>
        </p:nvSpPr>
        <p:spPr>
          <a:xfrm>
            <a:off x="10909503"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24" name="object 324"/>
          <p:cNvSpPr/>
          <p:nvPr/>
        </p:nvSpPr>
        <p:spPr>
          <a:xfrm>
            <a:off x="10963083"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25" name="object 325"/>
          <p:cNvSpPr/>
          <p:nvPr/>
        </p:nvSpPr>
        <p:spPr>
          <a:xfrm>
            <a:off x="11016664"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26" name="object 326"/>
          <p:cNvSpPr/>
          <p:nvPr/>
        </p:nvSpPr>
        <p:spPr>
          <a:xfrm>
            <a:off x="11070244"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27" name="object 327"/>
          <p:cNvSpPr/>
          <p:nvPr/>
        </p:nvSpPr>
        <p:spPr>
          <a:xfrm>
            <a:off x="11123824"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28" name="object 328"/>
          <p:cNvSpPr/>
          <p:nvPr/>
        </p:nvSpPr>
        <p:spPr>
          <a:xfrm>
            <a:off x="11177404"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29" name="object 329"/>
          <p:cNvSpPr/>
          <p:nvPr/>
        </p:nvSpPr>
        <p:spPr>
          <a:xfrm>
            <a:off x="11230984"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30" name="object 330"/>
          <p:cNvSpPr/>
          <p:nvPr/>
        </p:nvSpPr>
        <p:spPr>
          <a:xfrm>
            <a:off x="11284565"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31" name="object 331"/>
          <p:cNvSpPr/>
          <p:nvPr/>
        </p:nvSpPr>
        <p:spPr>
          <a:xfrm>
            <a:off x="11338145" y="4434953"/>
            <a:ext cx="8930" cy="9525"/>
          </a:xfrm>
          <a:custGeom>
            <a:avLst/>
            <a:gdLst/>
            <a:ahLst/>
            <a:cxnLst/>
            <a:rect l="l" t="t" r="r" b="b"/>
            <a:pathLst>
              <a:path w="9525" h="10160">
                <a:moveTo>
                  <a:pt x="9199" y="9535"/>
                </a:moveTo>
                <a:lnTo>
                  <a:pt x="0" y="9535"/>
                </a:lnTo>
                <a:lnTo>
                  <a:pt x="0" y="0"/>
                </a:lnTo>
                <a:lnTo>
                  <a:pt x="9199" y="0"/>
                </a:lnTo>
                <a:lnTo>
                  <a:pt x="9199" y="9535"/>
                </a:lnTo>
                <a:close/>
              </a:path>
            </a:pathLst>
          </a:custGeom>
          <a:solidFill>
            <a:srgbClr val="C7C6C3"/>
          </a:solidFill>
        </p:spPr>
        <p:txBody>
          <a:bodyPr wrap="square" lIns="0" tIns="0" rIns="0" bIns="0" rtlCol="0"/>
          <a:lstStyle/>
          <a:p>
            <a:endParaRPr sz="1688"/>
          </a:p>
        </p:txBody>
      </p:sp>
      <p:sp>
        <p:nvSpPr>
          <p:cNvPr id="332" name="object 332"/>
          <p:cNvSpPr txBox="1"/>
          <p:nvPr/>
        </p:nvSpPr>
        <p:spPr>
          <a:xfrm>
            <a:off x="603363" y="4354628"/>
            <a:ext cx="316706"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$0.4M</a:t>
            </a:r>
            <a:endParaRPr sz="844">
              <a:latin typeface="Segoe UI"/>
              <a:cs typeface="Segoe UI"/>
            </a:endParaRPr>
          </a:p>
        </p:txBody>
      </p:sp>
      <p:sp>
        <p:nvSpPr>
          <p:cNvPr id="333" name="object 333"/>
          <p:cNvSpPr/>
          <p:nvPr/>
        </p:nvSpPr>
        <p:spPr>
          <a:xfrm>
            <a:off x="997170"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34" name="object 334"/>
          <p:cNvSpPr/>
          <p:nvPr/>
        </p:nvSpPr>
        <p:spPr>
          <a:xfrm>
            <a:off x="1050750"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35" name="object 335"/>
          <p:cNvSpPr/>
          <p:nvPr/>
        </p:nvSpPr>
        <p:spPr>
          <a:xfrm>
            <a:off x="1104330"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36" name="object 336"/>
          <p:cNvSpPr/>
          <p:nvPr/>
        </p:nvSpPr>
        <p:spPr>
          <a:xfrm>
            <a:off x="1157910"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37" name="object 337"/>
          <p:cNvSpPr/>
          <p:nvPr/>
        </p:nvSpPr>
        <p:spPr>
          <a:xfrm>
            <a:off x="1211491"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38" name="object 338"/>
          <p:cNvSpPr/>
          <p:nvPr/>
        </p:nvSpPr>
        <p:spPr>
          <a:xfrm>
            <a:off x="1265071"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39" name="object 339"/>
          <p:cNvSpPr/>
          <p:nvPr/>
        </p:nvSpPr>
        <p:spPr>
          <a:xfrm>
            <a:off x="1318651"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40" name="object 340"/>
          <p:cNvSpPr/>
          <p:nvPr/>
        </p:nvSpPr>
        <p:spPr>
          <a:xfrm>
            <a:off x="1372231"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41" name="object 341"/>
          <p:cNvSpPr/>
          <p:nvPr/>
        </p:nvSpPr>
        <p:spPr>
          <a:xfrm>
            <a:off x="1425811"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42" name="object 342"/>
          <p:cNvSpPr/>
          <p:nvPr/>
        </p:nvSpPr>
        <p:spPr>
          <a:xfrm>
            <a:off x="1479392"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43" name="object 343"/>
          <p:cNvSpPr/>
          <p:nvPr/>
        </p:nvSpPr>
        <p:spPr>
          <a:xfrm>
            <a:off x="1532972"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44" name="object 344"/>
          <p:cNvSpPr/>
          <p:nvPr/>
        </p:nvSpPr>
        <p:spPr>
          <a:xfrm>
            <a:off x="1586552"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45" name="object 345"/>
          <p:cNvSpPr/>
          <p:nvPr/>
        </p:nvSpPr>
        <p:spPr>
          <a:xfrm>
            <a:off x="1640132"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46" name="object 346"/>
          <p:cNvSpPr/>
          <p:nvPr/>
        </p:nvSpPr>
        <p:spPr>
          <a:xfrm>
            <a:off x="1693712"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47" name="object 347"/>
          <p:cNvSpPr/>
          <p:nvPr/>
        </p:nvSpPr>
        <p:spPr>
          <a:xfrm>
            <a:off x="1747293"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48" name="object 348"/>
          <p:cNvSpPr/>
          <p:nvPr/>
        </p:nvSpPr>
        <p:spPr>
          <a:xfrm>
            <a:off x="1800873"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49" name="object 349"/>
          <p:cNvSpPr/>
          <p:nvPr/>
        </p:nvSpPr>
        <p:spPr>
          <a:xfrm>
            <a:off x="1854453"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50" name="object 350"/>
          <p:cNvSpPr/>
          <p:nvPr/>
        </p:nvSpPr>
        <p:spPr>
          <a:xfrm>
            <a:off x="1908033"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51" name="object 351"/>
          <p:cNvSpPr/>
          <p:nvPr/>
        </p:nvSpPr>
        <p:spPr>
          <a:xfrm>
            <a:off x="1961613"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52" name="object 352"/>
          <p:cNvSpPr/>
          <p:nvPr/>
        </p:nvSpPr>
        <p:spPr>
          <a:xfrm>
            <a:off x="2015194"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53" name="object 353"/>
          <p:cNvSpPr/>
          <p:nvPr/>
        </p:nvSpPr>
        <p:spPr>
          <a:xfrm>
            <a:off x="2068774"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54" name="object 354"/>
          <p:cNvSpPr/>
          <p:nvPr/>
        </p:nvSpPr>
        <p:spPr>
          <a:xfrm>
            <a:off x="3301118"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55" name="object 355"/>
          <p:cNvSpPr/>
          <p:nvPr/>
        </p:nvSpPr>
        <p:spPr>
          <a:xfrm>
            <a:off x="3354698"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56" name="object 356"/>
          <p:cNvSpPr/>
          <p:nvPr/>
        </p:nvSpPr>
        <p:spPr>
          <a:xfrm>
            <a:off x="3408279"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57" name="object 357"/>
          <p:cNvSpPr/>
          <p:nvPr/>
        </p:nvSpPr>
        <p:spPr>
          <a:xfrm>
            <a:off x="3461859"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58" name="object 358"/>
          <p:cNvSpPr/>
          <p:nvPr/>
        </p:nvSpPr>
        <p:spPr>
          <a:xfrm>
            <a:off x="3515439"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59" name="object 359"/>
          <p:cNvSpPr/>
          <p:nvPr/>
        </p:nvSpPr>
        <p:spPr>
          <a:xfrm>
            <a:off x="3569019"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60" name="object 360"/>
          <p:cNvSpPr/>
          <p:nvPr/>
        </p:nvSpPr>
        <p:spPr>
          <a:xfrm>
            <a:off x="3622599"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61" name="object 361"/>
          <p:cNvSpPr/>
          <p:nvPr/>
        </p:nvSpPr>
        <p:spPr>
          <a:xfrm>
            <a:off x="3676179"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62" name="object 362"/>
          <p:cNvSpPr/>
          <p:nvPr/>
        </p:nvSpPr>
        <p:spPr>
          <a:xfrm>
            <a:off x="3729760"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63" name="object 363"/>
          <p:cNvSpPr/>
          <p:nvPr/>
        </p:nvSpPr>
        <p:spPr>
          <a:xfrm>
            <a:off x="3783340"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64" name="object 364"/>
          <p:cNvSpPr/>
          <p:nvPr/>
        </p:nvSpPr>
        <p:spPr>
          <a:xfrm>
            <a:off x="3836920"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65" name="object 365"/>
          <p:cNvSpPr/>
          <p:nvPr/>
        </p:nvSpPr>
        <p:spPr>
          <a:xfrm>
            <a:off x="3890500"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66" name="object 366"/>
          <p:cNvSpPr/>
          <p:nvPr/>
        </p:nvSpPr>
        <p:spPr>
          <a:xfrm>
            <a:off x="3944080"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67" name="object 367"/>
          <p:cNvSpPr/>
          <p:nvPr/>
        </p:nvSpPr>
        <p:spPr>
          <a:xfrm>
            <a:off x="3997661"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68" name="object 368"/>
          <p:cNvSpPr/>
          <p:nvPr/>
        </p:nvSpPr>
        <p:spPr>
          <a:xfrm>
            <a:off x="4051241"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69" name="object 369"/>
          <p:cNvSpPr/>
          <p:nvPr/>
        </p:nvSpPr>
        <p:spPr>
          <a:xfrm>
            <a:off x="4104821"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70" name="object 370"/>
          <p:cNvSpPr/>
          <p:nvPr/>
        </p:nvSpPr>
        <p:spPr>
          <a:xfrm>
            <a:off x="4158401"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71" name="object 371"/>
          <p:cNvSpPr/>
          <p:nvPr/>
        </p:nvSpPr>
        <p:spPr>
          <a:xfrm>
            <a:off x="4211982"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72" name="object 372"/>
          <p:cNvSpPr/>
          <p:nvPr/>
        </p:nvSpPr>
        <p:spPr>
          <a:xfrm>
            <a:off x="4265561"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73" name="object 373"/>
          <p:cNvSpPr/>
          <p:nvPr/>
        </p:nvSpPr>
        <p:spPr>
          <a:xfrm>
            <a:off x="4319142"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74" name="object 374"/>
          <p:cNvSpPr/>
          <p:nvPr/>
        </p:nvSpPr>
        <p:spPr>
          <a:xfrm>
            <a:off x="4372722"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75" name="object 375"/>
          <p:cNvSpPr/>
          <p:nvPr/>
        </p:nvSpPr>
        <p:spPr>
          <a:xfrm>
            <a:off x="4426302"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76" name="object 376"/>
          <p:cNvSpPr/>
          <p:nvPr/>
        </p:nvSpPr>
        <p:spPr>
          <a:xfrm>
            <a:off x="4479882"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77" name="object 377"/>
          <p:cNvSpPr/>
          <p:nvPr/>
        </p:nvSpPr>
        <p:spPr>
          <a:xfrm>
            <a:off x="4533463"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78" name="object 378"/>
          <p:cNvSpPr/>
          <p:nvPr/>
        </p:nvSpPr>
        <p:spPr>
          <a:xfrm>
            <a:off x="4587043"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79" name="object 379"/>
          <p:cNvSpPr/>
          <p:nvPr/>
        </p:nvSpPr>
        <p:spPr>
          <a:xfrm>
            <a:off x="4640623"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80" name="object 380"/>
          <p:cNvSpPr/>
          <p:nvPr/>
        </p:nvSpPr>
        <p:spPr>
          <a:xfrm>
            <a:off x="4694203"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81" name="object 381"/>
          <p:cNvSpPr/>
          <p:nvPr/>
        </p:nvSpPr>
        <p:spPr>
          <a:xfrm>
            <a:off x="4747783"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82" name="object 382"/>
          <p:cNvSpPr/>
          <p:nvPr/>
        </p:nvSpPr>
        <p:spPr>
          <a:xfrm>
            <a:off x="4801363"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83" name="object 383"/>
          <p:cNvSpPr/>
          <p:nvPr/>
        </p:nvSpPr>
        <p:spPr>
          <a:xfrm>
            <a:off x="4854943"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84" name="object 384"/>
          <p:cNvSpPr/>
          <p:nvPr/>
        </p:nvSpPr>
        <p:spPr>
          <a:xfrm>
            <a:off x="4908523"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85" name="object 385"/>
          <p:cNvSpPr/>
          <p:nvPr/>
        </p:nvSpPr>
        <p:spPr>
          <a:xfrm>
            <a:off x="4962103"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86" name="object 386"/>
          <p:cNvSpPr/>
          <p:nvPr/>
        </p:nvSpPr>
        <p:spPr>
          <a:xfrm>
            <a:off x="6194448"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87" name="object 387"/>
          <p:cNvSpPr/>
          <p:nvPr/>
        </p:nvSpPr>
        <p:spPr>
          <a:xfrm>
            <a:off x="6248028"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88" name="object 388"/>
          <p:cNvSpPr/>
          <p:nvPr/>
        </p:nvSpPr>
        <p:spPr>
          <a:xfrm>
            <a:off x="6301608"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89" name="object 389"/>
          <p:cNvSpPr/>
          <p:nvPr/>
        </p:nvSpPr>
        <p:spPr>
          <a:xfrm>
            <a:off x="6355188"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90" name="object 390"/>
          <p:cNvSpPr/>
          <p:nvPr/>
        </p:nvSpPr>
        <p:spPr>
          <a:xfrm>
            <a:off x="6408768"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91" name="object 391"/>
          <p:cNvSpPr/>
          <p:nvPr/>
        </p:nvSpPr>
        <p:spPr>
          <a:xfrm>
            <a:off x="6462349"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92" name="object 392"/>
          <p:cNvSpPr/>
          <p:nvPr/>
        </p:nvSpPr>
        <p:spPr>
          <a:xfrm>
            <a:off x="6515928"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93" name="object 393"/>
          <p:cNvSpPr/>
          <p:nvPr/>
        </p:nvSpPr>
        <p:spPr>
          <a:xfrm>
            <a:off x="6569509"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94" name="object 394"/>
          <p:cNvSpPr/>
          <p:nvPr/>
        </p:nvSpPr>
        <p:spPr>
          <a:xfrm>
            <a:off x="6623089"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95" name="object 395"/>
          <p:cNvSpPr/>
          <p:nvPr/>
        </p:nvSpPr>
        <p:spPr>
          <a:xfrm>
            <a:off x="6676669"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96" name="object 396"/>
          <p:cNvSpPr/>
          <p:nvPr/>
        </p:nvSpPr>
        <p:spPr>
          <a:xfrm>
            <a:off x="6730250"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97" name="object 397"/>
          <p:cNvSpPr/>
          <p:nvPr/>
        </p:nvSpPr>
        <p:spPr>
          <a:xfrm>
            <a:off x="6783830"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98" name="object 398"/>
          <p:cNvSpPr/>
          <p:nvPr/>
        </p:nvSpPr>
        <p:spPr>
          <a:xfrm>
            <a:off x="6837409"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99" name="object 399"/>
          <p:cNvSpPr/>
          <p:nvPr/>
        </p:nvSpPr>
        <p:spPr>
          <a:xfrm>
            <a:off x="6890990"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00" name="object 400"/>
          <p:cNvSpPr/>
          <p:nvPr/>
        </p:nvSpPr>
        <p:spPr>
          <a:xfrm>
            <a:off x="6944570"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01" name="object 401"/>
          <p:cNvSpPr/>
          <p:nvPr/>
        </p:nvSpPr>
        <p:spPr>
          <a:xfrm>
            <a:off x="6998150"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02" name="object 402"/>
          <p:cNvSpPr/>
          <p:nvPr/>
        </p:nvSpPr>
        <p:spPr>
          <a:xfrm>
            <a:off x="7051731"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03" name="object 403"/>
          <p:cNvSpPr/>
          <p:nvPr/>
        </p:nvSpPr>
        <p:spPr>
          <a:xfrm>
            <a:off x="7105311"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04" name="object 404"/>
          <p:cNvSpPr/>
          <p:nvPr/>
        </p:nvSpPr>
        <p:spPr>
          <a:xfrm>
            <a:off x="7158891"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05" name="object 405"/>
          <p:cNvSpPr/>
          <p:nvPr/>
        </p:nvSpPr>
        <p:spPr>
          <a:xfrm>
            <a:off x="7212471"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06" name="object 406"/>
          <p:cNvSpPr/>
          <p:nvPr/>
        </p:nvSpPr>
        <p:spPr>
          <a:xfrm>
            <a:off x="7266051"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07" name="object 407"/>
          <p:cNvSpPr/>
          <p:nvPr/>
        </p:nvSpPr>
        <p:spPr>
          <a:xfrm>
            <a:off x="7319632"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08" name="object 408"/>
          <p:cNvSpPr/>
          <p:nvPr/>
        </p:nvSpPr>
        <p:spPr>
          <a:xfrm>
            <a:off x="7373212"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09" name="object 409"/>
          <p:cNvSpPr/>
          <p:nvPr/>
        </p:nvSpPr>
        <p:spPr>
          <a:xfrm>
            <a:off x="7426792"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10" name="object 410"/>
          <p:cNvSpPr/>
          <p:nvPr/>
        </p:nvSpPr>
        <p:spPr>
          <a:xfrm>
            <a:off x="7480372"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11" name="object 411"/>
          <p:cNvSpPr/>
          <p:nvPr/>
        </p:nvSpPr>
        <p:spPr>
          <a:xfrm>
            <a:off x="7533952"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12" name="object 412"/>
          <p:cNvSpPr/>
          <p:nvPr/>
        </p:nvSpPr>
        <p:spPr>
          <a:xfrm>
            <a:off x="7587533"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13" name="object 413"/>
          <p:cNvSpPr/>
          <p:nvPr/>
        </p:nvSpPr>
        <p:spPr>
          <a:xfrm>
            <a:off x="7641113"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14" name="object 414"/>
          <p:cNvSpPr/>
          <p:nvPr/>
        </p:nvSpPr>
        <p:spPr>
          <a:xfrm>
            <a:off x="7694693"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15" name="object 415"/>
          <p:cNvSpPr/>
          <p:nvPr/>
        </p:nvSpPr>
        <p:spPr>
          <a:xfrm>
            <a:off x="7748273"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16" name="object 416"/>
          <p:cNvSpPr/>
          <p:nvPr/>
        </p:nvSpPr>
        <p:spPr>
          <a:xfrm>
            <a:off x="7801853"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17" name="object 417"/>
          <p:cNvSpPr/>
          <p:nvPr/>
        </p:nvSpPr>
        <p:spPr>
          <a:xfrm>
            <a:off x="7855433"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18" name="object 418"/>
          <p:cNvSpPr/>
          <p:nvPr/>
        </p:nvSpPr>
        <p:spPr>
          <a:xfrm>
            <a:off x="7909014"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19" name="object 419"/>
          <p:cNvSpPr/>
          <p:nvPr/>
        </p:nvSpPr>
        <p:spPr>
          <a:xfrm>
            <a:off x="7962594"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20" name="object 420"/>
          <p:cNvSpPr/>
          <p:nvPr/>
        </p:nvSpPr>
        <p:spPr>
          <a:xfrm>
            <a:off x="8016174"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21" name="object 421"/>
          <p:cNvSpPr/>
          <p:nvPr/>
        </p:nvSpPr>
        <p:spPr>
          <a:xfrm>
            <a:off x="8069754"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22" name="object 422"/>
          <p:cNvSpPr/>
          <p:nvPr/>
        </p:nvSpPr>
        <p:spPr>
          <a:xfrm>
            <a:off x="8123334"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23" name="object 423"/>
          <p:cNvSpPr/>
          <p:nvPr/>
        </p:nvSpPr>
        <p:spPr>
          <a:xfrm>
            <a:off x="8176915"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24" name="object 424"/>
          <p:cNvSpPr/>
          <p:nvPr/>
        </p:nvSpPr>
        <p:spPr>
          <a:xfrm>
            <a:off x="8230495"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25" name="object 425"/>
          <p:cNvSpPr/>
          <p:nvPr/>
        </p:nvSpPr>
        <p:spPr>
          <a:xfrm>
            <a:off x="8284075"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26" name="object 426"/>
          <p:cNvSpPr/>
          <p:nvPr/>
        </p:nvSpPr>
        <p:spPr>
          <a:xfrm>
            <a:off x="8337656"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27" name="object 427"/>
          <p:cNvSpPr/>
          <p:nvPr/>
        </p:nvSpPr>
        <p:spPr>
          <a:xfrm>
            <a:off x="8391235"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28" name="object 428"/>
          <p:cNvSpPr/>
          <p:nvPr/>
        </p:nvSpPr>
        <p:spPr>
          <a:xfrm>
            <a:off x="8444815"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29" name="object 429"/>
          <p:cNvSpPr/>
          <p:nvPr/>
        </p:nvSpPr>
        <p:spPr>
          <a:xfrm>
            <a:off x="8498396"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30" name="object 430"/>
          <p:cNvSpPr/>
          <p:nvPr/>
        </p:nvSpPr>
        <p:spPr>
          <a:xfrm>
            <a:off x="8551976"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31" name="object 431"/>
          <p:cNvSpPr/>
          <p:nvPr/>
        </p:nvSpPr>
        <p:spPr>
          <a:xfrm>
            <a:off x="8605556"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32" name="object 432"/>
          <p:cNvSpPr/>
          <p:nvPr/>
        </p:nvSpPr>
        <p:spPr>
          <a:xfrm>
            <a:off x="8659137"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33" name="object 433"/>
          <p:cNvSpPr/>
          <p:nvPr/>
        </p:nvSpPr>
        <p:spPr>
          <a:xfrm>
            <a:off x="8712716"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34" name="object 434"/>
          <p:cNvSpPr/>
          <p:nvPr/>
        </p:nvSpPr>
        <p:spPr>
          <a:xfrm>
            <a:off x="8766297"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35" name="object 435"/>
          <p:cNvSpPr/>
          <p:nvPr/>
        </p:nvSpPr>
        <p:spPr>
          <a:xfrm>
            <a:off x="8819877"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36" name="object 436"/>
          <p:cNvSpPr/>
          <p:nvPr/>
        </p:nvSpPr>
        <p:spPr>
          <a:xfrm>
            <a:off x="8873457"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37" name="object 437"/>
          <p:cNvSpPr/>
          <p:nvPr/>
        </p:nvSpPr>
        <p:spPr>
          <a:xfrm>
            <a:off x="8927038"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38" name="object 438"/>
          <p:cNvSpPr/>
          <p:nvPr/>
        </p:nvSpPr>
        <p:spPr>
          <a:xfrm>
            <a:off x="8980618"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39" name="object 439"/>
          <p:cNvSpPr/>
          <p:nvPr/>
        </p:nvSpPr>
        <p:spPr>
          <a:xfrm>
            <a:off x="9034197"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40" name="object 440"/>
          <p:cNvSpPr/>
          <p:nvPr/>
        </p:nvSpPr>
        <p:spPr>
          <a:xfrm>
            <a:off x="9087778"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41" name="object 441"/>
          <p:cNvSpPr/>
          <p:nvPr/>
        </p:nvSpPr>
        <p:spPr>
          <a:xfrm>
            <a:off x="9141358"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42" name="object 442"/>
          <p:cNvSpPr/>
          <p:nvPr/>
        </p:nvSpPr>
        <p:spPr>
          <a:xfrm>
            <a:off x="9194938"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43" name="object 443"/>
          <p:cNvSpPr/>
          <p:nvPr/>
        </p:nvSpPr>
        <p:spPr>
          <a:xfrm>
            <a:off x="9248518"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44" name="object 444"/>
          <p:cNvSpPr/>
          <p:nvPr/>
        </p:nvSpPr>
        <p:spPr>
          <a:xfrm>
            <a:off x="9302098"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45" name="object 445"/>
          <p:cNvSpPr/>
          <p:nvPr/>
        </p:nvSpPr>
        <p:spPr>
          <a:xfrm>
            <a:off x="9355678"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46" name="object 446"/>
          <p:cNvSpPr/>
          <p:nvPr/>
        </p:nvSpPr>
        <p:spPr>
          <a:xfrm>
            <a:off x="9409258"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47" name="object 447"/>
          <p:cNvSpPr/>
          <p:nvPr/>
        </p:nvSpPr>
        <p:spPr>
          <a:xfrm>
            <a:off x="9462838"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48" name="object 448"/>
          <p:cNvSpPr/>
          <p:nvPr/>
        </p:nvSpPr>
        <p:spPr>
          <a:xfrm>
            <a:off x="9516419"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49" name="object 449"/>
          <p:cNvSpPr/>
          <p:nvPr/>
        </p:nvSpPr>
        <p:spPr>
          <a:xfrm>
            <a:off x="9569999"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50" name="object 450"/>
          <p:cNvSpPr/>
          <p:nvPr/>
        </p:nvSpPr>
        <p:spPr>
          <a:xfrm>
            <a:off x="9623578"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51" name="object 451"/>
          <p:cNvSpPr/>
          <p:nvPr/>
        </p:nvSpPr>
        <p:spPr>
          <a:xfrm>
            <a:off x="9677159"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52" name="object 452"/>
          <p:cNvSpPr/>
          <p:nvPr/>
        </p:nvSpPr>
        <p:spPr>
          <a:xfrm>
            <a:off x="9730739"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53" name="object 453"/>
          <p:cNvSpPr/>
          <p:nvPr/>
        </p:nvSpPr>
        <p:spPr>
          <a:xfrm>
            <a:off x="9784319"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54" name="object 454"/>
          <p:cNvSpPr/>
          <p:nvPr/>
        </p:nvSpPr>
        <p:spPr>
          <a:xfrm>
            <a:off x="9837900"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55" name="object 455"/>
          <p:cNvSpPr/>
          <p:nvPr/>
        </p:nvSpPr>
        <p:spPr>
          <a:xfrm>
            <a:off x="9891480"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56" name="object 456"/>
          <p:cNvSpPr/>
          <p:nvPr/>
        </p:nvSpPr>
        <p:spPr>
          <a:xfrm>
            <a:off x="9945060"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57" name="object 457"/>
          <p:cNvSpPr/>
          <p:nvPr/>
        </p:nvSpPr>
        <p:spPr>
          <a:xfrm>
            <a:off x="9998640"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58" name="object 458"/>
          <p:cNvSpPr/>
          <p:nvPr/>
        </p:nvSpPr>
        <p:spPr>
          <a:xfrm>
            <a:off x="10052220"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59" name="object 459"/>
          <p:cNvSpPr/>
          <p:nvPr/>
        </p:nvSpPr>
        <p:spPr>
          <a:xfrm>
            <a:off x="10105801"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60" name="object 460"/>
          <p:cNvSpPr/>
          <p:nvPr/>
        </p:nvSpPr>
        <p:spPr>
          <a:xfrm>
            <a:off x="10159381"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61" name="object 461"/>
          <p:cNvSpPr/>
          <p:nvPr/>
        </p:nvSpPr>
        <p:spPr>
          <a:xfrm>
            <a:off x="10212961"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62" name="object 462"/>
          <p:cNvSpPr/>
          <p:nvPr/>
        </p:nvSpPr>
        <p:spPr>
          <a:xfrm>
            <a:off x="10266541"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63" name="object 463"/>
          <p:cNvSpPr/>
          <p:nvPr/>
        </p:nvSpPr>
        <p:spPr>
          <a:xfrm>
            <a:off x="10320121"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64" name="object 464"/>
          <p:cNvSpPr/>
          <p:nvPr/>
        </p:nvSpPr>
        <p:spPr>
          <a:xfrm>
            <a:off x="10373701"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65" name="object 465"/>
          <p:cNvSpPr/>
          <p:nvPr/>
        </p:nvSpPr>
        <p:spPr>
          <a:xfrm>
            <a:off x="10427282"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66" name="object 466"/>
          <p:cNvSpPr/>
          <p:nvPr/>
        </p:nvSpPr>
        <p:spPr>
          <a:xfrm>
            <a:off x="10480862"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67" name="object 467"/>
          <p:cNvSpPr/>
          <p:nvPr/>
        </p:nvSpPr>
        <p:spPr>
          <a:xfrm>
            <a:off x="10534442"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68" name="object 468"/>
          <p:cNvSpPr/>
          <p:nvPr/>
        </p:nvSpPr>
        <p:spPr>
          <a:xfrm>
            <a:off x="10588022"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69" name="object 469"/>
          <p:cNvSpPr/>
          <p:nvPr/>
        </p:nvSpPr>
        <p:spPr>
          <a:xfrm>
            <a:off x="10641602"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70" name="object 470"/>
          <p:cNvSpPr/>
          <p:nvPr/>
        </p:nvSpPr>
        <p:spPr>
          <a:xfrm>
            <a:off x="10695183"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71" name="object 471"/>
          <p:cNvSpPr/>
          <p:nvPr/>
        </p:nvSpPr>
        <p:spPr>
          <a:xfrm>
            <a:off x="10748763"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72" name="object 472"/>
          <p:cNvSpPr/>
          <p:nvPr/>
        </p:nvSpPr>
        <p:spPr>
          <a:xfrm>
            <a:off x="10802343"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73" name="object 473"/>
          <p:cNvSpPr/>
          <p:nvPr/>
        </p:nvSpPr>
        <p:spPr>
          <a:xfrm>
            <a:off x="10855924"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74" name="object 474"/>
          <p:cNvSpPr/>
          <p:nvPr/>
        </p:nvSpPr>
        <p:spPr>
          <a:xfrm>
            <a:off x="10909503"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75" name="object 475"/>
          <p:cNvSpPr/>
          <p:nvPr/>
        </p:nvSpPr>
        <p:spPr>
          <a:xfrm>
            <a:off x="10963083"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76" name="object 476"/>
          <p:cNvSpPr/>
          <p:nvPr/>
        </p:nvSpPr>
        <p:spPr>
          <a:xfrm>
            <a:off x="11016664"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77" name="object 477"/>
          <p:cNvSpPr/>
          <p:nvPr/>
        </p:nvSpPr>
        <p:spPr>
          <a:xfrm>
            <a:off x="11070244"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78" name="object 478"/>
          <p:cNvSpPr/>
          <p:nvPr/>
        </p:nvSpPr>
        <p:spPr>
          <a:xfrm>
            <a:off x="11123824"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79" name="object 479"/>
          <p:cNvSpPr/>
          <p:nvPr/>
        </p:nvSpPr>
        <p:spPr>
          <a:xfrm>
            <a:off x="11177404"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80" name="object 480"/>
          <p:cNvSpPr/>
          <p:nvPr/>
        </p:nvSpPr>
        <p:spPr>
          <a:xfrm>
            <a:off x="11230984"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81" name="object 481"/>
          <p:cNvSpPr/>
          <p:nvPr/>
        </p:nvSpPr>
        <p:spPr>
          <a:xfrm>
            <a:off x="11284565"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82" name="object 482"/>
          <p:cNvSpPr/>
          <p:nvPr/>
        </p:nvSpPr>
        <p:spPr>
          <a:xfrm>
            <a:off x="11338145" y="3518225"/>
            <a:ext cx="8930" cy="9525"/>
          </a:xfrm>
          <a:custGeom>
            <a:avLst/>
            <a:gdLst/>
            <a:ahLst/>
            <a:cxnLst/>
            <a:rect l="l" t="t" r="r" b="b"/>
            <a:pathLst>
              <a:path w="9525" h="10160">
                <a:moveTo>
                  <a:pt x="9199" y="9535"/>
                </a:moveTo>
                <a:lnTo>
                  <a:pt x="0" y="9535"/>
                </a:lnTo>
                <a:lnTo>
                  <a:pt x="0" y="0"/>
                </a:lnTo>
                <a:lnTo>
                  <a:pt x="9199" y="0"/>
                </a:lnTo>
                <a:lnTo>
                  <a:pt x="9199" y="9535"/>
                </a:lnTo>
                <a:close/>
              </a:path>
            </a:pathLst>
          </a:custGeom>
          <a:solidFill>
            <a:srgbClr val="C7C6C3"/>
          </a:solidFill>
        </p:spPr>
        <p:txBody>
          <a:bodyPr wrap="square" lIns="0" tIns="0" rIns="0" bIns="0" rtlCol="0"/>
          <a:lstStyle/>
          <a:p>
            <a:endParaRPr sz="1688"/>
          </a:p>
        </p:txBody>
      </p:sp>
      <p:sp>
        <p:nvSpPr>
          <p:cNvPr id="483" name="object 483"/>
          <p:cNvSpPr txBox="1"/>
          <p:nvPr/>
        </p:nvSpPr>
        <p:spPr>
          <a:xfrm>
            <a:off x="603363" y="3437899"/>
            <a:ext cx="316706"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$0.6M</a:t>
            </a:r>
            <a:endParaRPr sz="844">
              <a:latin typeface="Segoe UI"/>
              <a:cs typeface="Segoe UI"/>
            </a:endParaRPr>
          </a:p>
        </p:txBody>
      </p:sp>
      <p:sp>
        <p:nvSpPr>
          <p:cNvPr id="484" name="object 484"/>
          <p:cNvSpPr/>
          <p:nvPr/>
        </p:nvSpPr>
        <p:spPr>
          <a:xfrm>
            <a:off x="997170"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85" name="object 485"/>
          <p:cNvSpPr/>
          <p:nvPr/>
        </p:nvSpPr>
        <p:spPr>
          <a:xfrm>
            <a:off x="1050750"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86" name="object 486"/>
          <p:cNvSpPr/>
          <p:nvPr/>
        </p:nvSpPr>
        <p:spPr>
          <a:xfrm>
            <a:off x="1104330"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87" name="object 487"/>
          <p:cNvSpPr/>
          <p:nvPr/>
        </p:nvSpPr>
        <p:spPr>
          <a:xfrm>
            <a:off x="1157910"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88" name="object 488"/>
          <p:cNvSpPr/>
          <p:nvPr/>
        </p:nvSpPr>
        <p:spPr>
          <a:xfrm>
            <a:off x="1211491"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89" name="object 489"/>
          <p:cNvSpPr/>
          <p:nvPr/>
        </p:nvSpPr>
        <p:spPr>
          <a:xfrm>
            <a:off x="1265071"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90" name="object 490"/>
          <p:cNvSpPr/>
          <p:nvPr/>
        </p:nvSpPr>
        <p:spPr>
          <a:xfrm>
            <a:off x="1318651"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91" name="object 491"/>
          <p:cNvSpPr/>
          <p:nvPr/>
        </p:nvSpPr>
        <p:spPr>
          <a:xfrm>
            <a:off x="1372231"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92" name="object 492"/>
          <p:cNvSpPr/>
          <p:nvPr/>
        </p:nvSpPr>
        <p:spPr>
          <a:xfrm>
            <a:off x="1425811"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93" name="object 493"/>
          <p:cNvSpPr/>
          <p:nvPr/>
        </p:nvSpPr>
        <p:spPr>
          <a:xfrm>
            <a:off x="1479392"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94" name="object 494"/>
          <p:cNvSpPr/>
          <p:nvPr/>
        </p:nvSpPr>
        <p:spPr>
          <a:xfrm>
            <a:off x="1532972"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95" name="object 495"/>
          <p:cNvSpPr/>
          <p:nvPr/>
        </p:nvSpPr>
        <p:spPr>
          <a:xfrm>
            <a:off x="1586552"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96" name="object 496"/>
          <p:cNvSpPr/>
          <p:nvPr/>
        </p:nvSpPr>
        <p:spPr>
          <a:xfrm>
            <a:off x="1640132"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97" name="object 497"/>
          <p:cNvSpPr/>
          <p:nvPr/>
        </p:nvSpPr>
        <p:spPr>
          <a:xfrm>
            <a:off x="1693712"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98" name="object 498"/>
          <p:cNvSpPr/>
          <p:nvPr/>
        </p:nvSpPr>
        <p:spPr>
          <a:xfrm>
            <a:off x="1747293"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99" name="object 499"/>
          <p:cNvSpPr/>
          <p:nvPr/>
        </p:nvSpPr>
        <p:spPr>
          <a:xfrm>
            <a:off x="1800873"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00" name="object 500"/>
          <p:cNvSpPr/>
          <p:nvPr/>
        </p:nvSpPr>
        <p:spPr>
          <a:xfrm>
            <a:off x="1854453"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01" name="object 501"/>
          <p:cNvSpPr/>
          <p:nvPr/>
        </p:nvSpPr>
        <p:spPr>
          <a:xfrm>
            <a:off x="1908033"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02" name="object 502"/>
          <p:cNvSpPr/>
          <p:nvPr/>
        </p:nvSpPr>
        <p:spPr>
          <a:xfrm>
            <a:off x="1961613"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03" name="object 503"/>
          <p:cNvSpPr/>
          <p:nvPr/>
        </p:nvSpPr>
        <p:spPr>
          <a:xfrm>
            <a:off x="2015194"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04" name="object 504"/>
          <p:cNvSpPr/>
          <p:nvPr/>
        </p:nvSpPr>
        <p:spPr>
          <a:xfrm>
            <a:off x="2068774"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05" name="object 505"/>
          <p:cNvSpPr/>
          <p:nvPr/>
        </p:nvSpPr>
        <p:spPr>
          <a:xfrm>
            <a:off x="3301118"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06" name="object 506"/>
          <p:cNvSpPr/>
          <p:nvPr/>
        </p:nvSpPr>
        <p:spPr>
          <a:xfrm>
            <a:off x="3354698"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07" name="object 507"/>
          <p:cNvSpPr/>
          <p:nvPr/>
        </p:nvSpPr>
        <p:spPr>
          <a:xfrm>
            <a:off x="3408279"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08" name="object 508"/>
          <p:cNvSpPr/>
          <p:nvPr/>
        </p:nvSpPr>
        <p:spPr>
          <a:xfrm>
            <a:off x="3461859"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09" name="object 509"/>
          <p:cNvSpPr/>
          <p:nvPr/>
        </p:nvSpPr>
        <p:spPr>
          <a:xfrm>
            <a:off x="3515439"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10" name="object 510"/>
          <p:cNvSpPr/>
          <p:nvPr/>
        </p:nvSpPr>
        <p:spPr>
          <a:xfrm>
            <a:off x="3569019"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11" name="object 511"/>
          <p:cNvSpPr/>
          <p:nvPr/>
        </p:nvSpPr>
        <p:spPr>
          <a:xfrm>
            <a:off x="3622599"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12" name="object 512"/>
          <p:cNvSpPr/>
          <p:nvPr/>
        </p:nvSpPr>
        <p:spPr>
          <a:xfrm>
            <a:off x="3676179"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13" name="object 513"/>
          <p:cNvSpPr/>
          <p:nvPr/>
        </p:nvSpPr>
        <p:spPr>
          <a:xfrm>
            <a:off x="3729760"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14" name="object 514"/>
          <p:cNvSpPr/>
          <p:nvPr/>
        </p:nvSpPr>
        <p:spPr>
          <a:xfrm>
            <a:off x="3783340"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15" name="object 515"/>
          <p:cNvSpPr/>
          <p:nvPr/>
        </p:nvSpPr>
        <p:spPr>
          <a:xfrm>
            <a:off x="3836920"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16" name="object 516"/>
          <p:cNvSpPr/>
          <p:nvPr/>
        </p:nvSpPr>
        <p:spPr>
          <a:xfrm>
            <a:off x="3890500"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17" name="object 517"/>
          <p:cNvSpPr/>
          <p:nvPr/>
        </p:nvSpPr>
        <p:spPr>
          <a:xfrm>
            <a:off x="3944080"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18" name="object 518"/>
          <p:cNvSpPr/>
          <p:nvPr/>
        </p:nvSpPr>
        <p:spPr>
          <a:xfrm>
            <a:off x="3997661"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19" name="object 519"/>
          <p:cNvSpPr/>
          <p:nvPr/>
        </p:nvSpPr>
        <p:spPr>
          <a:xfrm>
            <a:off x="4051241"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20" name="object 520"/>
          <p:cNvSpPr/>
          <p:nvPr/>
        </p:nvSpPr>
        <p:spPr>
          <a:xfrm>
            <a:off x="4104821"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21" name="object 521"/>
          <p:cNvSpPr/>
          <p:nvPr/>
        </p:nvSpPr>
        <p:spPr>
          <a:xfrm>
            <a:off x="4158401"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22" name="object 522"/>
          <p:cNvSpPr/>
          <p:nvPr/>
        </p:nvSpPr>
        <p:spPr>
          <a:xfrm>
            <a:off x="4211982"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23" name="object 523"/>
          <p:cNvSpPr/>
          <p:nvPr/>
        </p:nvSpPr>
        <p:spPr>
          <a:xfrm>
            <a:off x="4265561"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24" name="object 524"/>
          <p:cNvSpPr/>
          <p:nvPr/>
        </p:nvSpPr>
        <p:spPr>
          <a:xfrm>
            <a:off x="4319142"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25" name="object 525"/>
          <p:cNvSpPr/>
          <p:nvPr/>
        </p:nvSpPr>
        <p:spPr>
          <a:xfrm>
            <a:off x="4372722"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26" name="object 526"/>
          <p:cNvSpPr/>
          <p:nvPr/>
        </p:nvSpPr>
        <p:spPr>
          <a:xfrm>
            <a:off x="4426302"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27" name="object 527"/>
          <p:cNvSpPr/>
          <p:nvPr/>
        </p:nvSpPr>
        <p:spPr>
          <a:xfrm>
            <a:off x="4479882"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28" name="object 528"/>
          <p:cNvSpPr/>
          <p:nvPr/>
        </p:nvSpPr>
        <p:spPr>
          <a:xfrm>
            <a:off x="4533463"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29" name="object 529"/>
          <p:cNvSpPr/>
          <p:nvPr/>
        </p:nvSpPr>
        <p:spPr>
          <a:xfrm>
            <a:off x="4587043"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30" name="object 530"/>
          <p:cNvSpPr/>
          <p:nvPr/>
        </p:nvSpPr>
        <p:spPr>
          <a:xfrm>
            <a:off x="4640623"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31" name="object 531"/>
          <p:cNvSpPr/>
          <p:nvPr/>
        </p:nvSpPr>
        <p:spPr>
          <a:xfrm>
            <a:off x="4694203"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32" name="object 532"/>
          <p:cNvSpPr/>
          <p:nvPr/>
        </p:nvSpPr>
        <p:spPr>
          <a:xfrm>
            <a:off x="4747783"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33" name="object 533"/>
          <p:cNvSpPr/>
          <p:nvPr/>
        </p:nvSpPr>
        <p:spPr>
          <a:xfrm>
            <a:off x="4801363"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34" name="object 534"/>
          <p:cNvSpPr/>
          <p:nvPr/>
        </p:nvSpPr>
        <p:spPr>
          <a:xfrm>
            <a:off x="4854943"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35" name="object 535"/>
          <p:cNvSpPr/>
          <p:nvPr/>
        </p:nvSpPr>
        <p:spPr>
          <a:xfrm>
            <a:off x="4908523"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36" name="object 536"/>
          <p:cNvSpPr/>
          <p:nvPr/>
        </p:nvSpPr>
        <p:spPr>
          <a:xfrm>
            <a:off x="4962103"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37" name="object 537"/>
          <p:cNvSpPr/>
          <p:nvPr/>
        </p:nvSpPr>
        <p:spPr>
          <a:xfrm>
            <a:off x="5015683"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38" name="object 538"/>
          <p:cNvSpPr/>
          <p:nvPr/>
        </p:nvSpPr>
        <p:spPr>
          <a:xfrm>
            <a:off x="5069263"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39" name="object 539"/>
          <p:cNvSpPr/>
          <p:nvPr/>
        </p:nvSpPr>
        <p:spPr>
          <a:xfrm>
            <a:off x="5122844"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40" name="object 540"/>
          <p:cNvSpPr/>
          <p:nvPr/>
        </p:nvSpPr>
        <p:spPr>
          <a:xfrm>
            <a:off x="5176424"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41" name="object 541"/>
          <p:cNvSpPr/>
          <p:nvPr/>
        </p:nvSpPr>
        <p:spPr>
          <a:xfrm>
            <a:off x="5230004"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42" name="object 542"/>
          <p:cNvSpPr/>
          <p:nvPr/>
        </p:nvSpPr>
        <p:spPr>
          <a:xfrm>
            <a:off x="5283584"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43" name="object 543"/>
          <p:cNvSpPr/>
          <p:nvPr/>
        </p:nvSpPr>
        <p:spPr>
          <a:xfrm>
            <a:off x="5337164"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44" name="object 544"/>
          <p:cNvSpPr/>
          <p:nvPr/>
        </p:nvSpPr>
        <p:spPr>
          <a:xfrm>
            <a:off x="5390745"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45" name="object 545"/>
          <p:cNvSpPr/>
          <p:nvPr/>
        </p:nvSpPr>
        <p:spPr>
          <a:xfrm>
            <a:off x="5444325"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46" name="object 546"/>
          <p:cNvSpPr/>
          <p:nvPr/>
        </p:nvSpPr>
        <p:spPr>
          <a:xfrm>
            <a:off x="5497905"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47" name="object 547"/>
          <p:cNvSpPr/>
          <p:nvPr/>
        </p:nvSpPr>
        <p:spPr>
          <a:xfrm>
            <a:off x="5551485"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48" name="object 548"/>
          <p:cNvSpPr/>
          <p:nvPr/>
        </p:nvSpPr>
        <p:spPr>
          <a:xfrm>
            <a:off x="5605066"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49" name="object 549"/>
          <p:cNvSpPr/>
          <p:nvPr/>
        </p:nvSpPr>
        <p:spPr>
          <a:xfrm>
            <a:off x="5658645"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50" name="object 550"/>
          <p:cNvSpPr/>
          <p:nvPr/>
        </p:nvSpPr>
        <p:spPr>
          <a:xfrm>
            <a:off x="5712226"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51" name="object 551"/>
          <p:cNvSpPr/>
          <p:nvPr/>
        </p:nvSpPr>
        <p:spPr>
          <a:xfrm>
            <a:off x="5765806"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52" name="object 552"/>
          <p:cNvSpPr/>
          <p:nvPr/>
        </p:nvSpPr>
        <p:spPr>
          <a:xfrm>
            <a:off x="5819386"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53" name="object 553"/>
          <p:cNvSpPr/>
          <p:nvPr/>
        </p:nvSpPr>
        <p:spPr>
          <a:xfrm>
            <a:off x="5872966"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54" name="object 554"/>
          <p:cNvSpPr/>
          <p:nvPr/>
        </p:nvSpPr>
        <p:spPr>
          <a:xfrm>
            <a:off x="5926547"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55" name="object 555"/>
          <p:cNvSpPr/>
          <p:nvPr/>
        </p:nvSpPr>
        <p:spPr>
          <a:xfrm>
            <a:off x="5980127"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56" name="object 556"/>
          <p:cNvSpPr/>
          <p:nvPr/>
        </p:nvSpPr>
        <p:spPr>
          <a:xfrm>
            <a:off x="6033707"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57" name="object 557"/>
          <p:cNvSpPr/>
          <p:nvPr/>
        </p:nvSpPr>
        <p:spPr>
          <a:xfrm>
            <a:off x="6087287"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58" name="object 558"/>
          <p:cNvSpPr/>
          <p:nvPr/>
        </p:nvSpPr>
        <p:spPr>
          <a:xfrm>
            <a:off x="6140867"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59" name="object 559"/>
          <p:cNvSpPr/>
          <p:nvPr/>
        </p:nvSpPr>
        <p:spPr>
          <a:xfrm>
            <a:off x="6194448"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60" name="object 560"/>
          <p:cNvSpPr/>
          <p:nvPr/>
        </p:nvSpPr>
        <p:spPr>
          <a:xfrm>
            <a:off x="6248028"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61" name="object 561"/>
          <p:cNvSpPr/>
          <p:nvPr/>
        </p:nvSpPr>
        <p:spPr>
          <a:xfrm>
            <a:off x="6301608"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62" name="object 562"/>
          <p:cNvSpPr/>
          <p:nvPr/>
        </p:nvSpPr>
        <p:spPr>
          <a:xfrm>
            <a:off x="6355188"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63" name="object 563"/>
          <p:cNvSpPr/>
          <p:nvPr/>
        </p:nvSpPr>
        <p:spPr>
          <a:xfrm>
            <a:off x="6408768"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64" name="object 564"/>
          <p:cNvSpPr/>
          <p:nvPr/>
        </p:nvSpPr>
        <p:spPr>
          <a:xfrm>
            <a:off x="6462349"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65" name="object 565"/>
          <p:cNvSpPr/>
          <p:nvPr/>
        </p:nvSpPr>
        <p:spPr>
          <a:xfrm>
            <a:off x="6515928"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66" name="object 566"/>
          <p:cNvSpPr/>
          <p:nvPr/>
        </p:nvSpPr>
        <p:spPr>
          <a:xfrm>
            <a:off x="6569509"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67" name="object 567"/>
          <p:cNvSpPr/>
          <p:nvPr/>
        </p:nvSpPr>
        <p:spPr>
          <a:xfrm>
            <a:off x="6623089"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68" name="object 568"/>
          <p:cNvSpPr/>
          <p:nvPr/>
        </p:nvSpPr>
        <p:spPr>
          <a:xfrm>
            <a:off x="6676669"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69" name="object 569"/>
          <p:cNvSpPr/>
          <p:nvPr/>
        </p:nvSpPr>
        <p:spPr>
          <a:xfrm>
            <a:off x="6730250"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70" name="object 570"/>
          <p:cNvSpPr/>
          <p:nvPr/>
        </p:nvSpPr>
        <p:spPr>
          <a:xfrm>
            <a:off x="6783830"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71" name="object 571"/>
          <p:cNvSpPr/>
          <p:nvPr/>
        </p:nvSpPr>
        <p:spPr>
          <a:xfrm>
            <a:off x="6837409"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72" name="object 572"/>
          <p:cNvSpPr/>
          <p:nvPr/>
        </p:nvSpPr>
        <p:spPr>
          <a:xfrm>
            <a:off x="6890990"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73" name="object 573"/>
          <p:cNvSpPr/>
          <p:nvPr/>
        </p:nvSpPr>
        <p:spPr>
          <a:xfrm>
            <a:off x="6944570"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74" name="object 574"/>
          <p:cNvSpPr/>
          <p:nvPr/>
        </p:nvSpPr>
        <p:spPr>
          <a:xfrm>
            <a:off x="6998150"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75" name="object 575"/>
          <p:cNvSpPr/>
          <p:nvPr/>
        </p:nvSpPr>
        <p:spPr>
          <a:xfrm>
            <a:off x="7051731"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76" name="object 576"/>
          <p:cNvSpPr/>
          <p:nvPr/>
        </p:nvSpPr>
        <p:spPr>
          <a:xfrm>
            <a:off x="7105311"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77" name="object 577"/>
          <p:cNvSpPr/>
          <p:nvPr/>
        </p:nvSpPr>
        <p:spPr>
          <a:xfrm>
            <a:off x="7158891"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78" name="object 578"/>
          <p:cNvSpPr/>
          <p:nvPr/>
        </p:nvSpPr>
        <p:spPr>
          <a:xfrm>
            <a:off x="7212471"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79" name="object 579"/>
          <p:cNvSpPr/>
          <p:nvPr/>
        </p:nvSpPr>
        <p:spPr>
          <a:xfrm>
            <a:off x="7266051"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80" name="object 580"/>
          <p:cNvSpPr/>
          <p:nvPr/>
        </p:nvSpPr>
        <p:spPr>
          <a:xfrm>
            <a:off x="7319632"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81" name="object 581"/>
          <p:cNvSpPr/>
          <p:nvPr/>
        </p:nvSpPr>
        <p:spPr>
          <a:xfrm>
            <a:off x="7373212"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82" name="object 582"/>
          <p:cNvSpPr/>
          <p:nvPr/>
        </p:nvSpPr>
        <p:spPr>
          <a:xfrm>
            <a:off x="7426792"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83" name="object 583"/>
          <p:cNvSpPr/>
          <p:nvPr/>
        </p:nvSpPr>
        <p:spPr>
          <a:xfrm>
            <a:off x="7480372"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84" name="object 584"/>
          <p:cNvSpPr/>
          <p:nvPr/>
        </p:nvSpPr>
        <p:spPr>
          <a:xfrm>
            <a:off x="7533952"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85" name="object 585"/>
          <p:cNvSpPr/>
          <p:nvPr/>
        </p:nvSpPr>
        <p:spPr>
          <a:xfrm>
            <a:off x="7587533"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86" name="object 586"/>
          <p:cNvSpPr/>
          <p:nvPr/>
        </p:nvSpPr>
        <p:spPr>
          <a:xfrm>
            <a:off x="7641113"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87" name="object 587"/>
          <p:cNvSpPr/>
          <p:nvPr/>
        </p:nvSpPr>
        <p:spPr>
          <a:xfrm>
            <a:off x="7694693"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88" name="object 588"/>
          <p:cNvSpPr/>
          <p:nvPr/>
        </p:nvSpPr>
        <p:spPr>
          <a:xfrm>
            <a:off x="7748273"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89" name="object 589"/>
          <p:cNvSpPr/>
          <p:nvPr/>
        </p:nvSpPr>
        <p:spPr>
          <a:xfrm>
            <a:off x="7801853"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90" name="object 590"/>
          <p:cNvSpPr/>
          <p:nvPr/>
        </p:nvSpPr>
        <p:spPr>
          <a:xfrm>
            <a:off x="7855433"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91" name="object 591"/>
          <p:cNvSpPr/>
          <p:nvPr/>
        </p:nvSpPr>
        <p:spPr>
          <a:xfrm>
            <a:off x="7909014"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92" name="object 592"/>
          <p:cNvSpPr/>
          <p:nvPr/>
        </p:nvSpPr>
        <p:spPr>
          <a:xfrm>
            <a:off x="7962594"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93" name="object 593"/>
          <p:cNvSpPr/>
          <p:nvPr/>
        </p:nvSpPr>
        <p:spPr>
          <a:xfrm>
            <a:off x="8016174"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94" name="object 594"/>
          <p:cNvSpPr/>
          <p:nvPr/>
        </p:nvSpPr>
        <p:spPr>
          <a:xfrm>
            <a:off x="8069754"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95" name="object 595"/>
          <p:cNvSpPr/>
          <p:nvPr/>
        </p:nvSpPr>
        <p:spPr>
          <a:xfrm>
            <a:off x="8123334"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96" name="object 596"/>
          <p:cNvSpPr/>
          <p:nvPr/>
        </p:nvSpPr>
        <p:spPr>
          <a:xfrm>
            <a:off x="8176915"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97" name="object 597"/>
          <p:cNvSpPr/>
          <p:nvPr/>
        </p:nvSpPr>
        <p:spPr>
          <a:xfrm>
            <a:off x="8230495"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98" name="object 598"/>
          <p:cNvSpPr/>
          <p:nvPr/>
        </p:nvSpPr>
        <p:spPr>
          <a:xfrm>
            <a:off x="8284075"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99" name="object 599"/>
          <p:cNvSpPr/>
          <p:nvPr/>
        </p:nvSpPr>
        <p:spPr>
          <a:xfrm>
            <a:off x="8337656"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00" name="object 600"/>
          <p:cNvSpPr/>
          <p:nvPr/>
        </p:nvSpPr>
        <p:spPr>
          <a:xfrm>
            <a:off x="8391235"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01" name="object 601"/>
          <p:cNvSpPr/>
          <p:nvPr/>
        </p:nvSpPr>
        <p:spPr>
          <a:xfrm>
            <a:off x="8444815"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02" name="object 602"/>
          <p:cNvSpPr/>
          <p:nvPr/>
        </p:nvSpPr>
        <p:spPr>
          <a:xfrm>
            <a:off x="8498396"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03" name="object 603"/>
          <p:cNvSpPr/>
          <p:nvPr/>
        </p:nvSpPr>
        <p:spPr>
          <a:xfrm>
            <a:off x="8551976"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04" name="object 604"/>
          <p:cNvSpPr/>
          <p:nvPr/>
        </p:nvSpPr>
        <p:spPr>
          <a:xfrm>
            <a:off x="8605556"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05" name="object 605"/>
          <p:cNvSpPr/>
          <p:nvPr/>
        </p:nvSpPr>
        <p:spPr>
          <a:xfrm>
            <a:off x="8659137"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06" name="object 606"/>
          <p:cNvSpPr/>
          <p:nvPr/>
        </p:nvSpPr>
        <p:spPr>
          <a:xfrm>
            <a:off x="8712716"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07" name="object 607"/>
          <p:cNvSpPr/>
          <p:nvPr/>
        </p:nvSpPr>
        <p:spPr>
          <a:xfrm>
            <a:off x="8766297"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08" name="object 608"/>
          <p:cNvSpPr/>
          <p:nvPr/>
        </p:nvSpPr>
        <p:spPr>
          <a:xfrm>
            <a:off x="8819877"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09" name="object 609"/>
          <p:cNvSpPr/>
          <p:nvPr/>
        </p:nvSpPr>
        <p:spPr>
          <a:xfrm>
            <a:off x="8873457"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10" name="object 610"/>
          <p:cNvSpPr/>
          <p:nvPr/>
        </p:nvSpPr>
        <p:spPr>
          <a:xfrm>
            <a:off x="8927038"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11" name="object 611"/>
          <p:cNvSpPr/>
          <p:nvPr/>
        </p:nvSpPr>
        <p:spPr>
          <a:xfrm>
            <a:off x="8980618"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12" name="object 612"/>
          <p:cNvSpPr/>
          <p:nvPr/>
        </p:nvSpPr>
        <p:spPr>
          <a:xfrm>
            <a:off x="9034197"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13" name="object 613"/>
          <p:cNvSpPr/>
          <p:nvPr/>
        </p:nvSpPr>
        <p:spPr>
          <a:xfrm>
            <a:off x="9087778"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14" name="object 614"/>
          <p:cNvSpPr/>
          <p:nvPr/>
        </p:nvSpPr>
        <p:spPr>
          <a:xfrm>
            <a:off x="9141358"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15" name="object 615"/>
          <p:cNvSpPr/>
          <p:nvPr/>
        </p:nvSpPr>
        <p:spPr>
          <a:xfrm>
            <a:off x="9194938"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16" name="object 616"/>
          <p:cNvSpPr/>
          <p:nvPr/>
        </p:nvSpPr>
        <p:spPr>
          <a:xfrm>
            <a:off x="9248518"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17" name="object 617"/>
          <p:cNvSpPr/>
          <p:nvPr/>
        </p:nvSpPr>
        <p:spPr>
          <a:xfrm>
            <a:off x="9302098"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18" name="object 618"/>
          <p:cNvSpPr/>
          <p:nvPr/>
        </p:nvSpPr>
        <p:spPr>
          <a:xfrm>
            <a:off x="9355678"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19" name="object 619"/>
          <p:cNvSpPr/>
          <p:nvPr/>
        </p:nvSpPr>
        <p:spPr>
          <a:xfrm>
            <a:off x="9409258"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20" name="object 620"/>
          <p:cNvSpPr/>
          <p:nvPr/>
        </p:nvSpPr>
        <p:spPr>
          <a:xfrm>
            <a:off x="9462838"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21" name="object 621"/>
          <p:cNvSpPr/>
          <p:nvPr/>
        </p:nvSpPr>
        <p:spPr>
          <a:xfrm>
            <a:off x="9516419"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22" name="object 622"/>
          <p:cNvSpPr/>
          <p:nvPr/>
        </p:nvSpPr>
        <p:spPr>
          <a:xfrm>
            <a:off x="9569999"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23" name="object 623"/>
          <p:cNvSpPr/>
          <p:nvPr/>
        </p:nvSpPr>
        <p:spPr>
          <a:xfrm>
            <a:off x="9623578"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24" name="object 624"/>
          <p:cNvSpPr/>
          <p:nvPr/>
        </p:nvSpPr>
        <p:spPr>
          <a:xfrm>
            <a:off x="9677159"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25" name="object 625"/>
          <p:cNvSpPr/>
          <p:nvPr/>
        </p:nvSpPr>
        <p:spPr>
          <a:xfrm>
            <a:off x="9730739"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26" name="object 626"/>
          <p:cNvSpPr/>
          <p:nvPr/>
        </p:nvSpPr>
        <p:spPr>
          <a:xfrm>
            <a:off x="9784319"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27" name="object 627"/>
          <p:cNvSpPr/>
          <p:nvPr/>
        </p:nvSpPr>
        <p:spPr>
          <a:xfrm>
            <a:off x="9837900"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28" name="object 628"/>
          <p:cNvSpPr/>
          <p:nvPr/>
        </p:nvSpPr>
        <p:spPr>
          <a:xfrm>
            <a:off x="9891480"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29" name="object 629"/>
          <p:cNvSpPr/>
          <p:nvPr/>
        </p:nvSpPr>
        <p:spPr>
          <a:xfrm>
            <a:off x="9945060"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30" name="object 630"/>
          <p:cNvSpPr/>
          <p:nvPr/>
        </p:nvSpPr>
        <p:spPr>
          <a:xfrm>
            <a:off x="9998640"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31" name="object 631"/>
          <p:cNvSpPr/>
          <p:nvPr/>
        </p:nvSpPr>
        <p:spPr>
          <a:xfrm>
            <a:off x="10052220"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32" name="object 632"/>
          <p:cNvSpPr/>
          <p:nvPr/>
        </p:nvSpPr>
        <p:spPr>
          <a:xfrm>
            <a:off x="10105801"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33" name="object 633"/>
          <p:cNvSpPr/>
          <p:nvPr/>
        </p:nvSpPr>
        <p:spPr>
          <a:xfrm>
            <a:off x="10159381"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34" name="object 634"/>
          <p:cNvSpPr/>
          <p:nvPr/>
        </p:nvSpPr>
        <p:spPr>
          <a:xfrm>
            <a:off x="10212961"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35" name="object 635"/>
          <p:cNvSpPr/>
          <p:nvPr/>
        </p:nvSpPr>
        <p:spPr>
          <a:xfrm>
            <a:off x="10266541"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36" name="object 636"/>
          <p:cNvSpPr/>
          <p:nvPr/>
        </p:nvSpPr>
        <p:spPr>
          <a:xfrm>
            <a:off x="10320121"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37" name="object 637"/>
          <p:cNvSpPr/>
          <p:nvPr/>
        </p:nvSpPr>
        <p:spPr>
          <a:xfrm>
            <a:off x="10373701"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38" name="object 638"/>
          <p:cNvSpPr/>
          <p:nvPr/>
        </p:nvSpPr>
        <p:spPr>
          <a:xfrm>
            <a:off x="10427282"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39" name="object 639"/>
          <p:cNvSpPr/>
          <p:nvPr/>
        </p:nvSpPr>
        <p:spPr>
          <a:xfrm>
            <a:off x="10480862"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40" name="object 640"/>
          <p:cNvSpPr/>
          <p:nvPr/>
        </p:nvSpPr>
        <p:spPr>
          <a:xfrm>
            <a:off x="10534442"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41" name="object 641"/>
          <p:cNvSpPr/>
          <p:nvPr/>
        </p:nvSpPr>
        <p:spPr>
          <a:xfrm>
            <a:off x="10588022"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42" name="object 642"/>
          <p:cNvSpPr/>
          <p:nvPr/>
        </p:nvSpPr>
        <p:spPr>
          <a:xfrm>
            <a:off x="10641602"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43" name="object 643"/>
          <p:cNvSpPr/>
          <p:nvPr/>
        </p:nvSpPr>
        <p:spPr>
          <a:xfrm>
            <a:off x="10695183"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44" name="object 644"/>
          <p:cNvSpPr/>
          <p:nvPr/>
        </p:nvSpPr>
        <p:spPr>
          <a:xfrm>
            <a:off x="10748763"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45" name="object 645"/>
          <p:cNvSpPr/>
          <p:nvPr/>
        </p:nvSpPr>
        <p:spPr>
          <a:xfrm>
            <a:off x="10802343"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46" name="object 646"/>
          <p:cNvSpPr/>
          <p:nvPr/>
        </p:nvSpPr>
        <p:spPr>
          <a:xfrm>
            <a:off x="10855924"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47" name="object 647"/>
          <p:cNvSpPr/>
          <p:nvPr/>
        </p:nvSpPr>
        <p:spPr>
          <a:xfrm>
            <a:off x="10909503"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48" name="object 648"/>
          <p:cNvSpPr/>
          <p:nvPr/>
        </p:nvSpPr>
        <p:spPr>
          <a:xfrm>
            <a:off x="10963083"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49" name="object 649"/>
          <p:cNvSpPr/>
          <p:nvPr/>
        </p:nvSpPr>
        <p:spPr>
          <a:xfrm>
            <a:off x="11016664"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50" name="object 650"/>
          <p:cNvSpPr/>
          <p:nvPr/>
        </p:nvSpPr>
        <p:spPr>
          <a:xfrm>
            <a:off x="11070244"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51" name="object 651"/>
          <p:cNvSpPr/>
          <p:nvPr/>
        </p:nvSpPr>
        <p:spPr>
          <a:xfrm>
            <a:off x="11123824"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52" name="object 652"/>
          <p:cNvSpPr/>
          <p:nvPr/>
        </p:nvSpPr>
        <p:spPr>
          <a:xfrm>
            <a:off x="11177404"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53" name="object 653"/>
          <p:cNvSpPr/>
          <p:nvPr/>
        </p:nvSpPr>
        <p:spPr>
          <a:xfrm>
            <a:off x="11230984"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54" name="object 654"/>
          <p:cNvSpPr/>
          <p:nvPr/>
        </p:nvSpPr>
        <p:spPr>
          <a:xfrm>
            <a:off x="11284565"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55" name="object 655"/>
          <p:cNvSpPr/>
          <p:nvPr/>
        </p:nvSpPr>
        <p:spPr>
          <a:xfrm>
            <a:off x="11338145" y="2601497"/>
            <a:ext cx="8930" cy="9525"/>
          </a:xfrm>
          <a:custGeom>
            <a:avLst/>
            <a:gdLst/>
            <a:ahLst/>
            <a:cxnLst/>
            <a:rect l="l" t="t" r="r" b="b"/>
            <a:pathLst>
              <a:path w="9525" h="10160">
                <a:moveTo>
                  <a:pt x="9199" y="9535"/>
                </a:moveTo>
                <a:lnTo>
                  <a:pt x="0" y="9535"/>
                </a:lnTo>
                <a:lnTo>
                  <a:pt x="0" y="0"/>
                </a:lnTo>
                <a:lnTo>
                  <a:pt x="9199" y="0"/>
                </a:lnTo>
                <a:lnTo>
                  <a:pt x="9199" y="9535"/>
                </a:lnTo>
                <a:close/>
              </a:path>
            </a:pathLst>
          </a:custGeom>
          <a:solidFill>
            <a:srgbClr val="C7C6C3"/>
          </a:solidFill>
        </p:spPr>
        <p:txBody>
          <a:bodyPr wrap="square" lIns="0" tIns="0" rIns="0" bIns="0" rtlCol="0"/>
          <a:lstStyle/>
          <a:p>
            <a:endParaRPr sz="1688"/>
          </a:p>
        </p:txBody>
      </p:sp>
      <p:sp>
        <p:nvSpPr>
          <p:cNvPr id="656" name="object 656"/>
          <p:cNvSpPr txBox="1"/>
          <p:nvPr/>
        </p:nvSpPr>
        <p:spPr>
          <a:xfrm>
            <a:off x="603363" y="2521172"/>
            <a:ext cx="316706"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$0.8M</a:t>
            </a:r>
            <a:endParaRPr sz="844">
              <a:latin typeface="Segoe UI"/>
              <a:cs typeface="Segoe UI"/>
            </a:endParaRPr>
          </a:p>
        </p:txBody>
      </p:sp>
      <p:sp>
        <p:nvSpPr>
          <p:cNvPr id="657" name="object 657"/>
          <p:cNvSpPr/>
          <p:nvPr/>
        </p:nvSpPr>
        <p:spPr>
          <a:xfrm>
            <a:off x="997170"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58" name="object 658"/>
          <p:cNvSpPr/>
          <p:nvPr/>
        </p:nvSpPr>
        <p:spPr>
          <a:xfrm>
            <a:off x="1050750"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59" name="object 659"/>
          <p:cNvSpPr/>
          <p:nvPr/>
        </p:nvSpPr>
        <p:spPr>
          <a:xfrm>
            <a:off x="1104330"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60" name="object 660"/>
          <p:cNvSpPr/>
          <p:nvPr/>
        </p:nvSpPr>
        <p:spPr>
          <a:xfrm>
            <a:off x="1157910"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61" name="object 661"/>
          <p:cNvSpPr/>
          <p:nvPr/>
        </p:nvSpPr>
        <p:spPr>
          <a:xfrm>
            <a:off x="1211491"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62" name="object 662"/>
          <p:cNvSpPr/>
          <p:nvPr/>
        </p:nvSpPr>
        <p:spPr>
          <a:xfrm>
            <a:off x="1265071"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63" name="object 663"/>
          <p:cNvSpPr/>
          <p:nvPr/>
        </p:nvSpPr>
        <p:spPr>
          <a:xfrm>
            <a:off x="1318651"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64" name="object 664"/>
          <p:cNvSpPr/>
          <p:nvPr/>
        </p:nvSpPr>
        <p:spPr>
          <a:xfrm>
            <a:off x="1372231"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65" name="object 665"/>
          <p:cNvSpPr/>
          <p:nvPr/>
        </p:nvSpPr>
        <p:spPr>
          <a:xfrm>
            <a:off x="1425811"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66" name="object 666"/>
          <p:cNvSpPr/>
          <p:nvPr/>
        </p:nvSpPr>
        <p:spPr>
          <a:xfrm>
            <a:off x="1479392"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67" name="object 667"/>
          <p:cNvSpPr/>
          <p:nvPr/>
        </p:nvSpPr>
        <p:spPr>
          <a:xfrm>
            <a:off x="1532972"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68" name="object 668"/>
          <p:cNvSpPr/>
          <p:nvPr/>
        </p:nvSpPr>
        <p:spPr>
          <a:xfrm>
            <a:off x="1586552"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69" name="object 669"/>
          <p:cNvSpPr/>
          <p:nvPr/>
        </p:nvSpPr>
        <p:spPr>
          <a:xfrm>
            <a:off x="1640132"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70" name="object 670"/>
          <p:cNvSpPr/>
          <p:nvPr/>
        </p:nvSpPr>
        <p:spPr>
          <a:xfrm>
            <a:off x="1693712"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71" name="object 671"/>
          <p:cNvSpPr/>
          <p:nvPr/>
        </p:nvSpPr>
        <p:spPr>
          <a:xfrm>
            <a:off x="1747293"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72" name="object 672"/>
          <p:cNvSpPr/>
          <p:nvPr/>
        </p:nvSpPr>
        <p:spPr>
          <a:xfrm>
            <a:off x="1800873"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73" name="object 673"/>
          <p:cNvSpPr/>
          <p:nvPr/>
        </p:nvSpPr>
        <p:spPr>
          <a:xfrm>
            <a:off x="1854453"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74" name="object 674"/>
          <p:cNvSpPr/>
          <p:nvPr/>
        </p:nvSpPr>
        <p:spPr>
          <a:xfrm>
            <a:off x="1908033"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75" name="object 675"/>
          <p:cNvSpPr/>
          <p:nvPr/>
        </p:nvSpPr>
        <p:spPr>
          <a:xfrm>
            <a:off x="1961613"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76" name="object 676"/>
          <p:cNvSpPr/>
          <p:nvPr/>
        </p:nvSpPr>
        <p:spPr>
          <a:xfrm>
            <a:off x="2015194"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77" name="object 677"/>
          <p:cNvSpPr/>
          <p:nvPr/>
        </p:nvSpPr>
        <p:spPr>
          <a:xfrm>
            <a:off x="2068774"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78" name="object 678"/>
          <p:cNvSpPr/>
          <p:nvPr/>
        </p:nvSpPr>
        <p:spPr>
          <a:xfrm>
            <a:off x="3301118"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79" name="object 679"/>
          <p:cNvSpPr/>
          <p:nvPr/>
        </p:nvSpPr>
        <p:spPr>
          <a:xfrm>
            <a:off x="3354698"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80" name="object 680"/>
          <p:cNvSpPr/>
          <p:nvPr/>
        </p:nvSpPr>
        <p:spPr>
          <a:xfrm>
            <a:off x="3408279"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81" name="object 681"/>
          <p:cNvSpPr/>
          <p:nvPr/>
        </p:nvSpPr>
        <p:spPr>
          <a:xfrm>
            <a:off x="3461859"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82" name="object 682"/>
          <p:cNvSpPr/>
          <p:nvPr/>
        </p:nvSpPr>
        <p:spPr>
          <a:xfrm>
            <a:off x="3515439"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83" name="object 683"/>
          <p:cNvSpPr/>
          <p:nvPr/>
        </p:nvSpPr>
        <p:spPr>
          <a:xfrm>
            <a:off x="3569019"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84" name="object 684"/>
          <p:cNvSpPr/>
          <p:nvPr/>
        </p:nvSpPr>
        <p:spPr>
          <a:xfrm>
            <a:off x="3622599"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85" name="object 685"/>
          <p:cNvSpPr/>
          <p:nvPr/>
        </p:nvSpPr>
        <p:spPr>
          <a:xfrm>
            <a:off x="3676179"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86" name="object 686"/>
          <p:cNvSpPr/>
          <p:nvPr/>
        </p:nvSpPr>
        <p:spPr>
          <a:xfrm>
            <a:off x="3729760"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87" name="object 687"/>
          <p:cNvSpPr/>
          <p:nvPr/>
        </p:nvSpPr>
        <p:spPr>
          <a:xfrm>
            <a:off x="3783340"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88" name="object 688"/>
          <p:cNvSpPr/>
          <p:nvPr/>
        </p:nvSpPr>
        <p:spPr>
          <a:xfrm>
            <a:off x="3836920"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89" name="object 689"/>
          <p:cNvSpPr/>
          <p:nvPr/>
        </p:nvSpPr>
        <p:spPr>
          <a:xfrm>
            <a:off x="3890500"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90" name="object 690"/>
          <p:cNvSpPr/>
          <p:nvPr/>
        </p:nvSpPr>
        <p:spPr>
          <a:xfrm>
            <a:off x="3944080"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91" name="object 691"/>
          <p:cNvSpPr/>
          <p:nvPr/>
        </p:nvSpPr>
        <p:spPr>
          <a:xfrm>
            <a:off x="3997661"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92" name="object 692"/>
          <p:cNvSpPr/>
          <p:nvPr/>
        </p:nvSpPr>
        <p:spPr>
          <a:xfrm>
            <a:off x="4051241"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93" name="object 693"/>
          <p:cNvSpPr/>
          <p:nvPr/>
        </p:nvSpPr>
        <p:spPr>
          <a:xfrm>
            <a:off x="4104821"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94" name="object 694"/>
          <p:cNvSpPr/>
          <p:nvPr/>
        </p:nvSpPr>
        <p:spPr>
          <a:xfrm>
            <a:off x="4158401"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95" name="object 695"/>
          <p:cNvSpPr/>
          <p:nvPr/>
        </p:nvSpPr>
        <p:spPr>
          <a:xfrm>
            <a:off x="4211982"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96" name="object 696"/>
          <p:cNvSpPr/>
          <p:nvPr/>
        </p:nvSpPr>
        <p:spPr>
          <a:xfrm>
            <a:off x="4265561"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97" name="object 697"/>
          <p:cNvSpPr/>
          <p:nvPr/>
        </p:nvSpPr>
        <p:spPr>
          <a:xfrm>
            <a:off x="4319142"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98" name="object 698"/>
          <p:cNvSpPr/>
          <p:nvPr/>
        </p:nvSpPr>
        <p:spPr>
          <a:xfrm>
            <a:off x="4372722"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99" name="object 699"/>
          <p:cNvSpPr/>
          <p:nvPr/>
        </p:nvSpPr>
        <p:spPr>
          <a:xfrm>
            <a:off x="4426302"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00" name="object 700"/>
          <p:cNvSpPr/>
          <p:nvPr/>
        </p:nvSpPr>
        <p:spPr>
          <a:xfrm>
            <a:off x="4479882"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01" name="object 701"/>
          <p:cNvSpPr/>
          <p:nvPr/>
        </p:nvSpPr>
        <p:spPr>
          <a:xfrm>
            <a:off x="4533463"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02" name="object 702"/>
          <p:cNvSpPr/>
          <p:nvPr/>
        </p:nvSpPr>
        <p:spPr>
          <a:xfrm>
            <a:off x="4587043"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03" name="object 703"/>
          <p:cNvSpPr/>
          <p:nvPr/>
        </p:nvSpPr>
        <p:spPr>
          <a:xfrm>
            <a:off x="4640623"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04" name="object 704"/>
          <p:cNvSpPr/>
          <p:nvPr/>
        </p:nvSpPr>
        <p:spPr>
          <a:xfrm>
            <a:off x="4694203"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05" name="object 705"/>
          <p:cNvSpPr/>
          <p:nvPr/>
        </p:nvSpPr>
        <p:spPr>
          <a:xfrm>
            <a:off x="4747783"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06" name="object 706"/>
          <p:cNvSpPr/>
          <p:nvPr/>
        </p:nvSpPr>
        <p:spPr>
          <a:xfrm>
            <a:off x="4801363"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07" name="object 707"/>
          <p:cNvSpPr/>
          <p:nvPr/>
        </p:nvSpPr>
        <p:spPr>
          <a:xfrm>
            <a:off x="4854943"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08" name="object 708"/>
          <p:cNvSpPr/>
          <p:nvPr/>
        </p:nvSpPr>
        <p:spPr>
          <a:xfrm>
            <a:off x="4908523"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09" name="object 709"/>
          <p:cNvSpPr/>
          <p:nvPr/>
        </p:nvSpPr>
        <p:spPr>
          <a:xfrm>
            <a:off x="4962103"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10" name="object 710"/>
          <p:cNvSpPr/>
          <p:nvPr/>
        </p:nvSpPr>
        <p:spPr>
          <a:xfrm>
            <a:off x="5015683"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11" name="object 711"/>
          <p:cNvSpPr/>
          <p:nvPr/>
        </p:nvSpPr>
        <p:spPr>
          <a:xfrm>
            <a:off x="5069263"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12" name="object 712"/>
          <p:cNvSpPr/>
          <p:nvPr/>
        </p:nvSpPr>
        <p:spPr>
          <a:xfrm>
            <a:off x="5122844"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13" name="object 713"/>
          <p:cNvSpPr/>
          <p:nvPr/>
        </p:nvSpPr>
        <p:spPr>
          <a:xfrm>
            <a:off x="5176424"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14" name="object 714"/>
          <p:cNvSpPr/>
          <p:nvPr/>
        </p:nvSpPr>
        <p:spPr>
          <a:xfrm>
            <a:off x="5230004"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15" name="object 715"/>
          <p:cNvSpPr/>
          <p:nvPr/>
        </p:nvSpPr>
        <p:spPr>
          <a:xfrm>
            <a:off x="5283584"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16" name="object 716"/>
          <p:cNvSpPr/>
          <p:nvPr/>
        </p:nvSpPr>
        <p:spPr>
          <a:xfrm>
            <a:off x="5337164"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17" name="object 717"/>
          <p:cNvSpPr/>
          <p:nvPr/>
        </p:nvSpPr>
        <p:spPr>
          <a:xfrm>
            <a:off x="5390745"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18" name="object 718"/>
          <p:cNvSpPr/>
          <p:nvPr/>
        </p:nvSpPr>
        <p:spPr>
          <a:xfrm>
            <a:off x="5444325"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19" name="object 719"/>
          <p:cNvSpPr/>
          <p:nvPr/>
        </p:nvSpPr>
        <p:spPr>
          <a:xfrm>
            <a:off x="5497905"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20" name="object 720"/>
          <p:cNvSpPr/>
          <p:nvPr/>
        </p:nvSpPr>
        <p:spPr>
          <a:xfrm>
            <a:off x="5551485"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21" name="object 721"/>
          <p:cNvSpPr/>
          <p:nvPr/>
        </p:nvSpPr>
        <p:spPr>
          <a:xfrm>
            <a:off x="5605066"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22" name="object 722"/>
          <p:cNvSpPr/>
          <p:nvPr/>
        </p:nvSpPr>
        <p:spPr>
          <a:xfrm>
            <a:off x="5658645"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23" name="object 723"/>
          <p:cNvSpPr/>
          <p:nvPr/>
        </p:nvSpPr>
        <p:spPr>
          <a:xfrm>
            <a:off x="5712226"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24" name="object 724"/>
          <p:cNvSpPr/>
          <p:nvPr/>
        </p:nvSpPr>
        <p:spPr>
          <a:xfrm>
            <a:off x="5765806"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25" name="object 725"/>
          <p:cNvSpPr/>
          <p:nvPr/>
        </p:nvSpPr>
        <p:spPr>
          <a:xfrm>
            <a:off x="5819386"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26" name="object 726"/>
          <p:cNvSpPr/>
          <p:nvPr/>
        </p:nvSpPr>
        <p:spPr>
          <a:xfrm>
            <a:off x="5872966"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27" name="object 727"/>
          <p:cNvSpPr/>
          <p:nvPr/>
        </p:nvSpPr>
        <p:spPr>
          <a:xfrm>
            <a:off x="5926547"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28" name="object 728"/>
          <p:cNvSpPr/>
          <p:nvPr/>
        </p:nvSpPr>
        <p:spPr>
          <a:xfrm>
            <a:off x="5980127"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29" name="object 729"/>
          <p:cNvSpPr/>
          <p:nvPr/>
        </p:nvSpPr>
        <p:spPr>
          <a:xfrm>
            <a:off x="6033707"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30" name="object 730"/>
          <p:cNvSpPr/>
          <p:nvPr/>
        </p:nvSpPr>
        <p:spPr>
          <a:xfrm>
            <a:off x="6087287"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31" name="object 731"/>
          <p:cNvSpPr/>
          <p:nvPr/>
        </p:nvSpPr>
        <p:spPr>
          <a:xfrm>
            <a:off x="6140867"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32" name="object 732"/>
          <p:cNvSpPr/>
          <p:nvPr/>
        </p:nvSpPr>
        <p:spPr>
          <a:xfrm>
            <a:off x="6194448"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33" name="object 733"/>
          <p:cNvSpPr/>
          <p:nvPr/>
        </p:nvSpPr>
        <p:spPr>
          <a:xfrm>
            <a:off x="6248028"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34" name="object 734"/>
          <p:cNvSpPr/>
          <p:nvPr/>
        </p:nvSpPr>
        <p:spPr>
          <a:xfrm>
            <a:off x="6301608"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35" name="object 735"/>
          <p:cNvSpPr/>
          <p:nvPr/>
        </p:nvSpPr>
        <p:spPr>
          <a:xfrm>
            <a:off x="6355188"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36" name="object 736"/>
          <p:cNvSpPr/>
          <p:nvPr/>
        </p:nvSpPr>
        <p:spPr>
          <a:xfrm>
            <a:off x="6408768"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37" name="object 737"/>
          <p:cNvSpPr/>
          <p:nvPr/>
        </p:nvSpPr>
        <p:spPr>
          <a:xfrm>
            <a:off x="6462349"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38" name="object 738"/>
          <p:cNvSpPr/>
          <p:nvPr/>
        </p:nvSpPr>
        <p:spPr>
          <a:xfrm>
            <a:off x="6515928"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39" name="object 739"/>
          <p:cNvSpPr/>
          <p:nvPr/>
        </p:nvSpPr>
        <p:spPr>
          <a:xfrm>
            <a:off x="6569509"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40" name="object 740"/>
          <p:cNvSpPr/>
          <p:nvPr/>
        </p:nvSpPr>
        <p:spPr>
          <a:xfrm>
            <a:off x="6623089"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41" name="object 741"/>
          <p:cNvSpPr/>
          <p:nvPr/>
        </p:nvSpPr>
        <p:spPr>
          <a:xfrm>
            <a:off x="6676669"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42" name="object 742"/>
          <p:cNvSpPr/>
          <p:nvPr/>
        </p:nvSpPr>
        <p:spPr>
          <a:xfrm>
            <a:off x="6730250"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43" name="object 743"/>
          <p:cNvSpPr/>
          <p:nvPr/>
        </p:nvSpPr>
        <p:spPr>
          <a:xfrm>
            <a:off x="6783830"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44" name="object 744"/>
          <p:cNvSpPr/>
          <p:nvPr/>
        </p:nvSpPr>
        <p:spPr>
          <a:xfrm>
            <a:off x="6837409"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45" name="object 745"/>
          <p:cNvSpPr/>
          <p:nvPr/>
        </p:nvSpPr>
        <p:spPr>
          <a:xfrm>
            <a:off x="6890990"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46" name="object 746"/>
          <p:cNvSpPr/>
          <p:nvPr/>
        </p:nvSpPr>
        <p:spPr>
          <a:xfrm>
            <a:off x="6944570"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47" name="object 747"/>
          <p:cNvSpPr/>
          <p:nvPr/>
        </p:nvSpPr>
        <p:spPr>
          <a:xfrm>
            <a:off x="6998150"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48" name="object 748"/>
          <p:cNvSpPr/>
          <p:nvPr/>
        </p:nvSpPr>
        <p:spPr>
          <a:xfrm>
            <a:off x="7051731"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49" name="object 749"/>
          <p:cNvSpPr/>
          <p:nvPr/>
        </p:nvSpPr>
        <p:spPr>
          <a:xfrm>
            <a:off x="7105311"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50" name="object 750"/>
          <p:cNvSpPr/>
          <p:nvPr/>
        </p:nvSpPr>
        <p:spPr>
          <a:xfrm>
            <a:off x="7158891"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51" name="object 751"/>
          <p:cNvSpPr/>
          <p:nvPr/>
        </p:nvSpPr>
        <p:spPr>
          <a:xfrm>
            <a:off x="7212471"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52" name="object 752"/>
          <p:cNvSpPr/>
          <p:nvPr/>
        </p:nvSpPr>
        <p:spPr>
          <a:xfrm>
            <a:off x="7266051"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53" name="object 753"/>
          <p:cNvSpPr/>
          <p:nvPr/>
        </p:nvSpPr>
        <p:spPr>
          <a:xfrm>
            <a:off x="7319632"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54" name="object 754"/>
          <p:cNvSpPr/>
          <p:nvPr/>
        </p:nvSpPr>
        <p:spPr>
          <a:xfrm>
            <a:off x="7373212"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55" name="object 755"/>
          <p:cNvSpPr/>
          <p:nvPr/>
        </p:nvSpPr>
        <p:spPr>
          <a:xfrm>
            <a:off x="7426792"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56" name="object 756"/>
          <p:cNvSpPr/>
          <p:nvPr/>
        </p:nvSpPr>
        <p:spPr>
          <a:xfrm>
            <a:off x="7480372"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57" name="object 757"/>
          <p:cNvSpPr/>
          <p:nvPr/>
        </p:nvSpPr>
        <p:spPr>
          <a:xfrm>
            <a:off x="7533952"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58" name="object 758"/>
          <p:cNvSpPr/>
          <p:nvPr/>
        </p:nvSpPr>
        <p:spPr>
          <a:xfrm>
            <a:off x="7587533"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59" name="object 759"/>
          <p:cNvSpPr/>
          <p:nvPr/>
        </p:nvSpPr>
        <p:spPr>
          <a:xfrm>
            <a:off x="7641113"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60" name="object 760"/>
          <p:cNvSpPr/>
          <p:nvPr/>
        </p:nvSpPr>
        <p:spPr>
          <a:xfrm>
            <a:off x="7694693"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61" name="object 761"/>
          <p:cNvSpPr/>
          <p:nvPr/>
        </p:nvSpPr>
        <p:spPr>
          <a:xfrm>
            <a:off x="7748273"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62" name="object 762"/>
          <p:cNvSpPr/>
          <p:nvPr/>
        </p:nvSpPr>
        <p:spPr>
          <a:xfrm>
            <a:off x="7801853"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63" name="object 763"/>
          <p:cNvSpPr/>
          <p:nvPr/>
        </p:nvSpPr>
        <p:spPr>
          <a:xfrm>
            <a:off x="7855433"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64" name="object 764"/>
          <p:cNvSpPr/>
          <p:nvPr/>
        </p:nvSpPr>
        <p:spPr>
          <a:xfrm>
            <a:off x="7909014"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65" name="object 765"/>
          <p:cNvSpPr/>
          <p:nvPr/>
        </p:nvSpPr>
        <p:spPr>
          <a:xfrm>
            <a:off x="7962594"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66" name="object 766"/>
          <p:cNvSpPr/>
          <p:nvPr/>
        </p:nvSpPr>
        <p:spPr>
          <a:xfrm>
            <a:off x="8016174"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67" name="object 767"/>
          <p:cNvSpPr/>
          <p:nvPr/>
        </p:nvSpPr>
        <p:spPr>
          <a:xfrm>
            <a:off x="8069754"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68" name="object 768"/>
          <p:cNvSpPr/>
          <p:nvPr/>
        </p:nvSpPr>
        <p:spPr>
          <a:xfrm>
            <a:off x="8123334"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69" name="object 769"/>
          <p:cNvSpPr/>
          <p:nvPr/>
        </p:nvSpPr>
        <p:spPr>
          <a:xfrm>
            <a:off x="8176915"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70" name="object 770"/>
          <p:cNvSpPr/>
          <p:nvPr/>
        </p:nvSpPr>
        <p:spPr>
          <a:xfrm>
            <a:off x="8230495"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71" name="object 771"/>
          <p:cNvSpPr/>
          <p:nvPr/>
        </p:nvSpPr>
        <p:spPr>
          <a:xfrm>
            <a:off x="8284075"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72" name="object 772"/>
          <p:cNvSpPr/>
          <p:nvPr/>
        </p:nvSpPr>
        <p:spPr>
          <a:xfrm>
            <a:off x="8337656"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73" name="object 773"/>
          <p:cNvSpPr/>
          <p:nvPr/>
        </p:nvSpPr>
        <p:spPr>
          <a:xfrm>
            <a:off x="8391235"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74" name="object 774"/>
          <p:cNvSpPr/>
          <p:nvPr/>
        </p:nvSpPr>
        <p:spPr>
          <a:xfrm>
            <a:off x="8444815"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75" name="object 775"/>
          <p:cNvSpPr/>
          <p:nvPr/>
        </p:nvSpPr>
        <p:spPr>
          <a:xfrm>
            <a:off x="8498396"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76" name="object 776"/>
          <p:cNvSpPr/>
          <p:nvPr/>
        </p:nvSpPr>
        <p:spPr>
          <a:xfrm>
            <a:off x="8551976"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77" name="object 777"/>
          <p:cNvSpPr/>
          <p:nvPr/>
        </p:nvSpPr>
        <p:spPr>
          <a:xfrm>
            <a:off x="8605556"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78" name="object 778"/>
          <p:cNvSpPr/>
          <p:nvPr/>
        </p:nvSpPr>
        <p:spPr>
          <a:xfrm>
            <a:off x="8659137"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79" name="object 779"/>
          <p:cNvSpPr/>
          <p:nvPr/>
        </p:nvSpPr>
        <p:spPr>
          <a:xfrm>
            <a:off x="8712716"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80" name="object 780"/>
          <p:cNvSpPr/>
          <p:nvPr/>
        </p:nvSpPr>
        <p:spPr>
          <a:xfrm>
            <a:off x="8766297"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81" name="object 781"/>
          <p:cNvSpPr/>
          <p:nvPr/>
        </p:nvSpPr>
        <p:spPr>
          <a:xfrm>
            <a:off x="8819877"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82" name="object 782"/>
          <p:cNvSpPr/>
          <p:nvPr/>
        </p:nvSpPr>
        <p:spPr>
          <a:xfrm>
            <a:off x="8873457"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83" name="object 783"/>
          <p:cNvSpPr/>
          <p:nvPr/>
        </p:nvSpPr>
        <p:spPr>
          <a:xfrm>
            <a:off x="8927038"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84" name="object 784"/>
          <p:cNvSpPr/>
          <p:nvPr/>
        </p:nvSpPr>
        <p:spPr>
          <a:xfrm>
            <a:off x="8980618"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85" name="object 785"/>
          <p:cNvSpPr/>
          <p:nvPr/>
        </p:nvSpPr>
        <p:spPr>
          <a:xfrm>
            <a:off x="9034197"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86" name="object 786"/>
          <p:cNvSpPr/>
          <p:nvPr/>
        </p:nvSpPr>
        <p:spPr>
          <a:xfrm>
            <a:off x="9087778"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87" name="object 787"/>
          <p:cNvSpPr/>
          <p:nvPr/>
        </p:nvSpPr>
        <p:spPr>
          <a:xfrm>
            <a:off x="9141358"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88" name="object 788"/>
          <p:cNvSpPr/>
          <p:nvPr/>
        </p:nvSpPr>
        <p:spPr>
          <a:xfrm>
            <a:off x="9194938"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89" name="object 789"/>
          <p:cNvSpPr/>
          <p:nvPr/>
        </p:nvSpPr>
        <p:spPr>
          <a:xfrm>
            <a:off x="9248518"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90" name="object 790"/>
          <p:cNvSpPr/>
          <p:nvPr/>
        </p:nvSpPr>
        <p:spPr>
          <a:xfrm>
            <a:off x="9302098"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91" name="object 791"/>
          <p:cNvSpPr/>
          <p:nvPr/>
        </p:nvSpPr>
        <p:spPr>
          <a:xfrm>
            <a:off x="9355678"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92" name="object 792"/>
          <p:cNvSpPr/>
          <p:nvPr/>
        </p:nvSpPr>
        <p:spPr>
          <a:xfrm>
            <a:off x="9409258"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93" name="object 793"/>
          <p:cNvSpPr/>
          <p:nvPr/>
        </p:nvSpPr>
        <p:spPr>
          <a:xfrm>
            <a:off x="9462838"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94" name="object 794"/>
          <p:cNvSpPr/>
          <p:nvPr/>
        </p:nvSpPr>
        <p:spPr>
          <a:xfrm>
            <a:off x="9516419"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95" name="object 795"/>
          <p:cNvSpPr/>
          <p:nvPr/>
        </p:nvSpPr>
        <p:spPr>
          <a:xfrm>
            <a:off x="9569999"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96" name="object 796"/>
          <p:cNvSpPr/>
          <p:nvPr/>
        </p:nvSpPr>
        <p:spPr>
          <a:xfrm>
            <a:off x="9623578"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97" name="object 797"/>
          <p:cNvSpPr/>
          <p:nvPr/>
        </p:nvSpPr>
        <p:spPr>
          <a:xfrm>
            <a:off x="9677159"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98" name="object 798"/>
          <p:cNvSpPr/>
          <p:nvPr/>
        </p:nvSpPr>
        <p:spPr>
          <a:xfrm>
            <a:off x="9730739"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99" name="object 799"/>
          <p:cNvSpPr/>
          <p:nvPr/>
        </p:nvSpPr>
        <p:spPr>
          <a:xfrm>
            <a:off x="9784319"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00" name="object 800"/>
          <p:cNvSpPr/>
          <p:nvPr/>
        </p:nvSpPr>
        <p:spPr>
          <a:xfrm>
            <a:off x="9837900"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01" name="object 801"/>
          <p:cNvSpPr/>
          <p:nvPr/>
        </p:nvSpPr>
        <p:spPr>
          <a:xfrm>
            <a:off x="9891480"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02" name="object 802"/>
          <p:cNvSpPr/>
          <p:nvPr/>
        </p:nvSpPr>
        <p:spPr>
          <a:xfrm>
            <a:off x="9945060"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03" name="object 803"/>
          <p:cNvSpPr/>
          <p:nvPr/>
        </p:nvSpPr>
        <p:spPr>
          <a:xfrm>
            <a:off x="9998640"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04" name="object 804"/>
          <p:cNvSpPr/>
          <p:nvPr/>
        </p:nvSpPr>
        <p:spPr>
          <a:xfrm>
            <a:off x="10052220"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05" name="object 805"/>
          <p:cNvSpPr/>
          <p:nvPr/>
        </p:nvSpPr>
        <p:spPr>
          <a:xfrm>
            <a:off x="10105801"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06" name="object 806"/>
          <p:cNvSpPr/>
          <p:nvPr/>
        </p:nvSpPr>
        <p:spPr>
          <a:xfrm>
            <a:off x="10159381"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07" name="object 807"/>
          <p:cNvSpPr/>
          <p:nvPr/>
        </p:nvSpPr>
        <p:spPr>
          <a:xfrm>
            <a:off x="10212961"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08" name="object 808"/>
          <p:cNvSpPr/>
          <p:nvPr/>
        </p:nvSpPr>
        <p:spPr>
          <a:xfrm>
            <a:off x="10266541"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09" name="object 809"/>
          <p:cNvSpPr/>
          <p:nvPr/>
        </p:nvSpPr>
        <p:spPr>
          <a:xfrm>
            <a:off x="10320121"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10" name="object 810"/>
          <p:cNvSpPr/>
          <p:nvPr/>
        </p:nvSpPr>
        <p:spPr>
          <a:xfrm>
            <a:off x="10373701"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11" name="object 811"/>
          <p:cNvSpPr/>
          <p:nvPr/>
        </p:nvSpPr>
        <p:spPr>
          <a:xfrm>
            <a:off x="10427282"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12" name="object 812"/>
          <p:cNvSpPr/>
          <p:nvPr/>
        </p:nvSpPr>
        <p:spPr>
          <a:xfrm>
            <a:off x="10480862"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13" name="object 813"/>
          <p:cNvSpPr/>
          <p:nvPr/>
        </p:nvSpPr>
        <p:spPr>
          <a:xfrm>
            <a:off x="10534442"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14" name="object 814"/>
          <p:cNvSpPr/>
          <p:nvPr/>
        </p:nvSpPr>
        <p:spPr>
          <a:xfrm>
            <a:off x="10588022"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15" name="object 815"/>
          <p:cNvSpPr/>
          <p:nvPr/>
        </p:nvSpPr>
        <p:spPr>
          <a:xfrm>
            <a:off x="10641602"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16" name="object 816"/>
          <p:cNvSpPr/>
          <p:nvPr/>
        </p:nvSpPr>
        <p:spPr>
          <a:xfrm>
            <a:off x="10695183"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17" name="object 817"/>
          <p:cNvSpPr/>
          <p:nvPr/>
        </p:nvSpPr>
        <p:spPr>
          <a:xfrm>
            <a:off x="10748763"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18" name="object 818"/>
          <p:cNvSpPr/>
          <p:nvPr/>
        </p:nvSpPr>
        <p:spPr>
          <a:xfrm>
            <a:off x="10802343"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19" name="object 819"/>
          <p:cNvSpPr/>
          <p:nvPr/>
        </p:nvSpPr>
        <p:spPr>
          <a:xfrm>
            <a:off x="10855924"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20" name="object 820"/>
          <p:cNvSpPr/>
          <p:nvPr/>
        </p:nvSpPr>
        <p:spPr>
          <a:xfrm>
            <a:off x="10909503"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21" name="object 821"/>
          <p:cNvSpPr/>
          <p:nvPr/>
        </p:nvSpPr>
        <p:spPr>
          <a:xfrm>
            <a:off x="10963083"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22" name="object 822"/>
          <p:cNvSpPr/>
          <p:nvPr/>
        </p:nvSpPr>
        <p:spPr>
          <a:xfrm>
            <a:off x="11016664"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23" name="object 823"/>
          <p:cNvSpPr/>
          <p:nvPr/>
        </p:nvSpPr>
        <p:spPr>
          <a:xfrm>
            <a:off x="11070244"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24" name="object 824"/>
          <p:cNvSpPr/>
          <p:nvPr/>
        </p:nvSpPr>
        <p:spPr>
          <a:xfrm>
            <a:off x="11123824"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25" name="object 825"/>
          <p:cNvSpPr/>
          <p:nvPr/>
        </p:nvSpPr>
        <p:spPr>
          <a:xfrm>
            <a:off x="11177404"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26" name="object 826"/>
          <p:cNvSpPr/>
          <p:nvPr/>
        </p:nvSpPr>
        <p:spPr>
          <a:xfrm>
            <a:off x="11230984"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27" name="object 827"/>
          <p:cNvSpPr/>
          <p:nvPr/>
        </p:nvSpPr>
        <p:spPr>
          <a:xfrm>
            <a:off x="11284565" y="1684768"/>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28" name="object 828"/>
          <p:cNvSpPr/>
          <p:nvPr/>
        </p:nvSpPr>
        <p:spPr>
          <a:xfrm>
            <a:off x="11338145" y="1684768"/>
            <a:ext cx="8930" cy="9525"/>
          </a:xfrm>
          <a:custGeom>
            <a:avLst/>
            <a:gdLst/>
            <a:ahLst/>
            <a:cxnLst/>
            <a:rect l="l" t="t" r="r" b="b"/>
            <a:pathLst>
              <a:path w="9525" h="10160">
                <a:moveTo>
                  <a:pt x="9199" y="9535"/>
                </a:moveTo>
                <a:lnTo>
                  <a:pt x="0" y="9535"/>
                </a:lnTo>
                <a:lnTo>
                  <a:pt x="0" y="0"/>
                </a:lnTo>
                <a:lnTo>
                  <a:pt x="9199" y="0"/>
                </a:lnTo>
                <a:lnTo>
                  <a:pt x="9199" y="9535"/>
                </a:lnTo>
                <a:close/>
              </a:path>
            </a:pathLst>
          </a:custGeom>
          <a:solidFill>
            <a:srgbClr val="C7C6C3"/>
          </a:solidFill>
        </p:spPr>
        <p:txBody>
          <a:bodyPr wrap="square" lIns="0" tIns="0" rIns="0" bIns="0" rtlCol="0"/>
          <a:lstStyle/>
          <a:p>
            <a:endParaRPr sz="1688"/>
          </a:p>
        </p:txBody>
      </p:sp>
      <p:sp>
        <p:nvSpPr>
          <p:cNvPr id="829" name="object 829"/>
          <p:cNvSpPr txBox="1"/>
          <p:nvPr/>
        </p:nvSpPr>
        <p:spPr>
          <a:xfrm>
            <a:off x="603363" y="1604444"/>
            <a:ext cx="316706"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$1.0M</a:t>
            </a:r>
            <a:endParaRPr sz="844">
              <a:latin typeface="Segoe UI"/>
              <a:cs typeface="Segoe UI"/>
            </a:endParaRPr>
          </a:p>
        </p:txBody>
      </p:sp>
      <p:sp>
        <p:nvSpPr>
          <p:cNvPr id="830" name="object 830"/>
          <p:cNvSpPr/>
          <p:nvPr/>
        </p:nvSpPr>
        <p:spPr>
          <a:xfrm>
            <a:off x="997170"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31" name="object 831"/>
          <p:cNvSpPr/>
          <p:nvPr/>
        </p:nvSpPr>
        <p:spPr>
          <a:xfrm>
            <a:off x="1050750"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32" name="object 832"/>
          <p:cNvSpPr/>
          <p:nvPr/>
        </p:nvSpPr>
        <p:spPr>
          <a:xfrm>
            <a:off x="1104330"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33" name="object 833"/>
          <p:cNvSpPr/>
          <p:nvPr/>
        </p:nvSpPr>
        <p:spPr>
          <a:xfrm>
            <a:off x="1157910"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34" name="object 834"/>
          <p:cNvSpPr/>
          <p:nvPr/>
        </p:nvSpPr>
        <p:spPr>
          <a:xfrm>
            <a:off x="1211491"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35" name="object 835"/>
          <p:cNvSpPr/>
          <p:nvPr/>
        </p:nvSpPr>
        <p:spPr>
          <a:xfrm>
            <a:off x="1265071"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36" name="object 836"/>
          <p:cNvSpPr/>
          <p:nvPr/>
        </p:nvSpPr>
        <p:spPr>
          <a:xfrm>
            <a:off x="1318651"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37" name="object 837"/>
          <p:cNvSpPr/>
          <p:nvPr/>
        </p:nvSpPr>
        <p:spPr>
          <a:xfrm>
            <a:off x="1372231"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38" name="object 838"/>
          <p:cNvSpPr/>
          <p:nvPr/>
        </p:nvSpPr>
        <p:spPr>
          <a:xfrm>
            <a:off x="1425811"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39" name="object 839"/>
          <p:cNvSpPr/>
          <p:nvPr/>
        </p:nvSpPr>
        <p:spPr>
          <a:xfrm>
            <a:off x="1479392"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40" name="object 840"/>
          <p:cNvSpPr/>
          <p:nvPr/>
        </p:nvSpPr>
        <p:spPr>
          <a:xfrm>
            <a:off x="1532972"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41" name="object 841"/>
          <p:cNvSpPr/>
          <p:nvPr/>
        </p:nvSpPr>
        <p:spPr>
          <a:xfrm>
            <a:off x="1586552"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42" name="object 842"/>
          <p:cNvSpPr/>
          <p:nvPr/>
        </p:nvSpPr>
        <p:spPr>
          <a:xfrm>
            <a:off x="1640132"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43" name="object 843"/>
          <p:cNvSpPr/>
          <p:nvPr/>
        </p:nvSpPr>
        <p:spPr>
          <a:xfrm>
            <a:off x="1693712"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44" name="object 844"/>
          <p:cNvSpPr/>
          <p:nvPr/>
        </p:nvSpPr>
        <p:spPr>
          <a:xfrm>
            <a:off x="1747293"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45" name="object 845"/>
          <p:cNvSpPr/>
          <p:nvPr/>
        </p:nvSpPr>
        <p:spPr>
          <a:xfrm>
            <a:off x="1800873"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46" name="object 846"/>
          <p:cNvSpPr/>
          <p:nvPr/>
        </p:nvSpPr>
        <p:spPr>
          <a:xfrm>
            <a:off x="1854453"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47" name="object 847"/>
          <p:cNvSpPr/>
          <p:nvPr/>
        </p:nvSpPr>
        <p:spPr>
          <a:xfrm>
            <a:off x="1908033"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48" name="object 848"/>
          <p:cNvSpPr/>
          <p:nvPr/>
        </p:nvSpPr>
        <p:spPr>
          <a:xfrm>
            <a:off x="1961613"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49" name="object 849"/>
          <p:cNvSpPr/>
          <p:nvPr/>
        </p:nvSpPr>
        <p:spPr>
          <a:xfrm>
            <a:off x="2015194"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50" name="object 850"/>
          <p:cNvSpPr/>
          <p:nvPr/>
        </p:nvSpPr>
        <p:spPr>
          <a:xfrm>
            <a:off x="2068774"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51" name="object 851"/>
          <p:cNvSpPr/>
          <p:nvPr/>
        </p:nvSpPr>
        <p:spPr>
          <a:xfrm>
            <a:off x="2122354"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52" name="object 852"/>
          <p:cNvSpPr/>
          <p:nvPr/>
        </p:nvSpPr>
        <p:spPr>
          <a:xfrm>
            <a:off x="2175934"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53" name="object 853"/>
          <p:cNvSpPr/>
          <p:nvPr/>
        </p:nvSpPr>
        <p:spPr>
          <a:xfrm>
            <a:off x="2229514"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54" name="object 854"/>
          <p:cNvSpPr/>
          <p:nvPr/>
        </p:nvSpPr>
        <p:spPr>
          <a:xfrm>
            <a:off x="2283094"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55" name="object 855"/>
          <p:cNvSpPr/>
          <p:nvPr/>
        </p:nvSpPr>
        <p:spPr>
          <a:xfrm>
            <a:off x="2336675"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56" name="object 856"/>
          <p:cNvSpPr/>
          <p:nvPr/>
        </p:nvSpPr>
        <p:spPr>
          <a:xfrm>
            <a:off x="2390255"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57" name="object 857"/>
          <p:cNvSpPr/>
          <p:nvPr/>
        </p:nvSpPr>
        <p:spPr>
          <a:xfrm>
            <a:off x="2443835"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58" name="object 858"/>
          <p:cNvSpPr/>
          <p:nvPr/>
        </p:nvSpPr>
        <p:spPr>
          <a:xfrm>
            <a:off x="2497415"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59" name="object 859"/>
          <p:cNvSpPr/>
          <p:nvPr/>
        </p:nvSpPr>
        <p:spPr>
          <a:xfrm>
            <a:off x="2550996"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60" name="object 860"/>
          <p:cNvSpPr/>
          <p:nvPr/>
        </p:nvSpPr>
        <p:spPr>
          <a:xfrm>
            <a:off x="2604576"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61" name="object 861"/>
          <p:cNvSpPr/>
          <p:nvPr/>
        </p:nvSpPr>
        <p:spPr>
          <a:xfrm>
            <a:off x="2658156"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62" name="object 862"/>
          <p:cNvSpPr/>
          <p:nvPr/>
        </p:nvSpPr>
        <p:spPr>
          <a:xfrm>
            <a:off x="2711736"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63" name="object 863"/>
          <p:cNvSpPr/>
          <p:nvPr/>
        </p:nvSpPr>
        <p:spPr>
          <a:xfrm>
            <a:off x="2765316"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64" name="object 864"/>
          <p:cNvSpPr/>
          <p:nvPr/>
        </p:nvSpPr>
        <p:spPr>
          <a:xfrm>
            <a:off x="2818896"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65" name="object 865"/>
          <p:cNvSpPr/>
          <p:nvPr/>
        </p:nvSpPr>
        <p:spPr>
          <a:xfrm>
            <a:off x="2872477"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66" name="object 866"/>
          <p:cNvSpPr/>
          <p:nvPr/>
        </p:nvSpPr>
        <p:spPr>
          <a:xfrm>
            <a:off x="2926057"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67" name="object 867"/>
          <p:cNvSpPr/>
          <p:nvPr/>
        </p:nvSpPr>
        <p:spPr>
          <a:xfrm>
            <a:off x="2979637"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68" name="object 868"/>
          <p:cNvSpPr/>
          <p:nvPr/>
        </p:nvSpPr>
        <p:spPr>
          <a:xfrm>
            <a:off x="3033217"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69" name="object 869"/>
          <p:cNvSpPr/>
          <p:nvPr/>
        </p:nvSpPr>
        <p:spPr>
          <a:xfrm>
            <a:off x="3086797"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70" name="object 870"/>
          <p:cNvSpPr/>
          <p:nvPr/>
        </p:nvSpPr>
        <p:spPr>
          <a:xfrm>
            <a:off x="3140378"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71" name="object 871"/>
          <p:cNvSpPr/>
          <p:nvPr/>
        </p:nvSpPr>
        <p:spPr>
          <a:xfrm>
            <a:off x="3193958"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72" name="object 872"/>
          <p:cNvSpPr/>
          <p:nvPr/>
        </p:nvSpPr>
        <p:spPr>
          <a:xfrm>
            <a:off x="3247538"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73" name="object 873"/>
          <p:cNvSpPr/>
          <p:nvPr/>
        </p:nvSpPr>
        <p:spPr>
          <a:xfrm>
            <a:off x="3301118"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74" name="object 874"/>
          <p:cNvSpPr/>
          <p:nvPr/>
        </p:nvSpPr>
        <p:spPr>
          <a:xfrm>
            <a:off x="3354698"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75" name="object 875"/>
          <p:cNvSpPr/>
          <p:nvPr/>
        </p:nvSpPr>
        <p:spPr>
          <a:xfrm>
            <a:off x="3408279"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76" name="object 876"/>
          <p:cNvSpPr/>
          <p:nvPr/>
        </p:nvSpPr>
        <p:spPr>
          <a:xfrm>
            <a:off x="3461859"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77" name="object 877"/>
          <p:cNvSpPr/>
          <p:nvPr/>
        </p:nvSpPr>
        <p:spPr>
          <a:xfrm>
            <a:off x="3515439"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78" name="object 878"/>
          <p:cNvSpPr/>
          <p:nvPr/>
        </p:nvSpPr>
        <p:spPr>
          <a:xfrm>
            <a:off x="3569019"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79" name="object 879"/>
          <p:cNvSpPr/>
          <p:nvPr/>
        </p:nvSpPr>
        <p:spPr>
          <a:xfrm>
            <a:off x="3622599"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80" name="object 880"/>
          <p:cNvSpPr/>
          <p:nvPr/>
        </p:nvSpPr>
        <p:spPr>
          <a:xfrm>
            <a:off x="3676179"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81" name="object 881"/>
          <p:cNvSpPr/>
          <p:nvPr/>
        </p:nvSpPr>
        <p:spPr>
          <a:xfrm>
            <a:off x="3729760"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82" name="object 882"/>
          <p:cNvSpPr/>
          <p:nvPr/>
        </p:nvSpPr>
        <p:spPr>
          <a:xfrm>
            <a:off x="3783340"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83" name="object 883"/>
          <p:cNvSpPr/>
          <p:nvPr/>
        </p:nvSpPr>
        <p:spPr>
          <a:xfrm>
            <a:off x="3836920"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84" name="object 884"/>
          <p:cNvSpPr/>
          <p:nvPr/>
        </p:nvSpPr>
        <p:spPr>
          <a:xfrm>
            <a:off x="3890500"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85" name="object 885"/>
          <p:cNvSpPr/>
          <p:nvPr/>
        </p:nvSpPr>
        <p:spPr>
          <a:xfrm>
            <a:off x="3944080"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86" name="object 886"/>
          <p:cNvSpPr/>
          <p:nvPr/>
        </p:nvSpPr>
        <p:spPr>
          <a:xfrm>
            <a:off x="3997661"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87" name="object 887"/>
          <p:cNvSpPr/>
          <p:nvPr/>
        </p:nvSpPr>
        <p:spPr>
          <a:xfrm>
            <a:off x="4051241"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88" name="object 888"/>
          <p:cNvSpPr/>
          <p:nvPr/>
        </p:nvSpPr>
        <p:spPr>
          <a:xfrm>
            <a:off x="4104821"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89" name="object 889"/>
          <p:cNvSpPr/>
          <p:nvPr/>
        </p:nvSpPr>
        <p:spPr>
          <a:xfrm>
            <a:off x="4158401"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90" name="object 890"/>
          <p:cNvSpPr/>
          <p:nvPr/>
        </p:nvSpPr>
        <p:spPr>
          <a:xfrm>
            <a:off x="4211982"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91" name="object 891"/>
          <p:cNvSpPr/>
          <p:nvPr/>
        </p:nvSpPr>
        <p:spPr>
          <a:xfrm>
            <a:off x="4265561"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92" name="object 892"/>
          <p:cNvSpPr/>
          <p:nvPr/>
        </p:nvSpPr>
        <p:spPr>
          <a:xfrm>
            <a:off x="4319142"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93" name="object 893"/>
          <p:cNvSpPr/>
          <p:nvPr/>
        </p:nvSpPr>
        <p:spPr>
          <a:xfrm>
            <a:off x="4372722"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94" name="object 894"/>
          <p:cNvSpPr/>
          <p:nvPr/>
        </p:nvSpPr>
        <p:spPr>
          <a:xfrm>
            <a:off x="4426302"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95" name="object 895"/>
          <p:cNvSpPr/>
          <p:nvPr/>
        </p:nvSpPr>
        <p:spPr>
          <a:xfrm>
            <a:off x="4479882"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96" name="object 896"/>
          <p:cNvSpPr/>
          <p:nvPr/>
        </p:nvSpPr>
        <p:spPr>
          <a:xfrm>
            <a:off x="4533463"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97" name="object 897"/>
          <p:cNvSpPr/>
          <p:nvPr/>
        </p:nvSpPr>
        <p:spPr>
          <a:xfrm>
            <a:off x="4587043"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98" name="object 898"/>
          <p:cNvSpPr/>
          <p:nvPr/>
        </p:nvSpPr>
        <p:spPr>
          <a:xfrm>
            <a:off x="4640623"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99" name="object 899"/>
          <p:cNvSpPr/>
          <p:nvPr/>
        </p:nvSpPr>
        <p:spPr>
          <a:xfrm>
            <a:off x="4694203"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00" name="object 900"/>
          <p:cNvSpPr/>
          <p:nvPr/>
        </p:nvSpPr>
        <p:spPr>
          <a:xfrm>
            <a:off x="4747783"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01" name="object 901"/>
          <p:cNvSpPr/>
          <p:nvPr/>
        </p:nvSpPr>
        <p:spPr>
          <a:xfrm>
            <a:off x="4801363"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02" name="object 902"/>
          <p:cNvSpPr/>
          <p:nvPr/>
        </p:nvSpPr>
        <p:spPr>
          <a:xfrm>
            <a:off x="4854943"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03" name="object 903"/>
          <p:cNvSpPr/>
          <p:nvPr/>
        </p:nvSpPr>
        <p:spPr>
          <a:xfrm>
            <a:off x="4908523"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04" name="object 904"/>
          <p:cNvSpPr/>
          <p:nvPr/>
        </p:nvSpPr>
        <p:spPr>
          <a:xfrm>
            <a:off x="4962103"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05" name="object 905"/>
          <p:cNvSpPr/>
          <p:nvPr/>
        </p:nvSpPr>
        <p:spPr>
          <a:xfrm>
            <a:off x="5015683"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06" name="object 906"/>
          <p:cNvSpPr/>
          <p:nvPr/>
        </p:nvSpPr>
        <p:spPr>
          <a:xfrm>
            <a:off x="5069263"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07" name="object 907"/>
          <p:cNvSpPr/>
          <p:nvPr/>
        </p:nvSpPr>
        <p:spPr>
          <a:xfrm>
            <a:off x="5122844"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08" name="object 908"/>
          <p:cNvSpPr/>
          <p:nvPr/>
        </p:nvSpPr>
        <p:spPr>
          <a:xfrm>
            <a:off x="5176424"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09" name="object 909"/>
          <p:cNvSpPr/>
          <p:nvPr/>
        </p:nvSpPr>
        <p:spPr>
          <a:xfrm>
            <a:off x="5230004"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10" name="object 910"/>
          <p:cNvSpPr/>
          <p:nvPr/>
        </p:nvSpPr>
        <p:spPr>
          <a:xfrm>
            <a:off x="5283584"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11" name="object 911"/>
          <p:cNvSpPr/>
          <p:nvPr/>
        </p:nvSpPr>
        <p:spPr>
          <a:xfrm>
            <a:off x="5337164"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12" name="object 912"/>
          <p:cNvSpPr/>
          <p:nvPr/>
        </p:nvSpPr>
        <p:spPr>
          <a:xfrm>
            <a:off x="5390745"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13" name="object 913"/>
          <p:cNvSpPr/>
          <p:nvPr/>
        </p:nvSpPr>
        <p:spPr>
          <a:xfrm>
            <a:off x="5444325"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14" name="object 914"/>
          <p:cNvSpPr/>
          <p:nvPr/>
        </p:nvSpPr>
        <p:spPr>
          <a:xfrm>
            <a:off x="5497905"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15" name="object 915"/>
          <p:cNvSpPr/>
          <p:nvPr/>
        </p:nvSpPr>
        <p:spPr>
          <a:xfrm>
            <a:off x="5551485"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16" name="object 916"/>
          <p:cNvSpPr/>
          <p:nvPr/>
        </p:nvSpPr>
        <p:spPr>
          <a:xfrm>
            <a:off x="5605066"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17" name="object 917"/>
          <p:cNvSpPr/>
          <p:nvPr/>
        </p:nvSpPr>
        <p:spPr>
          <a:xfrm>
            <a:off x="5658645"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18" name="object 918"/>
          <p:cNvSpPr/>
          <p:nvPr/>
        </p:nvSpPr>
        <p:spPr>
          <a:xfrm>
            <a:off x="5712226"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19" name="object 919"/>
          <p:cNvSpPr/>
          <p:nvPr/>
        </p:nvSpPr>
        <p:spPr>
          <a:xfrm>
            <a:off x="5765806"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20" name="object 920"/>
          <p:cNvSpPr/>
          <p:nvPr/>
        </p:nvSpPr>
        <p:spPr>
          <a:xfrm>
            <a:off x="5819386"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21" name="object 921"/>
          <p:cNvSpPr/>
          <p:nvPr/>
        </p:nvSpPr>
        <p:spPr>
          <a:xfrm>
            <a:off x="5872966"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22" name="object 922"/>
          <p:cNvSpPr/>
          <p:nvPr/>
        </p:nvSpPr>
        <p:spPr>
          <a:xfrm>
            <a:off x="5926547"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23" name="object 923"/>
          <p:cNvSpPr/>
          <p:nvPr/>
        </p:nvSpPr>
        <p:spPr>
          <a:xfrm>
            <a:off x="5980127"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24" name="object 924"/>
          <p:cNvSpPr/>
          <p:nvPr/>
        </p:nvSpPr>
        <p:spPr>
          <a:xfrm>
            <a:off x="6033707"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25" name="object 925"/>
          <p:cNvSpPr/>
          <p:nvPr/>
        </p:nvSpPr>
        <p:spPr>
          <a:xfrm>
            <a:off x="6087287"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26" name="object 926"/>
          <p:cNvSpPr/>
          <p:nvPr/>
        </p:nvSpPr>
        <p:spPr>
          <a:xfrm>
            <a:off x="6140867"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27" name="object 927"/>
          <p:cNvSpPr/>
          <p:nvPr/>
        </p:nvSpPr>
        <p:spPr>
          <a:xfrm>
            <a:off x="6194448"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28" name="object 928"/>
          <p:cNvSpPr/>
          <p:nvPr/>
        </p:nvSpPr>
        <p:spPr>
          <a:xfrm>
            <a:off x="6248028"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29" name="object 929"/>
          <p:cNvSpPr/>
          <p:nvPr/>
        </p:nvSpPr>
        <p:spPr>
          <a:xfrm>
            <a:off x="6301608"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30" name="object 930"/>
          <p:cNvSpPr/>
          <p:nvPr/>
        </p:nvSpPr>
        <p:spPr>
          <a:xfrm>
            <a:off x="6355188"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31" name="object 931"/>
          <p:cNvSpPr/>
          <p:nvPr/>
        </p:nvSpPr>
        <p:spPr>
          <a:xfrm>
            <a:off x="6408768"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32" name="object 932"/>
          <p:cNvSpPr/>
          <p:nvPr/>
        </p:nvSpPr>
        <p:spPr>
          <a:xfrm>
            <a:off x="6462349"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33" name="object 933"/>
          <p:cNvSpPr/>
          <p:nvPr/>
        </p:nvSpPr>
        <p:spPr>
          <a:xfrm>
            <a:off x="6515928"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34" name="object 934"/>
          <p:cNvSpPr/>
          <p:nvPr/>
        </p:nvSpPr>
        <p:spPr>
          <a:xfrm>
            <a:off x="6569509"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35" name="object 935"/>
          <p:cNvSpPr/>
          <p:nvPr/>
        </p:nvSpPr>
        <p:spPr>
          <a:xfrm>
            <a:off x="6623089"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36" name="object 936"/>
          <p:cNvSpPr/>
          <p:nvPr/>
        </p:nvSpPr>
        <p:spPr>
          <a:xfrm>
            <a:off x="6676669"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37" name="object 937"/>
          <p:cNvSpPr/>
          <p:nvPr/>
        </p:nvSpPr>
        <p:spPr>
          <a:xfrm>
            <a:off x="6730250"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38" name="object 938"/>
          <p:cNvSpPr/>
          <p:nvPr/>
        </p:nvSpPr>
        <p:spPr>
          <a:xfrm>
            <a:off x="6783830"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39" name="object 939"/>
          <p:cNvSpPr/>
          <p:nvPr/>
        </p:nvSpPr>
        <p:spPr>
          <a:xfrm>
            <a:off x="6837409"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40" name="object 940"/>
          <p:cNvSpPr/>
          <p:nvPr/>
        </p:nvSpPr>
        <p:spPr>
          <a:xfrm>
            <a:off x="6890990"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41" name="object 941"/>
          <p:cNvSpPr/>
          <p:nvPr/>
        </p:nvSpPr>
        <p:spPr>
          <a:xfrm>
            <a:off x="6944570"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42" name="object 942"/>
          <p:cNvSpPr/>
          <p:nvPr/>
        </p:nvSpPr>
        <p:spPr>
          <a:xfrm>
            <a:off x="6998150"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43" name="object 943"/>
          <p:cNvSpPr/>
          <p:nvPr/>
        </p:nvSpPr>
        <p:spPr>
          <a:xfrm>
            <a:off x="7051731"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44" name="object 944"/>
          <p:cNvSpPr/>
          <p:nvPr/>
        </p:nvSpPr>
        <p:spPr>
          <a:xfrm>
            <a:off x="7105311"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45" name="object 945"/>
          <p:cNvSpPr/>
          <p:nvPr/>
        </p:nvSpPr>
        <p:spPr>
          <a:xfrm>
            <a:off x="7158891"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46" name="object 946"/>
          <p:cNvSpPr/>
          <p:nvPr/>
        </p:nvSpPr>
        <p:spPr>
          <a:xfrm>
            <a:off x="7212471"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47" name="object 947"/>
          <p:cNvSpPr/>
          <p:nvPr/>
        </p:nvSpPr>
        <p:spPr>
          <a:xfrm>
            <a:off x="7266051"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48" name="object 948"/>
          <p:cNvSpPr/>
          <p:nvPr/>
        </p:nvSpPr>
        <p:spPr>
          <a:xfrm>
            <a:off x="7319632"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49" name="object 949"/>
          <p:cNvSpPr/>
          <p:nvPr/>
        </p:nvSpPr>
        <p:spPr>
          <a:xfrm>
            <a:off x="7373212"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50" name="object 950"/>
          <p:cNvSpPr/>
          <p:nvPr/>
        </p:nvSpPr>
        <p:spPr>
          <a:xfrm>
            <a:off x="7426792"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51" name="object 951"/>
          <p:cNvSpPr/>
          <p:nvPr/>
        </p:nvSpPr>
        <p:spPr>
          <a:xfrm>
            <a:off x="7480372"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52" name="object 952"/>
          <p:cNvSpPr/>
          <p:nvPr/>
        </p:nvSpPr>
        <p:spPr>
          <a:xfrm>
            <a:off x="7533952"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53" name="object 953"/>
          <p:cNvSpPr/>
          <p:nvPr/>
        </p:nvSpPr>
        <p:spPr>
          <a:xfrm>
            <a:off x="7587533"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54" name="object 954"/>
          <p:cNvSpPr/>
          <p:nvPr/>
        </p:nvSpPr>
        <p:spPr>
          <a:xfrm>
            <a:off x="7641113"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55" name="object 955"/>
          <p:cNvSpPr/>
          <p:nvPr/>
        </p:nvSpPr>
        <p:spPr>
          <a:xfrm>
            <a:off x="7694693"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56" name="object 956"/>
          <p:cNvSpPr/>
          <p:nvPr/>
        </p:nvSpPr>
        <p:spPr>
          <a:xfrm>
            <a:off x="7748273"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57" name="object 957"/>
          <p:cNvSpPr/>
          <p:nvPr/>
        </p:nvSpPr>
        <p:spPr>
          <a:xfrm>
            <a:off x="7801853"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58" name="object 958"/>
          <p:cNvSpPr/>
          <p:nvPr/>
        </p:nvSpPr>
        <p:spPr>
          <a:xfrm>
            <a:off x="7855433"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59" name="object 959"/>
          <p:cNvSpPr/>
          <p:nvPr/>
        </p:nvSpPr>
        <p:spPr>
          <a:xfrm>
            <a:off x="7909014"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60" name="object 960"/>
          <p:cNvSpPr/>
          <p:nvPr/>
        </p:nvSpPr>
        <p:spPr>
          <a:xfrm>
            <a:off x="7962594"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61" name="object 961"/>
          <p:cNvSpPr/>
          <p:nvPr/>
        </p:nvSpPr>
        <p:spPr>
          <a:xfrm>
            <a:off x="8016174"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62" name="object 962"/>
          <p:cNvSpPr/>
          <p:nvPr/>
        </p:nvSpPr>
        <p:spPr>
          <a:xfrm>
            <a:off x="8069754"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63" name="object 963"/>
          <p:cNvSpPr/>
          <p:nvPr/>
        </p:nvSpPr>
        <p:spPr>
          <a:xfrm>
            <a:off x="8123334"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64" name="object 964"/>
          <p:cNvSpPr/>
          <p:nvPr/>
        </p:nvSpPr>
        <p:spPr>
          <a:xfrm>
            <a:off x="8176915"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65" name="object 965"/>
          <p:cNvSpPr/>
          <p:nvPr/>
        </p:nvSpPr>
        <p:spPr>
          <a:xfrm>
            <a:off x="8230495"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66" name="object 966"/>
          <p:cNvSpPr/>
          <p:nvPr/>
        </p:nvSpPr>
        <p:spPr>
          <a:xfrm>
            <a:off x="8284075"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67" name="object 967"/>
          <p:cNvSpPr/>
          <p:nvPr/>
        </p:nvSpPr>
        <p:spPr>
          <a:xfrm>
            <a:off x="8337656"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68" name="object 968"/>
          <p:cNvSpPr/>
          <p:nvPr/>
        </p:nvSpPr>
        <p:spPr>
          <a:xfrm>
            <a:off x="8391235"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69" name="object 969"/>
          <p:cNvSpPr/>
          <p:nvPr/>
        </p:nvSpPr>
        <p:spPr>
          <a:xfrm>
            <a:off x="8444815"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70" name="object 970"/>
          <p:cNvSpPr/>
          <p:nvPr/>
        </p:nvSpPr>
        <p:spPr>
          <a:xfrm>
            <a:off x="8498396"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71" name="object 971"/>
          <p:cNvSpPr/>
          <p:nvPr/>
        </p:nvSpPr>
        <p:spPr>
          <a:xfrm>
            <a:off x="8551976"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72" name="object 972"/>
          <p:cNvSpPr/>
          <p:nvPr/>
        </p:nvSpPr>
        <p:spPr>
          <a:xfrm>
            <a:off x="8605556"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73" name="object 973"/>
          <p:cNvSpPr/>
          <p:nvPr/>
        </p:nvSpPr>
        <p:spPr>
          <a:xfrm>
            <a:off x="8659137"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74" name="object 974"/>
          <p:cNvSpPr/>
          <p:nvPr/>
        </p:nvSpPr>
        <p:spPr>
          <a:xfrm>
            <a:off x="8712716"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75" name="object 975"/>
          <p:cNvSpPr/>
          <p:nvPr/>
        </p:nvSpPr>
        <p:spPr>
          <a:xfrm>
            <a:off x="8766297"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76" name="object 976"/>
          <p:cNvSpPr/>
          <p:nvPr/>
        </p:nvSpPr>
        <p:spPr>
          <a:xfrm>
            <a:off x="8819877"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77" name="object 977"/>
          <p:cNvSpPr/>
          <p:nvPr/>
        </p:nvSpPr>
        <p:spPr>
          <a:xfrm>
            <a:off x="8873457"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78" name="object 978"/>
          <p:cNvSpPr/>
          <p:nvPr/>
        </p:nvSpPr>
        <p:spPr>
          <a:xfrm>
            <a:off x="8927038"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79" name="object 979"/>
          <p:cNvSpPr/>
          <p:nvPr/>
        </p:nvSpPr>
        <p:spPr>
          <a:xfrm>
            <a:off x="8980618"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80" name="object 980"/>
          <p:cNvSpPr/>
          <p:nvPr/>
        </p:nvSpPr>
        <p:spPr>
          <a:xfrm>
            <a:off x="9034197"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81" name="object 981"/>
          <p:cNvSpPr/>
          <p:nvPr/>
        </p:nvSpPr>
        <p:spPr>
          <a:xfrm>
            <a:off x="9087778"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82" name="object 982"/>
          <p:cNvSpPr/>
          <p:nvPr/>
        </p:nvSpPr>
        <p:spPr>
          <a:xfrm>
            <a:off x="9141358"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83" name="object 983"/>
          <p:cNvSpPr/>
          <p:nvPr/>
        </p:nvSpPr>
        <p:spPr>
          <a:xfrm>
            <a:off x="9194938"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84" name="object 984"/>
          <p:cNvSpPr/>
          <p:nvPr/>
        </p:nvSpPr>
        <p:spPr>
          <a:xfrm>
            <a:off x="9248518"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85" name="object 985"/>
          <p:cNvSpPr/>
          <p:nvPr/>
        </p:nvSpPr>
        <p:spPr>
          <a:xfrm>
            <a:off x="9302098"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86" name="object 986"/>
          <p:cNvSpPr/>
          <p:nvPr/>
        </p:nvSpPr>
        <p:spPr>
          <a:xfrm>
            <a:off x="9355678"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87" name="object 987"/>
          <p:cNvSpPr/>
          <p:nvPr/>
        </p:nvSpPr>
        <p:spPr>
          <a:xfrm>
            <a:off x="9409258"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88" name="object 988"/>
          <p:cNvSpPr/>
          <p:nvPr/>
        </p:nvSpPr>
        <p:spPr>
          <a:xfrm>
            <a:off x="9462838"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89" name="object 989"/>
          <p:cNvSpPr/>
          <p:nvPr/>
        </p:nvSpPr>
        <p:spPr>
          <a:xfrm>
            <a:off x="9516419"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90" name="object 990"/>
          <p:cNvSpPr/>
          <p:nvPr/>
        </p:nvSpPr>
        <p:spPr>
          <a:xfrm>
            <a:off x="9569999"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91" name="object 991"/>
          <p:cNvSpPr/>
          <p:nvPr/>
        </p:nvSpPr>
        <p:spPr>
          <a:xfrm>
            <a:off x="9623578"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92" name="object 992"/>
          <p:cNvSpPr/>
          <p:nvPr/>
        </p:nvSpPr>
        <p:spPr>
          <a:xfrm>
            <a:off x="9677159"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93" name="object 993"/>
          <p:cNvSpPr/>
          <p:nvPr/>
        </p:nvSpPr>
        <p:spPr>
          <a:xfrm>
            <a:off x="9730739"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94" name="object 994"/>
          <p:cNvSpPr/>
          <p:nvPr/>
        </p:nvSpPr>
        <p:spPr>
          <a:xfrm>
            <a:off x="9784319"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95" name="object 995"/>
          <p:cNvSpPr/>
          <p:nvPr/>
        </p:nvSpPr>
        <p:spPr>
          <a:xfrm>
            <a:off x="9837900"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96" name="object 996"/>
          <p:cNvSpPr/>
          <p:nvPr/>
        </p:nvSpPr>
        <p:spPr>
          <a:xfrm>
            <a:off x="9891480"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97" name="object 997"/>
          <p:cNvSpPr/>
          <p:nvPr/>
        </p:nvSpPr>
        <p:spPr>
          <a:xfrm>
            <a:off x="9945060"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98" name="object 998"/>
          <p:cNvSpPr/>
          <p:nvPr/>
        </p:nvSpPr>
        <p:spPr>
          <a:xfrm>
            <a:off x="9998640"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99" name="object 999"/>
          <p:cNvSpPr/>
          <p:nvPr/>
        </p:nvSpPr>
        <p:spPr>
          <a:xfrm>
            <a:off x="10052220"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000" name="object 1000"/>
          <p:cNvSpPr/>
          <p:nvPr/>
        </p:nvSpPr>
        <p:spPr>
          <a:xfrm>
            <a:off x="10105801"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001" name="object 1001"/>
          <p:cNvSpPr/>
          <p:nvPr/>
        </p:nvSpPr>
        <p:spPr>
          <a:xfrm>
            <a:off x="10159381"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002" name="object 1002"/>
          <p:cNvSpPr/>
          <p:nvPr/>
        </p:nvSpPr>
        <p:spPr>
          <a:xfrm>
            <a:off x="10212961"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003" name="object 1003"/>
          <p:cNvSpPr/>
          <p:nvPr/>
        </p:nvSpPr>
        <p:spPr>
          <a:xfrm>
            <a:off x="10266541"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004" name="object 1004"/>
          <p:cNvSpPr/>
          <p:nvPr/>
        </p:nvSpPr>
        <p:spPr>
          <a:xfrm>
            <a:off x="10320121"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005" name="object 1005"/>
          <p:cNvSpPr/>
          <p:nvPr/>
        </p:nvSpPr>
        <p:spPr>
          <a:xfrm>
            <a:off x="10373701"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006" name="object 1006"/>
          <p:cNvSpPr/>
          <p:nvPr/>
        </p:nvSpPr>
        <p:spPr>
          <a:xfrm>
            <a:off x="10427282"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007" name="object 1007"/>
          <p:cNvSpPr/>
          <p:nvPr/>
        </p:nvSpPr>
        <p:spPr>
          <a:xfrm>
            <a:off x="10480862"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008" name="object 1008"/>
          <p:cNvSpPr/>
          <p:nvPr/>
        </p:nvSpPr>
        <p:spPr>
          <a:xfrm>
            <a:off x="10534442"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009" name="object 1009"/>
          <p:cNvSpPr/>
          <p:nvPr/>
        </p:nvSpPr>
        <p:spPr>
          <a:xfrm>
            <a:off x="10588022"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010" name="object 1010"/>
          <p:cNvSpPr/>
          <p:nvPr/>
        </p:nvSpPr>
        <p:spPr>
          <a:xfrm>
            <a:off x="10641602"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011" name="object 1011"/>
          <p:cNvSpPr/>
          <p:nvPr/>
        </p:nvSpPr>
        <p:spPr>
          <a:xfrm>
            <a:off x="10695183"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012" name="object 1012"/>
          <p:cNvSpPr/>
          <p:nvPr/>
        </p:nvSpPr>
        <p:spPr>
          <a:xfrm>
            <a:off x="10748763"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013" name="object 1013"/>
          <p:cNvSpPr/>
          <p:nvPr/>
        </p:nvSpPr>
        <p:spPr>
          <a:xfrm>
            <a:off x="10802343"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014" name="object 1014"/>
          <p:cNvSpPr/>
          <p:nvPr/>
        </p:nvSpPr>
        <p:spPr>
          <a:xfrm>
            <a:off x="10855924"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015" name="object 1015"/>
          <p:cNvSpPr/>
          <p:nvPr/>
        </p:nvSpPr>
        <p:spPr>
          <a:xfrm>
            <a:off x="10909503"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016" name="object 1016"/>
          <p:cNvSpPr/>
          <p:nvPr/>
        </p:nvSpPr>
        <p:spPr>
          <a:xfrm>
            <a:off x="10963083"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017" name="object 1017"/>
          <p:cNvSpPr/>
          <p:nvPr/>
        </p:nvSpPr>
        <p:spPr>
          <a:xfrm>
            <a:off x="11016664"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018" name="object 1018"/>
          <p:cNvSpPr/>
          <p:nvPr/>
        </p:nvSpPr>
        <p:spPr>
          <a:xfrm>
            <a:off x="11070244"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019" name="object 1019"/>
          <p:cNvSpPr/>
          <p:nvPr/>
        </p:nvSpPr>
        <p:spPr>
          <a:xfrm>
            <a:off x="11123824"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020" name="object 1020"/>
          <p:cNvSpPr/>
          <p:nvPr/>
        </p:nvSpPr>
        <p:spPr>
          <a:xfrm>
            <a:off x="11177404"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021" name="object 1021"/>
          <p:cNvSpPr/>
          <p:nvPr/>
        </p:nvSpPr>
        <p:spPr>
          <a:xfrm>
            <a:off x="11230984"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022" name="object 1022"/>
          <p:cNvSpPr/>
          <p:nvPr/>
        </p:nvSpPr>
        <p:spPr>
          <a:xfrm>
            <a:off x="11284565"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023" name="object 1023"/>
          <p:cNvSpPr/>
          <p:nvPr/>
        </p:nvSpPr>
        <p:spPr>
          <a:xfrm>
            <a:off x="11338145" y="768040"/>
            <a:ext cx="8930" cy="9525"/>
          </a:xfrm>
          <a:custGeom>
            <a:avLst/>
            <a:gdLst/>
            <a:ahLst/>
            <a:cxnLst/>
            <a:rect l="l" t="t" r="r" b="b"/>
            <a:pathLst>
              <a:path w="9525" h="10159">
                <a:moveTo>
                  <a:pt x="9199" y="9535"/>
                </a:moveTo>
                <a:lnTo>
                  <a:pt x="0" y="9535"/>
                </a:lnTo>
                <a:lnTo>
                  <a:pt x="0" y="0"/>
                </a:lnTo>
                <a:lnTo>
                  <a:pt x="9199" y="0"/>
                </a:lnTo>
                <a:lnTo>
                  <a:pt x="9199" y="9535"/>
                </a:lnTo>
                <a:close/>
              </a:path>
            </a:pathLst>
          </a:custGeom>
          <a:solidFill>
            <a:srgbClr val="C7C6C3"/>
          </a:solidFill>
        </p:spPr>
        <p:txBody>
          <a:bodyPr wrap="square" lIns="0" tIns="0" rIns="0" bIns="0" rtlCol="0"/>
          <a:lstStyle/>
          <a:p>
            <a:endParaRPr sz="1688"/>
          </a:p>
        </p:txBody>
      </p:sp>
      <p:sp>
        <p:nvSpPr>
          <p:cNvPr id="1024" name="object 1024"/>
          <p:cNvSpPr txBox="1"/>
          <p:nvPr/>
        </p:nvSpPr>
        <p:spPr>
          <a:xfrm>
            <a:off x="418554" y="3053791"/>
            <a:ext cx="307777" cy="929283"/>
          </a:xfrm>
          <a:prstGeom prst="rect">
            <a:avLst/>
          </a:prstGeom>
        </p:spPr>
        <p:txBody>
          <a:bodyPr vert="vert270" wrap="square" lIns="0" tIns="0" rIns="0" bIns="0" rtlCol="0">
            <a:spAutoFit/>
          </a:bodyPr>
          <a:lstStyle/>
          <a:p>
            <a:pPr marL="11906">
              <a:lnSpc>
                <a:spcPts val="1195"/>
              </a:lnSpc>
            </a:pPr>
            <a:r>
              <a:rPr sz="1125" dirty="0">
                <a:solidFill>
                  <a:srgbClr val="252423"/>
                </a:solidFill>
                <a:latin typeface="Trebuchet MS"/>
                <a:cs typeface="Trebuchet MS"/>
              </a:rPr>
              <a:t>Sa</a:t>
            </a:r>
            <a:r>
              <a:rPr sz="1125" spc="-14" dirty="0">
                <a:solidFill>
                  <a:srgbClr val="252423"/>
                </a:solidFill>
                <a:latin typeface="Trebuchet MS"/>
                <a:cs typeface="Trebuchet MS"/>
              </a:rPr>
              <a:t>l</a:t>
            </a:r>
            <a:r>
              <a:rPr sz="1125" dirty="0">
                <a:solidFill>
                  <a:srgbClr val="252423"/>
                </a:solidFill>
                <a:latin typeface="Trebuchet MS"/>
                <a:cs typeface="Trebuchet MS"/>
              </a:rPr>
              <a:t>es</a:t>
            </a:r>
            <a:r>
              <a:rPr sz="1125" spc="-80" dirty="0">
                <a:solidFill>
                  <a:srgbClr val="252423"/>
                </a:solidFill>
                <a:latin typeface="Trebuchet MS"/>
                <a:cs typeface="Trebuchet MS"/>
              </a:rPr>
              <a:t> </a:t>
            </a:r>
            <a:r>
              <a:rPr sz="1125" dirty="0">
                <a:solidFill>
                  <a:srgbClr val="252423"/>
                </a:solidFill>
                <a:latin typeface="Trebuchet MS"/>
                <a:cs typeface="Trebuchet MS"/>
              </a:rPr>
              <a:t>and</a:t>
            </a:r>
            <a:r>
              <a:rPr sz="1125" spc="-80" dirty="0">
                <a:solidFill>
                  <a:srgbClr val="252423"/>
                </a:solidFill>
                <a:latin typeface="Trebuchet MS"/>
                <a:cs typeface="Trebuchet MS"/>
              </a:rPr>
              <a:t> </a:t>
            </a:r>
            <a:r>
              <a:rPr sz="1125" dirty="0">
                <a:solidFill>
                  <a:srgbClr val="252423"/>
                </a:solidFill>
                <a:latin typeface="Trebuchet MS"/>
                <a:cs typeface="Trebuchet MS"/>
              </a:rPr>
              <a:t>Profit</a:t>
            </a:r>
            <a:endParaRPr sz="1125">
              <a:latin typeface="Trebuchet MS"/>
              <a:cs typeface="Trebuchet MS"/>
            </a:endParaRPr>
          </a:p>
        </p:txBody>
      </p:sp>
      <p:sp>
        <p:nvSpPr>
          <p:cNvPr id="1025" name="object 1025"/>
          <p:cNvSpPr txBox="1"/>
          <p:nvPr/>
        </p:nvSpPr>
        <p:spPr>
          <a:xfrm>
            <a:off x="3044558" y="6292318"/>
            <a:ext cx="505420"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Consumer</a:t>
            </a:r>
            <a:endParaRPr sz="844">
              <a:latin typeface="Segoe UI"/>
              <a:cs typeface="Segoe UI"/>
            </a:endParaRPr>
          </a:p>
        </p:txBody>
      </p:sp>
      <p:sp>
        <p:nvSpPr>
          <p:cNvPr id="1026" name="object 1026"/>
          <p:cNvSpPr txBox="1"/>
          <p:nvPr/>
        </p:nvSpPr>
        <p:spPr>
          <a:xfrm>
            <a:off x="5904785" y="6292317"/>
            <a:ext cx="534591" cy="315054"/>
          </a:xfrm>
          <a:prstGeom prst="rect">
            <a:avLst/>
          </a:prstGeom>
        </p:spPr>
        <p:txBody>
          <a:bodyPr vert="horz" wrap="square" lIns="0" tIns="11906" rIns="0" bIns="0" rtlCol="0">
            <a:spAutoFit/>
          </a:bodyPr>
          <a:lstStyle/>
          <a:p>
            <a:pPr marL="28575">
              <a:spcBef>
                <a:spcPts val="94"/>
              </a:spcBef>
            </a:pPr>
            <a:r>
              <a:rPr sz="844" spc="-5" dirty="0">
                <a:solidFill>
                  <a:srgbClr val="605D5C"/>
                </a:solidFill>
                <a:latin typeface="Segoe UI"/>
                <a:cs typeface="Segoe UI"/>
              </a:rPr>
              <a:t>Corporate</a:t>
            </a:r>
            <a:endParaRPr sz="844">
              <a:latin typeface="Segoe UI"/>
              <a:cs typeface="Segoe UI"/>
            </a:endParaRPr>
          </a:p>
          <a:p>
            <a:pPr marL="11906">
              <a:spcBef>
                <a:spcPts val="42"/>
              </a:spcBef>
            </a:pPr>
            <a:r>
              <a:rPr sz="1125" spc="56" dirty="0">
                <a:solidFill>
                  <a:srgbClr val="252423"/>
                </a:solidFill>
                <a:latin typeface="Trebuchet MS"/>
                <a:cs typeface="Trebuchet MS"/>
              </a:rPr>
              <a:t>S</a:t>
            </a:r>
            <a:r>
              <a:rPr sz="1125" spc="-42" dirty="0">
                <a:solidFill>
                  <a:srgbClr val="252423"/>
                </a:solidFill>
                <a:latin typeface="Trebuchet MS"/>
                <a:cs typeface="Trebuchet MS"/>
              </a:rPr>
              <a:t>eg</a:t>
            </a:r>
            <a:r>
              <a:rPr sz="1125" spc="-66" dirty="0">
                <a:solidFill>
                  <a:srgbClr val="252423"/>
                </a:solidFill>
                <a:latin typeface="Trebuchet MS"/>
                <a:cs typeface="Trebuchet MS"/>
              </a:rPr>
              <a:t>m</a:t>
            </a:r>
            <a:r>
              <a:rPr sz="1125" spc="-75" dirty="0">
                <a:solidFill>
                  <a:srgbClr val="252423"/>
                </a:solidFill>
                <a:latin typeface="Trebuchet MS"/>
                <a:cs typeface="Trebuchet MS"/>
              </a:rPr>
              <a:t>ent</a:t>
            </a:r>
            <a:endParaRPr sz="1125">
              <a:latin typeface="Trebuchet MS"/>
              <a:cs typeface="Trebuchet MS"/>
            </a:endParaRPr>
          </a:p>
        </p:txBody>
      </p:sp>
      <p:sp>
        <p:nvSpPr>
          <p:cNvPr id="1027" name="object 1027"/>
          <p:cNvSpPr txBox="1"/>
          <p:nvPr/>
        </p:nvSpPr>
        <p:spPr>
          <a:xfrm>
            <a:off x="8737149" y="6292318"/>
            <a:ext cx="619720"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Home</a:t>
            </a:r>
            <a:r>
              <a:rPr sz="844" spc="-42" dirty="0">
                <a:solidFill>
                  <a:srgbClr val="605D5C"/>
                </a:solidFill>
                <a:latin typeface="Segoe UI"/>
                <a:cs typeface="Segoe UI"/>
              </a:rPr>
              <a:t> </a:t>
            </a:r>
            <a:r>
              <a:rPr sz="844" spc="-5" dirty="0">
                <a:solidFill>
                  <a:srgbClr val="605D5C"/>
                </a:solidFill>
                <a:latin typeface="Segoe UI"/>
                <a:cs typeface="Segoe UI"/>
              </a:rPr>
              <a:t>Office</a:t>
            </a:r>
            <a:endParaRPr sz="844">
              <a:latin typeface="Segoe UI"/>
              <a:cs typeface="Segoe UI"/>
            </a:endParaRPr>
          </a:p>
        </p:txBody>
      </p:sp>
      <p:grpSp>
        <p:nvGrpSpPr>
          <p:cNvPr id="1028" name="object 1028"/>
          <p:cNvGrpSpPr/>
          <p:nvPr/>
        </p:nvGrpSpPr>
        <p:grpSpPr>
          <a:xfrm>
            <a:off x="2147126" y="944963"/>
            <a:ext cx="2179439" cy="5323880"/>
            <a:chOff x="2112467" y="1007960"/>
            <a:chExt cx="2324735" cy="5678805"/>
          </a:xfrm>
        </p:grpSpPr>
        <p:sp>
          <p:nvSpPr>
            <p:cNvPr id="1029" name="object 1029"/>
            <p:cNvSpPr/>
            <p:nvPr/>
          </p:nvSpPr>
          <p:spPr>
            <a:xfrm>
              <a:off x="2112467" y="1007960"/>
              <a:ext cx="1162685" cy="5678805"/>
            </a:xfrm>
            <a:custGeom>
              <a:avLst/>
              <a:gdLst/>
              <a:ahLst/>
              <a:cxnLst/>
              <a:rect l="l" t="t" r="r" b="b"/>
              <a:pathLst>
                <a:path w="1162685" h="5678805">
                  <a:moveTo>
                    <a:pt x="1162060" y="5678343"/>
                  </a:moveTo>
                  <a:lnTo>
                    <a:pt x="0" y="5678343"/>
                  </a:lnTo>
                  <a:lnTo>
                    <a:pt x="0" y="0"/>
                  </a:lnTo>
                  <a:lnTo>
                    <a:pt x="1162060" y="0"/>
                  </a:lnTo>
                  <a:lnTo>
                    <a:pt x="1162060" y="5678343"/>
                  </a:lnTo>
                  <a:close/>
                </a:path>
              </a:pathLst>
            </a:custGeom>
            <a:solidFill>
              <a:srgbClr val="118CFF"/>
            </a:solidFill>
          </p:spPr>
          <p:txBody>
            <a:bodyPr wrap="square" lIns="0" tIns="0" rIns="0" bIns="0" rtlCol="0"/>
            <a:lstStyle/>
            <a:p>
              <a:endParaRPr sz="1688"/>
            </a:p>
          </p:txBody>
        </p:sp>
        <p:sp>
          <p:nvSpPr>
            <p:cNvPr id="1030" name="object 1030"/>
            <p:cNvSpPr/>
            <p:nvPr/>
          </p:nvSpPr>
          <p:spPr>
            <a:xfrm>
              <a:off x="3274528" y="6030565"/>
              <a:ext cx="1162685" cy="655955"/>
            </a:xfrm>
            <a:custGeom>
              <a:avLst/>
              <a:gdLst/>
              <a:ahLst/>
              <a:cxnLst/>
              <a:rect l="l" t="t" r="r" b="b"/>
              <a:pathLst>
                <a:path w="1162685" h="655954">
                  <a:moveTo>
                    <a:pt x="1162060" y="655737"/>
                  </a:moveTo>
                  <a:lnTo>
                    <a:pt x="0" y="655737"/>
                  </a:lnTo>
                  <a:lnTo>
                    <a:pt x="0" y="0"/>
                  </a:lnTo>
                  <a:lnTo>
                    <a:pt x="1162060" y="0"/>
                  </a:lnTo>
                  <a:lnTo>
                    <a:pt x="1162060" y="655737"/>
                  </a:lnTo>
                  <a:close/>
                </a:path>
              </a:pathLst>
            </a:custGeom>
            <a:solidFill>
              <a:srgbClr val="12239D"/>
            </a:solidFill>
          </p:spPr>
          <p:txBody>
            <a:bodyPr wrap="square" lIns="0" tIns="0" rIns="0" bIns="0" rtlCol="0"/>
            <a:lstStyle/>
            <a:p>
              <a:endParaRPr sz="1688"/>
            </a:p>
          </p:txBody>
        </p:sp>
      </p:grpSp>
      <p:grpSp>
        <p:nvGrpSpPr>
          <p:cNvPr id="1031" name="object 1031"/>
          <p:cNvGrpSpPr/>
          <p:nvPr/>
        </p:nvGrpSpPr>
        <p:grpSpPr>
          <a:xfrm>
            <a:off x="5022016" y="3031688"/>
            <a:ext cx="2179439" cy="3237308"/>
            <a:chOff x="5179016" y="3233800"/>
            <a:chExt cx="2324735" cy="3453129"/>
          </a:xfrm>
        </p:grpSpPr>
        <p:sp>
          <p:nvSpPr>
            <p:cNvPr id="1032" name="object 1032"/>
            <p:cNvSpPr/>
            <p:nvPr/>
          </p:nvSpPr>
          <p:spPr>
            <a:xfrm>
              <a:off x="5179016" y="3233800"/>
              <a:ext cx="1162685" cy="3453129"/>
            </a:xfrm>
            <a:custGeom>
              <a:avLst/>
              <a:gdLst/>
              <a:ahLst/>
              <a:cxnLst/>
              <a:rect l="l" t="t" r="r" b="b"/>
              <a:pathLst>
                <a:path w="1162685" h="3453129">
                  <a:moveTo>
                    <a:pt x="1162060" y="3452503"/>
                  </a:moveTo>
                  <a:lnTo>
                    <a:pt x="0" y="3452503"/>
                  </a:lnTo>
                  <a:lnTo>
                    <a:pt x="0" y="0"/>
                  </a:lnTo>
                  <a:lnTo>
                    <a:pt x="1162060" y="0"/>
                  </a:lnTo>
                  <a:lnTo>
                    <a:pt x="1162060" y="3452503"/>
                  </a:lnTo>
                  <a:close/>
                </a:path>
              </a:pathLst>
            </a:custGeom>
            <a:solidFill>
              <a:srgbClr val="118CFF"/>
            </a:solidFill>
          </p:spPr>
          <p:txBody>
            <a:bodyPr wrap="square" lIns="0" tIns="0" rIns="0" bIns="0" rtlCol="0"/>
            <a:lstStyle/>
            <a:p>
              <a:endParaRPr sz="1688"/>
            </a:p>
          </p:txBody>
        </p:sp>
        <p:sp>
          <p:nvSpPr>
            <p:cNvPr id="1033" name="object 1033"/>
            <p:cNvSpPr/>
            <p:nvPr/>
          </p:nvSpPr>
          <p:spPr>
            <a:xfrm>
              <a:off x="6341076" y="6236597"/>
              <a:ext cx="1162685" cy="450215"/>
            </a:xfrm>
            <a:custGeom>
              <a:avLst/>
              <a:gdLst/>
              <a:ahLst/>
              <a:cxnLst/>
              <a:rect l="l" t="t" r="r" b="b"/>
              <a:pathLst>
                <a:path w="1162684" h="450215">
                  <a:moveTo>
                    <a:pt x="1162060" y="449706"/>
                  </a:moveTo>
                  <a:lnTo>
                    <a:pt x="0" y="449706"/>
                  </a:lnTo>
                  <a:lnTo>
                    <a:pt x="0" y="0"/>
                  </a:lnTo>
                  <a:lnTo>
                    <a:pt x="1162060" y="0"/>
                  </a:lnTo>
                  <a:lnTo>
                    <a:pt x="1162060" y="449706"/>
                  </a:lnTo>
                  <a:close/>
                </a:path>
              </a:pathLst>
            </a:custGeom>
            <a:solidFill>
              <a:srgbClr val="12239D"/>
            </a:solidFill>
          </p:spPr>
          <p:txBody>
            <a:bodyPr wrap="square" lIns="0" tIns="0" rIns="0" bIns="0" rtlCol="0"/>
            <a:lstStyle/>
            <a:p>
              <a:endParaRPr sz="1688"/>
            </a:p>
          </p:txBody>
        </p:sp>
      </p:grpSp>
      <p:grpSp>
        <p:nvGrpSpPr>
          <p:cNvPr id="1034" name="object 1034"/>
          <p:cNvGrpSpPr/>
          <p:nvPr/>
        </p:nvGrpSpPr>
        <p:grpSpPr>
          <a:xfrm>
            <a:off x="7896904" y="4299033"/>
            <a:ext cx="2179439" cy="1969889"/>
            <a:chOff x="8245564" y="4585635"/>
            <a:chExt cx="2324735" cy="2101215"/>
          </a:xfrm>
        </p:grpSpPr>
        <p:sp>
          <p:nvSpPr>
            <p:cNvPr id="1035" name="object 1035"/>
            <p:cNvSpPr/>
            <p:nvPr/>
          </p:nvSpPr>
          <p:spPr>
            <a:xfrm>
              <a:off x="8245564" y="4585635"/>
              <a:ext cx="1162685" cy="2101215"/>
            </a:xfrm>
            <a:custGeom>
              <a:avLst/>
              <a:gdLst/>
              <a:ahLst/>
              <a:cxnLst/>
              <a:rect l="l" t="t" r="r" b="b"/>
              <a:pathLst>
                <a:path w="1162684" h="2101215">
                  <a:moveTo>
                    <a:pt x="1162060" y="2100667"/>
                  </a:moveTo>
                  <a:lnTo>
                    <a:pt x="0" y="2100667"/>
                  </a:lnTo>
                  <a:lnTo>
                    <a:pt x="0" y="0"/>
                  </a:lnTo>
                  <a:lnTo>
                    <a:pt x="1162060" y="0"/>
                  </a:lnTo>
                  <a:lnTo>
                    <a:pt x="1162060" y="2100667"/>
                  </a:lnTo>
                  <a:close/>
                </a:path>
              </a:pathLst>
            </a:custGeom>
            <a:solidFill>
              <a:srgbClr val="118CFF"/>
            </a:solidFill>
          </p:spPr>
          <p:txBody>
            <a:bodyPr wrap="square" lIns="0" tIns="0" rIns="0" bIns="0" rtlCol="0"/>
            <a:lstStyle/>
            <a:p>
              <a:endParaRPr sz="1688"/>
            </a:p>
          </p:txBody>
        </p:sp>
        <p:sp>
          <p:nvSpPr>
            <p:cNvPr id="1036" name="object 1036"/>
            <p:cNvSpPr/>
            <p:nvPr/>
          </p:nvSpPr>
          <p:spPr>
            <a:xfrm>
              <a:off x="9407624" y="6391490"/>
              <a:ext cx="1162685" cy="295275"/>
            </a:xfrm>
            <a:custGeom>
              <a:avLst/>
              <a:gdLst/>
              <a:ahLst/>
              <a:cxnLst/>
              <a:rect l="l" t="t" r="r" b="b"/>
              <a:pathLst>
                <a:path w="1162684" h="295275">
                  <a:moveTo>
                    <a:pt x="1162060" y="294813"/>
                  </a:moveTo>
                  <a:lnTo>
                    <a:pt x="0" y="294813"/>
                  </a:lnTo>
                  <a:lnTo>
                    <a:pt x="0" y="0"/>
                  </a:lnTo>
                  <a:lnTo>
                    <a:pt x="1162060" y="0"/>
                  </a:lnTo>
                  <a:lnTo>
                    <a:pt x="1162060" y="294813"/>
                  </a:lnTo>
                  <a:close/>
                </a:path>
              </a:pathLst>
            </a:custGeom>
            <a:solidFill>
              <a:srgbClr val="12239D"/>
            </a:solidFill>
          </p:spPr>
          <p:txBody>
            <a:bodyPr wrap="square" lIns="0" tIns="0" rIns="0" bIns="0" rtlCol="0"/>
            <a:lstStyle/>
            <a:p>
              <a:endParaRPr sz="1688"/>
            </a:p>
          </p:txBody>
        </p:sp>
      </p:grpSp>
      <p:pic>
        <p:nvPicPr>
          <p:cNvPr id="1037" name="object 1037"/>
          <p:cNvPicPr/>
          <p:nvPr/>
        </p:nvPicPr>
        <p:blipFill>
          <a:blip r:embed="rId2" cstate="print"/>
          <a:stretch>
            <a:fillRect/>
          </a:stretch>
        </p:blipFill>
        <p:spPr>
          <a:xfrm>
            <a:off x="435075" y="519159"/>
            <a:ext cx="88376" cy="88298"/>
          </a:xfrm>
          <a:prstGeom prst="rect">
            <a:avLst/>
          </a:prstGeom>
        </p:spPr>
      </p:pic>
      <p:pic>
        <p:nvPicPr>
          <p:cNvPr id="1038" name="object 1038"/>
          <p:cNvPicPr/>
          <p:nvPr/>
        </p:nvPicPr>
        <p:blipFill>
          <a:blip r:embed="rId3" cstate="print"/>
          <a:stretch>
            <a:fillRect/>
          </a:stretch>
        </p:blipFill>
        <p:spPr>
          <a:xfrm>
            <a:off x="863700" y="519159"/>
            <a:ext cx="88376" cy="88298"/>
          </a:xfrm>
          <a:prstGeom prst="rect">
            <a:avLst/>
          </a:prstGeom>
        </p:spPr>
      </p:pic>
      <p:sp>
        <p:nvSpPr>
          <p:cNvPr id="1039" name="object 1039"/>
          <p:cNvSpPr txBox="1"/>
          <p:nvPr/>
        </p:nvSpPr>
        <p:spPr>
          <a:xfrm>
            <a:off x="413742" y="178653"/>
            <a:ext cx="1910953" cy="655019"/>
          </a:xfrm>
          <a:prstGeom prst="rect">
            <a:avLst/>
          </a:prstGeom>
        </p:spPr>
        <p:txBody>
          <a:bodyPr vert="horz" wrap="square" lIns="0" tIns="11906" rIns="0" bIns="0" rtlCol="0">
            <a:spAutoFit/>
          </a:bodyPr>
          <a:lstStyle/>
          <a:p>
            <a:pPr marL="11906">
              <a:spcBef>
                <a:spcPts val="94"/>
              </a:spcBef>
            </a:pPr>
            <a:r>
              <a:rPr sz="1313" spc="66" dirty="0">
                <a:solidFill>
                  <a:srgbClr val="252423"/>
                </a:solidFill>
                <a:latin typeface="Trebuchet MS"/>
                <a:cs typeface="Trebuchet MS"/>
              </a:rPr>
              <a:t>S</a:t>
            </a:r>
            <a:r>
              <a:rPr sz="1313" spc="-80" dirty="0">
                <a:solidFill>
                  <a:srgbClr val="252423"/>
                </a:solidFill>
                <a:latin typeface="Trebuchet MS"/>
                <a:cs typeface="Trebuchet MS"/>
              </a:rPr>
              <a:t>a</a:t>
            </a:r>
            <a:r>
              <a:rPr sz="1313" spc="-61" dirty="0">
                <a:solidFill>
                  <a:srgbClr val="252423"/>
                </a:solidFill>
                <a:latin typeface="Trebuchet MS"/>
                <a:cs typeface="Trebuchet MS"/>
              </a:rPr>
              <a:t>l</a:t>
            </a:r>
            <a:r>
              <a:rPr sz="1313" dirty="0">
                <a:solidFill>
                  <a:srgbClr val="252423"/>
                </a:solidFill>
                <a:latin typeface="Trebuchet MS"/>
                <a:cs typeface="Trebuchet MS"/>
              </a:rPr>
              <a:t>es</a:t>
            </a:r>
            <a:r>
              <a:rPr sz="1313" spc="-94" dirty="0">
                <a:solidFill>
                  <a:srgbClr val="252423"/>
                </a:solidFill>
                <a:latin typeface="Trebuchet MS"/>
                <a:cs typeface="Trebuchet MS"/>
              </a:rPr>
              <a:t> </a:t>
            </a:r>
            <a:r>
              <a:rPr sz="1313" spc="-80" dirty="0">
                <a:solidFill>
                  <a:srgbClr val="252423"/>
                </a:solidFill>
                <a:latin typeface="Trebuchet MS"/>
                <a:cs typeface="Trebuchet MS"/>
              </a:rPr>
              <a:t>and</a:t>
            </a:r>
            <a:r>
              <a:rPr sz="1313" spc="-94" dirty="0">
                <a:solidFill>
                  <a:srgbClr val="252423"/>
                </a:solidFill>
                <a:latin typeface="Trebuchet MS"/>
                <a:cs typeface="Trebuchet MS"/>
              </a:rPr>
              <a:t> </a:t>
            </a:r>
            <a:r>
              <a:rPr sz="1313" spc="-19" dirty="0">
                <a:solidFill>
                  <a:srgbClr val="252423"/>
                </a:solidFill>
                <a:latin typeface="Trebuchet MS"/>
                <a:cs typeface="Trebuchet MS"/>
              </a:rPr>
              <a:t>Pr</a:t>
            </a:r>
            <a:r>
              <a:rPr sz="1313" spc="-98" dirty="0">
                <a:solidFill>
                  <a:srgbClr val="252423"/>
                </a:solidFill>
                <a:latin typeface="Trebuchet MS"/>
                <a:cs typeface="Trebuchet MS"/>
              </a:rPr>
              <a:t>of</a:t>
            </a:r>
            <a:r>
              <a:rPr sz="1313" spc="-84" dirty="0">
                <a:solidFill>
                  <a:srgbClr val="252423"/>
                </a:solidFill>
                <a:latin typeface="Trebuchet MS"/>
                <a:cs typeface="Trebuchet MS"/>
              </a:rPr>
              <a:t>i</a:t>
            </a:r>
            <a:r>
              <a:rPr sz="1313" spc="-122" dirty="0">
                <a:solidFill>
                  <a:srgbClr val="252423"/>
                </a:solidFill>
                <a:latin typeface="Trebuchet MS"/>
                <a:cs typeface="Trebuchet MS"/>
              </a:rPr>
              <a:t>t</a:t>
            </a:r>
            <a:r>
              <a:rPr sz="1313" spc="-94" dirty="0">
                <a:solidFill>
                  <a:srgbClr val="252423"/>
                </a:solidFill>
                <a:latin typeface="Trebuchet MS"/>
                <a:cs typeface="Trebuchet MS"/>
              </a:rPr>
              <a:t> b</a:t>
            </a:r>
            <a:r>
              <a:rPr sz="1313" spc="-38" dirty="0">
                <a:solidFill>
                  <a:srgbClr val="252423"/>
                </a:solidFill>
                <a:latin typeface="Trebuchet MS"/>
                <a:cs typeface="Trebuchet MS"/>
              </a:rPr>
              <a:t>y</a:t>
            </a:r>
            <a:r>
              <a:rPr sz="1313" spc="-94" dirty="0">
                <a:solidFill>
                  <a:srgbClr val="252423"/>
                </a:solidFill>
                <a:latin typeface="Trebuchet MS"/>
                <a:cs typeface="Trebuchet MS"/>
              </a:rPr>
              <a:t> </a:t>
            </a:r>
            <a:r>
              <a:rPr sz="1313" spc="66" dirty="0">
                <a:solidFill>
                  <a:srgbClr val="252423"/>
                </a:solidFill>
                <a:latin typeface="Trebuchet MS"/>
                <a:cs typeface="Trebuchet MS"/>
              </a:rPr>
              <a:t>S</a:t>
            </a:r>
            <a:r>
              <a:rPr sz="1313" spc="-52" dirty="0">
                <a:solidFill>
                  <a:srgbClr val="252423"/>
                </a:solidFill>
                <a:latin typeface="Trebuchet MS"/>
                <a:cs typeface="Trebuchet MS"/>
              </a:rPr>
              <a:t>eg</a:t>
            </a:r>
            <a:r>
              <a:rPr sz="1313" spc="-75" dirty="0">
                <a:solidFill>
                  <a:srgbClr val="252423"/>
                </a:solidFill>
                <a:latin typeface="Trebuchet MS"/>
                <a:cs typeface="Trebuchet MS"/>
              </a:rPr>
              <a:t>m</a:t>
            </a:r>
            <a:r>
              <a:rPr sz="1313" spc="-89" dirty="0">
                <a:solidFill>
                  <a:srgbClr val="252423"/>
                </a:solidFill>
                <a:latin typeface="Trebuchet MS"/>
                <a:cs typeface="Trebuchet MS"/>
              </a:rPr>
              <a:t>ent</a:t>
            </a:r>
            <a:endParaRPr sz="1313">
              <a:latin typeface="Trebuchet MS"/>
              <a:cs typeface="Trebuchet MS"/>
            </a:endParaRPr>
          </a:p>
          <a:p>
            <a:pPr marL="128588">
              <a:spcBef>
                <a:spcPts val="769"/>
              </a:spcBef>
              <a:tabLst>
                <a:tab pos="556617" algn="l"/>
              </a:tabLst>
            </a:pPr>
            <a:r>
              <a:rPr sz="938" dirty="0">
                <a:solidFill>
                  <a:srgbClr val="605D5C"/>
                </a:solidFill>
                <a:latin typeface="Segoe UI"/>
                <a:cs typeface="Segoe UI"/>
              </a:rPr>
              <a:t>Sales	Profit</a:t>
            </a:r>
            <a:endParaRPr sz="938">
              <a:latin typeface="Segoe UI"/>
              <a:cs typeface="Segoe UI"/>
            </a:endParaRPr>
          </a:p>
          <a:p>
            <a:pPr marL="201215">
              <a:spcBef>
                <a:spcPts val="539"/>
              </a:spcBef>
            </a:pPr>
            <a:r>
              <a:rPr sz="844" spc="-5" dirty="0">
                <a:solidFill>
                  <a:srgbClr val="605D5C"/>
                </a:solidFill>
                <a:latin typeface="Segoe UI"/>
                <a:cs typeface="Segoe UI"/>
              </a:rPr>
              <a:t>$1.2M</a:t>
            </a:r>
            <a:endParaRPr sz="844">
              <a:latin typeface="Segoe UI"/>
              <a:cs typeface="Segoe U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680909" y="295132"/>
            <a:ext cx="830461" cy="138323"/>
          </a:xfrm>
          <a:prstGeom prst="rect">
            <a:avLst/>
          </a:prstGeom>
        </p:spPr>
        <p:txBody>
          <a:bodyPr vert="horz" wrap="square" lIns="0" tIns="8334" rIns="0" bIns="0" rtlCol="0">
            <a:spAutoFit/>
          </a:bodyPr>
          <a:lstStyle/>
          <a:p>
            <a:pPr>
              <a:spcBef>
                <a:spcPts val="66"/>
              </a:spcBef>
            </a:pPr>
            <a:r>
              <a:rPr sz="844" spc="-9" dirty="0">
                <a:solidFill>
                  <a:srgbClr val="FFFFFF"/>
                </a:solidFill>
                <a:latin typeface="Segoe UI"/>
                <a:cs typeface="Segoe UI"/>
              </a:rPr>
              <a:t>Power</a:t>
            </a:r>
            <a:r>
              <a:rPr sz="844" spc="-42" dirty="0">
                <a:solidFill>
                  <a:srgbClr val="FFFFFF"/>
                </a:solidFill>
                <a:latin typeface="Segoe UI"/>
                <a:cs typeface="Segoe UI"/>
              </a:rPr>
              <a:t> </a:t>
            </a:r>
            <a:r>
              <a:rPr sz="844" dirty="0">
                <a:solidFill>
                  <a:srgbClr val="FFFFFF"/>
                </a:solidFill>
                <a:latin typeface="Segoe UI"/>
                <a:cs typeface="Segoe UI"/>
              </a:rPr>
              <a:t>BI</a:t>
            </a:r>
            <a:r>
              <a:rPr sz="844" spc="-38" dirty="0">
                <a:solidFill>
                  <a:srgbClr val="FFFFFF"/>
                </a:solidFill>
                <a:latin typeface="Segoe UI"/>
                <a:cs typeface="Segoe UI"/>
              </a:rPr>
              <a:t> </a:t>
            </a:r>
            <a:r>
              <a:rPr sz="844" dirty="0">
                <a:solidFill>
                  <a:srgbClr val="FFFFFF"/>
                </a:solidFill>
                <a:latin typeface="Segoe UI"/>
                <a:cs typeface="Segoe UI"/>
              </a:rPr>
              <a:t>Desktop</a:t>
            </a:r>
            <a:endParaRPr sz="844">
              <a:latin typeface="Segoe UI"/>
              <a:cs typeface="Segoe UI"/>
            </a:endParaRPr>
          </a:p>
        </p:txBody>
      </p:sp>
      <p:sp>
        <p:nvSpPr>
          <p:cNvPr id="3" name="object 3"/>
          <p:cNvSpPr/>
          <p:nvPr/>
        </p:nvSpPr>
        <p:spPr>
          <a:xfrm>
            <a:off x="381000" y="214313"/>
            <a:ext cx="11430000" cy="6429375"/>
          </a:xfrm>
          <a:custGeom>
            <a:avLst/>
            <a:gdLst/>
            <a:ahLst/>
            <a:cxnLst/>
            <a:rect l="l" t="t" r="r" b="b"/>
            <a:pathLst>
              <a:path w="12192000" h="6858000">
                <a:moveTo>
                  <a:pt x="12192000" y="6858000"/>
                </a:moveTo>
                <a:lnTo>
                  <a:pt x="0" y="6858000"/>
                </a:lnTo>
                <a:lnTo>
                  <a:pt x="0" y="0"/>
                </a:lnTo>
                <a:lnTo>
                  <a:pt x="12192000" y="0"/>
                </a:lnTo>
                <a:lnTo>
                  <a:pt x="12192000" y="6858000"/>
                </a:lnTo>
                <a:close/>
              </a:path>
            </a:pathLst>
          </a:custGeom>
          <a:solidFill>
            <a:srgbClr val="FFFFFF"/>
          </a:solidFill>
        </p:spPr>
        <p:txBody>
          <a:bodyPr wrap="square" lIns="0" tIns="0" rIns="0" bIns="0" rtlCol="0"/>
          <a:lstStyle/>
          <a:p>
            <a:endParaRPr sz="1688"/>
          </a:p>
        </p:txBody>
      </p:sp>
      <p:sp>
        <p:nvSpPr>
          <p:cNvPr id="4" name="object 4"/>
          <p:cNvSpPr/>
          <p:nvPr/>
        </p:nvSpPr>
        <p:spPr>
          <a:xfrm>
            <a:off x="3284057"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 name="object 5"/>
          <p:cNvSpPr/>
          <p:nvPr/>
        </p:nvSpPr>
        <p:spPr>
          <a:xfrm>
            <a:off x="3337639"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 name="object 6"/>
          <p:cNvSpPr/>
          <p:nvPr/>
        </p:nvSpPr>
        <p:spPr>
          <a:xfrm>
            <a:off x="3391222"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 name="object 7"/>
          <p:cNvSpPr/>
          <p:nvPr/>
        </p:nvSpPr>
        <p:spPr>
          <a:xfrm>
            <a:off x="3444804"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 name="object 8"/>
          <p:cNvSpPr/>
          <p:nvPr/>
        </p:nvSpPr>
        <p:spPr>
          <a:xfrm>
            <a:off x="3498386"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 name="object 9"/>
          <p:cNvSpPr/>
          <p:nvPr/>
        </p:nvSpPr>
        <p:spPr>
          <a:xfrm>
            <a:off x="3551968"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0" name="object 10"/>
          <p:cNvSpPr/>
          <p:nvPr/>
        </p:nvSpPr>
        <p:spPr>
          <a:xfrm>
            <a:off x="3605550"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1" name="object 11"/>
          <p:cNvSpPr/>
          <p:nvPr/>
        </p:nvSpPr>
        <p:spPr>
          <a:xfrm>
            <a:off x="3659132"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2" name="object 12"/>
          <p:cNvSpPr/>
          <p:nvPr/>
        </p:nvSpPr>
        <p:spPr>
          <a:xfrm>
            <a:off x="5963163"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3" name="object 13"/>
          <p:cNvSpPr/>
          <p:nvPr/>
        </p:nvSpPr>
        <p:spPr>
          <a:xfrm>
            <a:off x="6016745"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4" name="object 14"/>
          <p:cNvSpPr/>
          <p:nvPr/>
        </p:nvSpPr>
        <p:spPr>
          <a:xfrm>
            <a:off x="6070328"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5" name="object 15"/>
          <p:cNvSpPr/>
          <p:nvPr/>
        </p:nvSpPr>
        <p:spPr>
          <a:xfrm>
            <a:off x="6123910"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6" name="object 16"/>
          <p:cNvSpPr/>
          <p:nvPr/>
        </p:nvSpPr>
        <p:spPr>
          <a:xfrm>
            <a:off x="6177492"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7" name="object 17"/>
          <p:cNvSpPr/>
          <p:nvPr/>
        </p:nvSpPr>
        <p:spPr>
          <a:xfrm>
            <a:off x="6231073"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8" name="object 18"/>
          <p:cNvSpPr/>
          <p:nvPr/>
        </p:nvSpPr>
        <p:spPr>
          <a:xfrm>
            <a:off x="6284655"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9" name="object 19"/>
          <p:cNvSpPr/>
          <p:nvPr/>
        </p:nvSpPr>
        <p:spPr>
          <a:xfrm>
            <a:off x="6338238"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0" name="object 20"/>
          <p:cNvSpPr/>
          <p:nvPr/>
        </p:nvSpPr>
        <p:spPr>
          <a:xfrm>
            <a:off x="8588686"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1" name="object 21"/>
          <p:cNvSpPr/>
          <p:nvPr/>
        </p:nvSpPr>
        <p:spPr>
          <a:xfrm>
            <a:off x="8642269"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2" name="object 22"/>
          <p:cNvSpPr/>
          <p:nvPr/>
        </p:nvSpPr>
        <p:spPr>
          <a:xfrm>
            <a:off x="8695851"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3" name="object 23"/>
          <p:cNvSpPr/>
          <p:nvPr/>
        </p:nvSpPr>
        <p:spPr>
          <a:xfrm>
            <a:off x="8749433"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4" name="object 24"/>
          <p:cNvSpPr/>
          <p:nvPr/>
        </p:nvSpPr>
        <p:spPr>
          <a:xfrm>
            <a:off x="8803015"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5" name="object 25"/>
          <p:cNvSpPr/>
          <p:nvPr/>
        </p:nvSpPr>
        <p:spPr>
          <a:xfrm>
            <a:off x="8856598"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6" name="object 26"/>
          <p:cNvSpPr/>
          <p:nvPr/>
        </p:nvSpPr>
        <p:spPr>
          <a:xfrm>
            <a:off x="8910179"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7" name="object 27"/>
          <p:cNvSpPr/>
          <p:nvPr/>
        </p:nvSpPr>
        <p:spPr>
          <a:xfrm>
            <a:off x="8963761" y="626841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grpSp>
        <p:nvGrpSpPr>
          <p:cNvPr id="28" name="object 28"/>
          <p:cNvGrpSpPr/>
          <p:nvPr/>
        </p:nvGrpSpPr>
        <p:grpSpPr>
          <a:xfrm>
            <a:off x="1087191" y="2143133"/>
            <a:ext cx="10109002" cy="4134445"/>
            <a:chOff x="981870" y="2286008"/>
            <a:chExt cx="10782935" cy="4410075"/>
          </a:xfrm>
        </p:grpSpPr>
        <p:sp>
          <p:nvSpPr>
            <p:cNvPr id="29" name="object 29"/>
            <p:cNvSpPr/>
            <p:nvPr/>
          </p:nvSpPr>
          <p:spPr>
            <a:xfrm>
              <a:off x="981862" y="3752773"/>
              <a:ext cx="4124960" cy="2943225"/>
            </a:xfrm>
            <a:custGeom>
              <a:avLst/>
              <a:gdLst/>
              <a:ahLst/>
              <a:cxnLst/>
              <a:rect l="l" t="t" r="r" b="b"/>
              <a:pathLst>
                <a:path w="4124960" h="2943225">
                  <a:moveTo>
                    <a:pt x="9525" y="2933535"/>
                  </a:moveTo>
                  <a:lnTo>
                    <a:pt x="0" y="2933535"/>
                  </a:lnTo>
                  <a:lnTo>
                    <a:pt x="0" y="2943072"/>
                  </a:lnTo>
                  <a:lnTo>
                    <a:pt x="9525" y="2943072"/>
                  </a:lnTo>
                  <a:lnTo>
                    <a:pt x="9525" y="2933535"/>
                  </a:lnTo>
                  <a:close/>
                </a:path>
                <a:path w="4124960" h="2943225">
                  <a:moveTo>
                    <a:pt x="66687" y="2933535"/>
                  </a:moveTo>
                  <a:lnTo>
                    <a:pt x="57150" y="2933535"/>
                  </a:lnTo>
                  <a:lnTo>
                    <a:pt x="57150" y="2943072"/>
                  </a:lnTo>
                  <a:lnTo>
                    <a:pt x="66687" y="2943072"/>
                  </a:lnTo>
                  <a:lnTo>
                    <a:pt x="66687" y="2933535"/>
                  </a:lnTo>
                  <a:close/>
                </a:path>
                <a:path w="4124960" h="2943225">
                  <a:moveTo>
                    <a:pt x="123837" y="2933535"/>
                  </a:moveTo>
                  <a:lnTo>
                    <a:pt x="114312" y="2933535"/>
                  </a:lnTo>
                  <a:lnTo>
                    <a:pt x="114312" y="2943072"/>
                  </a:lnTo>
                  <a:lnTo>
                    <a:pt x="123837" y="2943072"/>
                  </a:lnTo>
                  <a:lnTo>
                    <a:pt x="123837" y="2933535"/>
                  </a:lnTo>
                  <a:close/>
                </a:path>
                <a:path w="4124960" h="2943225">
                  <a:moveTo>
                    <a:pt x="180987" y="2933535"/>
                  </a:moveTo>
                  <a:lnTo>
                    <a:pt x="171462" y="2933535"/>
                  </a:lnTo>
                  <a:lnTo>
                    <a:pt x="171462" y="2943072"/>
                  </a:lnTo>
                  <a:lnTo>
                    <a:pt x="180987" y="2943072"/>
                  </a:lnTo>
                  <a:lnTo>
                    <a:pt x="180987" y="2933535"/>
                  </a:lnTo>
                  <a:close/>
                </a:path>
                <a:path w="4124960" h="2943225">
                  <a:moveTo>
                    <a:pt x="238150" y="2933535"/>
                  </a:moveTo>
                  <a:lnTo>
                    <a:pt x="228612" y="2933535"/>
                  </a:lnTo>
                  <a:lnTo>
                    <a:pt x="228612" y="2943072"/>
                  </a:lnTo>
                  <a:lnTo>
                    <a:pt x="238150" y="2943072"/>
                  </a:lnTo>
                  <a:lnTo>
                    <a:pt x="238150" y="2933535"/>
                  </a:lnTo>
                  <a:close/>
                </a:path>
                <a:path w="4124960" h="2943225">
                  <a:moveTo>
                    <a:pt x="295300" y="2933535"/>
                  </a:moveTo>
                  <a:lnTo>
                    <a:pt x="285775" y="2933535"/>
                  </a:lnTo>
                  <a:lnTo>
                    <a:pt x="285775" y="2943072"/>
                  </a:lnTo>
                  <a:lnTo>
                    <a:pt x="295300" y="2943072"/>
                  </a:lnTo>
                  <a:lnTo>
                    <a:pt x="295300" y="2933535"/>
                  </a:lnTo>
                  <a:close/>
                </a:path>
                <a:path w="4124960" h="2943225">
                  <a:moveTo>
                    <a:pt x="352450" y="2933535"/>
                  </a:moveTo>
                  <a:lnTo>
                    <a:pt x="342925" y="2933535"/>
                  </a:lnTo>
                  <a:lnTo>
                    <a:pt x="342925" y="2943072"/>
                  </a:lnTo>
                  <a:lnTo>
                    <a:pt x="352450" y="2943072"/>
                  </a:lnTo>
                  <a:lnTo>
                    <a:pt x="352450" y="2933535"/>
                  </a:lnTo>
                  <a:close/>
                </a:path>
                <a:path w="4124960" h="2943225">
                  <a:moveTo>
                    <a:pt x="409613" y="2933535"/>
                  </a:moveTo>
                  <a:lnTo>
                    <a:pt x="400075" y="2933535"/>
                  </a:lnTo>
                  <a:lnTo>
                    <a:pt x="400075" y="2943072"/>
                  </a:lnTo>
                  <a:lnTo>
                    <a:pt x="409613" y="2943072"/>
                  </a:lnTo>
                  <a:lnTo>
                    <a:pt x="409613" y="2933535"/>
                  </a:lnTo>
                  <a:close/>
                </a:path>
                <a:path w="4124960" h="2943225">
                  <a:moveTo>
                    <a:pt x="466763" y="2933535"/>
                  </a:moveTo>
                  <a:lnTo>
                    <a:pt x="457238" y="2933535"/>
                  </a:lnTo>
                  <a:lnTo>
                    <a:pt x="457238" y="2943072"/>
                  </a:lnTo>
                  <a:lnTo>
                    <a:pt x="466763" y="2943072"/>
                  </a:lnTo>
                  <a:lnTo>
                    <a:pt x="466763" y="2933535"/>
                  </a:lnTo>
                  <a:close/>
                </a:path>
                <a:path w="4124960" h="2943225">
                  <a:moveTo>
                    <a:pt x="523913" y="2933535"/>
                  </a:moveTo>
                  <a:lnTo>
                    <a:pt x="514388" y="2933535"/>
                  </a:lnTo>
                  <a:lnTo>
                    <a:pt x="514388" y="2943072"/>
                  </a:lnTo>
                  <a:lnTo>
                    <a:pt x="523913" y="2943072"/>
                  </a:lnTo>
                  <a:lnTo>
                    <a:pt x="523913" y="2933535"/>
                  </a:lnTo>
                  <a:close/>
                </a:path>
                <a:path w="4124960" h="2943225">
                  <a:moveTo>
                    <a:pt x="581075" y="2933535"/>
                  </a:moveTo>
                  <a:lnTo>
                    <a:pt x="571538" y="2933535"/>
                  </a:lnTo>
                  <a:lnTo>
                    <a:pt x="571538" y="2943072"/>
                  </a:lnTo>
                  <a:lnTo>
                    <a:pt x="581075" y="2943072"/>
                  </a:lnTo>
                  <a:lnTo>
                    <a:pt x="581075" y="2933535"/>
                  </a:lnTo>
                  <a:close/>
                </a:path>
                <a:path w="4124960" h="2943225">
                  <a:moveTo>
                    <a:pt x="638225" y="2933535"/>
                  </a:moveTo>
                  <a:lnTo>
                    <a:pt x="628700" y="2933535"/>
                  </a:lnTo>
                  <a:lnTo>
                    <a:pt x="628700" y="2943072"/>
                  </a:lnTo>
                  <a:lnTo>
                    <a:pt x="638225" y="2943072"/>
                  </a:lnTo>
                  <a:lnTo>
                    <a:pt x="638225" y="2933535"/>
                  </a:lnTo>
                  <a:close/>
                </a:path>
                <a:path w="4124960" h="2943225">
                  <a:moveTo>
                    <a:pt x="695375" y="2933535"/>
                  </a:moveTo>
                  <a:lnTo>
                    <a:pt x="685850" y="2933535"/>
                  </a:lnTo>
                  <a:lnTo>
                    <a:pt x="685850" y="2943072"/>
                  </a:lnTo>
                  <a:lnTo>
                    <a:pt x="695375" y="2943072"/>
                  </a:lnTo>
                  <a:lnTo>
                    <a:pt x="695375" y="2933535"/>
                  </a:lnTo>
                  <a:close/>
                </a:path>
                <a:path w="4124960" h="2943225">
                  <a:moveTo>
                    <a:pt x="752538" y="2933535"/>
                  </a:moveTo>
                  <a:lnTo>
                    <a:pt x="743000" y="2933535"/>
                  </a:lnTo>
                  <a:lnTo>
                    <a:pt x="743000" y="2943072"/>
                  </a:lnTo>
                  <a:lnTo>
                    <a:pt x="752538" y="2943072"/>
                  </a:lnTo>
                  <a:lnTo>
                    <a:pt x="752538" y="2933535"/>
                  </a:lnTo>
                  <a:close/>
                </a:path>
                <a:path w="4124960" h="2943225">
                  <a:moveTo>
                    <a:pt x="809688" y="2933535"/>
                  </a:moveTo>
                  <a:lnTo>
                    <a:pt x="800163" y="2933535"/>
                  </a:lnTo>
                  <a:lnTo>
                    <a:pt x="800163" y="2943072"/>
                  </a:lnTo>
                  <a:lnTo>
                    <a:pt x="809688" y="2943072"/>
                  </a:lnTo>
                  <a:lnTo>
                    <a:pt x="809688" y="2933535"/>
                  </a:lnTo>
                  <a:close/>
                </a:path>
                <a:path w="4124960" h="2943225">
                  <a:moveTo>
                    <a:pt x="866838" y="2933535"/>
                  </a:moveTo>
                  <a:lnTo>
                    <a:pt x="857313" y="2933535"/>
                  </a:lnTo>
                  <a:lnTo>
                    <a:pt x="857313" y="2943072"/>
                  </a:lnTo>
                  <a:lnTo>
                    <a:pt x="866838" y="2943072"/>
                  </a:lnTo>
                  <a:lnTo>
                    <a:pt x="866838" y="2933535"/>
                  </a:lnTo>
                  <a:close/>
                </a:path>
                <a:path w="4124960" h="2943225">
                  <a:moveTo>
                    <a:pt x="924001" y="2933535"/>
                  </a:moveTo>
                  <a:lnTo>
                    <a:pt x="914463" y="2933535"/>
                  </a:lnTo>
                  <a:lnTo>
                    <a:pt x="914463" y="2943072"/>
                  </a:lnTo>
                  <a:lnTo>
                    <a:pt x="924001" y="2943072"/>
                  </a:lnTo>
                  <a:lnTo>
                    <a:pt x="924001" y="2933535"/>
                  </a:lnTo>
                  <a:close/>
                </a:path>
                <a:path w="4124960" h="2943225">
                  <a:moveTo>
                    <a:pt x="981151" y="2933535"/>
                  </a:moveTo>
                  <a:lnTo>
                    <a:pt x="971626" y="2933535"/>
                  </a:lnTo>
                  <a:lnTo>
                    <a:pt x="971626" y="2943072"/>
                  </a:lnTo>
                  <a:lnTo>
                    <a:pt x="981151" y="2943072"/>
                  </a:lnTo>
                  <a:lnTo>
                    <a:pt x="981151" y="2933535"/>
                  </a:lnTo>
                  <a:close/>
                </a:path>
                <a:path w="4124960" h="2943225">
                  <a:moveTo>
                    <a:pt x="1038301" y="2933535"/>
                  </a:moveTo>
                  <a:lnTo>
                    <a:pt x="1028776" y="2933535"/>
                  </a:lnTo>
                  <a:lnTo>
                    <a:pt x="1028776" y="2943072"/>
                  </a:lnTo>
                  <a:lnTo>
                    <a:pt x="1038301" y="2943072"/>
                  </a:lnTo>
                  <a:lnTo>
                    <a:pt x="1038301" y="2933535"/>
                  </a:lnTo>
                  <a:close/>
                </a:path>
                <a:path w="4124960" h="2943225">
                  <a:moveTo>
                    <a:pt x="1095463" y="2933535"/>
                  </a:moveTo>
                  <a:lnTo>
                    <a:pt x="1085938" y="2933535"/>
                  </a:lnTo>
                  <a:lnTo>
                    <a:pt x="1085938" y="2943072"/>
                  </a:lnTo>
                  <a:lnTo>
                    <a:pt x="1095463" y="2943072"/>
                  </a:lnTo>
                  <a:lnTo>
                    <a:pt x="1095463" y="2933535"/>
                  </a:lnTo>
                  <a:close/>
                </a:path>
                <a:path w="4124960" h="2943225">
                  <a:moveTo>
                    <a:pt x="1152613" y="2933535"/>
                  </a:moveTo>
                  <a:lnTo>
                    <a:pt x="1143088" y="2933535"/>
                  </a:lnTo>
                  <a:lnTo>
                    <a:pt x="1143088" y="2943072"/>
                  </a:lnTo>
                  <a:lnTo>
                    <a:pt x="1152613" y="2943072"/>
                  </a:lnTo>
                  <a:lnTo>
                    <a:pt x="1152613" y="2933535"/>
                  </a:lnTo>
                  <a:close/>
                </a:path>
                <a:path w="4124960" h="2943225">
                  <a:moveTo>
                    <a:pt x="1152613" y="1466773"/>
                  </a:moveTo>
                  <a:lnTo>
                    <a:pt x="1143088" y="1466773"/>
                  </a:lnTo>
                  <a:lnTo>
                    <a:pt x="1143088" y="1476311"/>
                  </a:lnTo>
                  <a:lnTo>
                    <a:pt x="1152613" y="1476311"/>
                  </a:lnTo>
                  <a:lnTo>
                    <a:pt x="1152613" y="1466773"/>
                  </a:lnTo>
                  <a:close/>
                </a:path>
                <a:path w="4124960" h="2943225">
                  <a:moveTo>
                    <a:pt x="1152613" y="0"/>
                  </a:moveTo>
                  <a:lnTo>
                    <a:pt x="1143088" y="0"/>
                  </a:lnTo>
                  <a:lnTo>
                    <a:pt x="1143088" y="9537"/>
                  </a:lnTo>
                  <a:lnTo>
                    <a:pt x="1152613" y="9537"/>
                  </a:lnTo>
                  <a:lnTo>
                    <a:pt x="1152613" y="0"/>
                  </a:lnTo>
                  <a:close/>
                </a:path>
                <a:path w="4124960" h="2943225">
                  <a:moveTo>
                    <a:pt x="1209763" y="2933535"/>
                  </a:moveTo>
                  <a:lnTo>
                    <a:pt x="1200238" y="2933535"/>
                  </a:lnTo>
                  <a:lnTo>
                    <a:pt x="1200238" y="2943072"/>
                  </a:lnTo>
                  <a:lnTo>
                    <a:pt x="1209763" y="2943072"/>
                  </a:lnTo>
                  <a:lnTo>
                    <a:pt x="1209763" y="2933535"/>
                  </a:lnTo>
                  <a:close/>
                </a:path>
                <a:path w="4124960" h="2943225">
                  <a:moveTo>
                    <a:pt x="1266926" y="2933535"/>
                  </a:moveTo>
                  <a:lnTo>
                    <a:pt x="1257401" y="2933535"/>
                  </a:lnTo>
                  <a:lnTo>
                    <a:pt x="1257401" y="2943072"/>
                  </a:lnTo>
                  <a:lnTo>
                    <a:pt x="1266926" y="2943072"/>
                  </a:lnTo>
                  <a:lnTo>
                    <a:pt x="1266926" y="2933535"/>
                  </a:lnTo>
                  <a:close/>
                </a:path>
                <a:path w="4124960" h="2943225">
                  <a:moveTo>
                    <a:pt x="1324076" y="2933535"/>
                  </a:moveTo>
                  <a:lnTo>
                    <a:pt x="1314551" y="2933535"/>
                  </a:lnTo>
                  <a:lnTo>
                    <a:pt x="1314551" y="2943072"/>
                  </a:lnTo>
                  <a:lnTo>
                    <a:pt x="1324076" y="2943072"/>
                  </a:lnTo>
                  <a:lnTo>
                    <a:pt x="1324076" y="2933535"/>
                  </a:lnTo>
                  <a:close/>
                </a:path>
                <a:path w="4124960" h="2943225">
                  <a:moveTo>
                    <a:pt x="1381226" y="2933535"/>
                  </a:moveTo>
                  <a:lnTo>
                    <a:pt x="1371701" y="2933535"/>
                  </a:lnTo>
                  <a:lnTo>
                    <a:pt x="1371701" y="2943072"/>
                  </a:lnTo>
                  <a:lnTo>
                    <a:pt x="1381226" y="2943072"/>
                  </a:lnTo>
                  <a:lnTo>
                    <a:pt x="1381226" y="2933535"/>
                  </a:lnTo>
                  <a:close/>
                </a:path>
                <a:path w="4124960" h="2943225">
                  <a:moveTo>
                    <a:pt x="1438389" y="2933535"/>
                  </a:moveTo>
                  <a:lnTo>
                    <a:pt x="1428864" y="2933535"/>
                  </a:lnTo>
                  <a:lnTo>
                    <a:pt x="1428864" y="2943072"/>
                  </a:lnTo>
                  <a:lnTo>
                    <a:pt x="1438389" y="2943072"/>
                  </a:lnTo>
                  <a:lnTo>
                    <a:pt x="1438389" y="2933535"/>
                  </a:lnTo>
                  <a:close/>
                </a:path>
                <a:path w="4124960" h="2943225">
                  <a:moveTo>
                    <a:pt x="1495539" y="2933535"/>
                  </a:moveTo>
                  <a:lnTo>
                    <a:pt x="1486014" y="2933535"/>
                  </a:lnTo>
                  <a:lnTo>
                    <a:pt x="1486014" y="2943072"/>
                  </a:lnTo>
                  <a:lnTo>
                    <a:pt x="1495539" y="2943072"/>
                  </a:lnTo>
                  <a:lnTo>
                    <a:pt x="1495539" y="2933535"/>
                  </a:lnTo>
                  <a:close/>
                </a:path>
                <a:path w="4124960" h="2943225">
                  <a:moveTo>
                    <a:pt x="1552689" y="2933535"/>
                  </a:moveTo>
                  <a:lnTo>
                    <a:pt x="1543164" y="2933535"/>
                  </a:lnTo>
                  <a:lnTo>
                    <a:pt x="1543164" y="2943072"/>
                  </a:lnTo>
                  <a:lnTo>
                    <a:pt x="1552689" y="2943072"/>
                  </a:lnTo>
                  <a:lnTo>
                    <a:pt x="1552689" y="2933535"/>
                  </a:lnTo>
                  <a:close/>
                </a:path>
                <a:path w="4124960" h="2943225">
                  <a:moveTo>
                    <a:pt x="1609852" y="2933535"/>
                  </a:moveTo>
                  <a:lnTo>
                    <a:pt x="1600327" y="2933535"/>
                  </a:lnTo>
                  <a:lnTo>
                    <a:pt x="1600327" y="2943072"/>
                  </a:lnTo>
                  <a:lnTo>
                    <a:pt x="1609852" y="2943072"/>
                  </a:lnTo>
                  <a:lnTo>
                    <a:pt x="1609852" y="2933535"/>
                  </a:lnTo>
                  <a:close/>
                </a:path>
                <a:path w="4124960" h="2943225">
                  <a:moveTo>
                    <a:pt x="1667002" y="2933535"/>
                  </a:moveTo>
                  <a:lnTo>
                    <a:pt x="1657477" y="2933535"/>
                  </a:lnTo>
                  <a:lnTo>
                    <a:pt x="1657477" y="2943072"/>
                  </a:lnTo>
                  <a:lnTo>
                    <a:pt x="1667002" y="2943072"/>
                  </a:lnTo>
                  <a:lnTo>
                    <a:pt x="1667002" y="2933535"/>
                  </a:lnTo>
                  <a:close/>
                </a:path>
                <a:path w="4124960" h="2943225">
                  <a:moveTo>
                    <a:pt x="1724152" y="2933535"/>
                  </a:moveTo>
                  <a:lnTo>
                    <a:pt x="1714627" y="2933535"/>
                  </a:lnTo>
                  <a:lnTo>
                    <a:pt x="1714627" y="2943072"/>
                  </a:lnTo>
                  <a:lnTo>
                    <a:pt x="1724152" y="2943072"/>
                  </a:lnTo>
                  <a:lnTo>
                    <a:pt x="1724152" y="2933535"/>
                  </a:lnTo>
                  <a:close/>
                </a:path>
                <a:path w="4124960" h="2943225">
                  <a:moveTo>
                    <a:pt x="1781314" y="2933535"/>
                  </a:moveTo>
                  <a:lnTo>
                    <a:pt x="1771789" y="2933535"/>
                  </a:lnTo>
                  <a:lnTo>
                    <a:pt x="1771789" y="2943072"/>
                  </a:lnTo>
                  <a:lnTo>
                    <a:pt x="1781314" y="2943072"/>
                  </a:lnTo>
                  <a:lnTo>
                    <a:pt x="1781314" y="2933535"/>
                  </a:lnTo>
                  <a:close/>
                </a:path>
                <a:path w="4124960" h="2943225">
                  <a:moveTo>
                    <a:pt x="1838464" y="2933535"/>
                  </a:moveTo>
                  <a:lnTo>
                    <a:pt x="1828939" y="2933535"/>
                  </a:lnTo>
                  <a:lnTo>
                    <a:pt x="1828939" y="2943072"/>
                  </a:lnTo>
                  <a:lnTo>
                    <a:pt x="1838464" y="2943072"/>
                  </a:lnTo>
                  <a:lnTo>
                    <a:pt x="1838464" y="2933535"/>
                  </a:lnTo>
                  <a:close/>
                </a:path>
                <a:path w="4124960" h="2943225">
                  <a:moveTo>
                    <a:pt x="1895614" y="2933535"/>
                  </a:moveTo>
                  <a:lnTo>
                    <a:pt x="1886089" y="2933535"/>
                  </a:lnTo>
                  <a:lnTo>
                    <a:pt x="1886089" y="2943072"/>
                  </a:lnTo>
                  <a:lnTo>
                    <a:pt x="1895614" y="2943072"/>
                  </a:lnTo>
                  <a:lnTo>
                    <a:pt x="1895614" y="2933535"/>
                  </a:lnTo>
                  <a:close/>
                </a:path>
                <a:path w="4124960" h="2943225">
                  <a:moveTo>
                    <a:pt x="1952777" y="2933535"/>
                  </a:moveTo>
                  <a:lnTo>
                    <a:pt x="1943252" y="2933535"/>
                  </a:lnTo>
                  <a:lnTo>
                    <a:pt x="1943252" y="2943072"/>
                  </a:lnTo>
                  <a:lnTo>
                    <a:pt x="1952777" y="2943072"/>
                  </a:lnTo>
                  <a:lnTo>
                    <a:pt x="1952777" y="2933535"/>
                  </a:lnTo>
                  <a:close/>
                </a:path>
                <a:path w="4124960" h="2943225">
                  <a:moveTo>
                    <a:pt x="2009927" y="2933535"/>
                  </a:moveTo>
                  <a:lnTo>
                    <a:pt x="2000402" y="2933535"/>
                  </a:lnTo>
                  <a:lnTo>
                    <a:pt x="2000402" y="2943072"/>
                  </a:lnTo>
                  <a:lnTo>
                    <a:pt x="2009927" y="2943072"/>
                  </a:lnTo>
                  <a:lnTo>
                    <a:pt x="2009927" y="2933535"/>
                  </a:lnTo>
                  <a:close/>
                </a:path>
                <a:path w="4124960" h="2943225">
                  <a:moveTo>
                    <a:pt x="2067077" y="2933535"/>
                  </a:moveTo>
                  <a:lnTo>
                    <a:pt x="2057552" y="2933535"/>
                  </a:lnTo>
                  <a:lnTo>
                    <a:pt x="2057552" y="2943072"/>
                  </a:lnTo>
                  <a:lnTo>
                    <a:pt x="2067077" y="2943072"/>
                  </a:lnTo>
                  <a:lnTo>
                    <a:pt x="2067077" y="2933535"/>
                  </a:lnTo>
                  <a:close/>
                </a:path>
                <a:path w="4124960" h="2943225">
                  <a:moveTo>
                    <a:pt x="2124240" y="2933535"/>
                  </a:moveTo>
                  <a:lnTo>
                    <a:pt x="2114715" y="2933535"/>
                  </a:lnTo>
                  <a:lnTo>
                    <a:pt x="2114715" y="2943072"/>
                  </a:lnTo>
                  <a:lnTo>
                    <a:pt x="2124240" y="2943072"/>
                  </a:lnTo>
                  <a:lnTo>
                    <a:pt x="2124240" y="2933535"/>
                  </a:lnTo>
                  <a:close/>
                </a:path>
                <a:path w="4124960" h="2943225">
                  <a:moveTo>
                    <a:pt x="2181390" y="2933535"/>
                  </a:moveTo>
                  <a:lnTo>
                    <a:pt x="2171865" y="2933535"/>
                  </a:lnTo>
                  <a:lnTo>
                    <a:pt x="2171865" y="2943072"/>
                  </a:lnTo>
                  <a:lnTo>
                    <a:pt x="2181390" y="2943072"/>
                  </a:lnTo>
                  <a:lnTo>
                    <a:pt x="2181390" y="2933535"/>
                  </a:lnTo>
                  <a:close/>
                </a:path>
                <a:path w="4124960" h="2943225">
                  <a:moveTo>
                    <a:pt x="2238540" y="2933535"/>
                  </a:moveTo>
                  <a:lnTo>
                    <a:pt x="2229015" y="2933535"/>
                  </a:lnTo>
                  <a:lnTo>
                    <a:pt x="2229015" y="2943072"/>
                  </a:lnTo>
                  <a:lnTo>
                    <a:pt x="2238540" y="2943072"/>
                  </a:lnTo>
                  <a:lnTo>
                    <a:pt x="2238540" y="2933535"/>
                  </a:lnTo>
                  <a:close/>
                </a:path>
                <a:path w="4124960" h="2943225">
                  <a:moveTo>
                    <a:pt x="2295702" y="2933535"/>
                  </a:moveTo>
                  <a:lnTo>
                    <a:pt x="2286177" y="2933535"/>
                  </a:lnTo>
                  <a:lnTo>
                    <a:pt x="2286177" y="2943072"/>
                  </a:lnTo>
                  <a:lnTo>
                    <a:pt x="2295702" y="2943072"/>
                  </a:lnTo>
                  <a:lnTo>
                    <a:pt x="2295702" y="2933535"/>
                  </a:lnTo>
                  <a:close/>
                </a:path>
                <a:path w="4124960" h="2943225">
                  <a:moveTo>
                    <a:pt x="2810091" y="2933535"/>
                  </a:moveTo>
                  <a:lnTo>
                    <a:pt x="2800566" y="2933535"/>
                  </a:lnTo>
                  <a:lnTo>
                    <a:pt x="2800566" y="2943072"/>
                  </a:lnTo>
                  <a:lnTo>
                    <a:pt x="2810091" y="2943072"/>
                  </a:lnTo>
                  <a:lnTo>
                    <a:pt x="2810091" y="2933535"/>
                  </a:lnTo>
                  <a:close/>
                </a:path>
                <a:path w="4124960" h="2943225">
                  <a:moveTo>
                    <a:pt x="2810091" y="1466773"/>
                  </a:moveTo>
                  <a:lnTo>
                    <a:pt x="2800566" y="1466773"/>
                  </a:lnTo>
                  <a:lnTo>
                    <a:pt x="2800566" y="1476311"/>
                  </a:lnTo>
                  <a:lnTo>
                    <a:pt x="2810091" y="1476311"/>
                  </a:lnTo>
                  <a:lnTo>
                    <a:pt x="2810091" y="1466773"/>
                  </a:lnTo>
                  <a:close/>
                </a:path>
                <a:path w="4124960" h="2943225">
                  <a:moveTo>
                    <a:pt x="2810091" y="0"/>
                  </a:moveTo>
                  <a:lnTo>
                    <a:pt x="2800566" y="0"/>
                  </a:lnTo>
                  <a:lnTo>
                    <a:pt x="2800566" y="9537"/>
                  </a:lnTo>
                  <a:lnTo>
                    <a:pt x="2810091" y="9537"/>
                  </a:lnTo>
                  <a:lnTo>
                    <a:pt x="2810091" y="0"/>
                  </a:lnTo>
                  <a:close/>
                </a:path>
                <a:path w="4124960" h="2943225">
                  <a:moveTo>
                    <a:pt x="2867241" y="2933535"/>
                  </a:moveTo>
                  <a:lnTo>
                    <a:pt x="2857716" y="2933535"/>
                  </a:lnTo>
                  <a:lnTo>
                    <a:pt x="2857716" y="2943072"/>
                  </a:lnTo>
                  <a:lnTo>
                    <a:pt x="2867241" y="2943072"/>
                  </a:lnTo>
                  <a:lnTo>
                    <a:pt x="2867241" y="2933535"/>
                  </a:lnTo>
                  <a:close/>
                </a:path>
                <a:path w="4124960" h="2943225">
                  <a:moveTo>
                    <a:pt x="2924391" y="2933535"/>
                  </a:moveTo>
                  <a:lnTo>
                    <a:pt x="2914866" y="2933535"/>
                  </a:lnTo>
                  <a:lnTo>
                    <a:pt x="2914866" y="2943072"/>
                  </a:lnTo>
                  <a:lnTo>
                    <a:pt x="2924391" y="2943072"/>
                  </a:lnTo>
                  <a:lnTo>
                    <a:pt x="2924391" y="2933535"/>
                  </a:lnTo>
                  <a:close/>
                </a:path>
                <a:path w="4124960" h="2943225">
                  <a:moveTo>
                    <a:pt x="2981553" y="2933535"/>
                  </a:moveTo>
                  <a:lnTo>
                    <a:pt x="2972028" y="2933535"/>
                  </a:lnTo>
                  <a:lnTo>
                    <a:pt x="2972028" y="2943072"/>
                  </a:lnTo>
                  <a:lnTo>
                    <a:pt x="2981553" y="2943072"/>
                  </a:lnTo>
                  <a:lnTo>
                    <a:pt x="2981553" y="2933535"/>
                  </a:lnTo>
                  <a:close/>
                </a:path>
                <a:path w="4124960" h="2943225">
                  <a:moveTo>
                    <a:pt x="3038703" y="2933535"/>
                  </a:moveTo>
                  <a:lnTo>
                    <a:pt x="3029178" y="2933535"/>
                  </a:lnTo>
                  <a:lnTo>
                    <a:pt x="3029178" y="2943072"/>
                  </a:lnTo>
                  <a:lnTo>
                    <a:pt x="3038703" y="2943072"/>
                  </a:lnTo>
                  <a:lnTo>
                    <a:pt x="3038703" y="2933535"/>
                  </a:lnTo>
                  <a:close/>
                </a:path>
                <a:path w="4124960" h="2943225">
                  <a:moveTo>
                    <a:pt x="3095853" y="2933535"/>
                  </a:moveTo>
                  <a:lnTo>
                    <a:pt x="3086328" y="2933535"/>
                  </a:lnTo>
                  <a:lnTo>
                    <a:pt x="3086328" y="2943072"/>
                  </a:lnTo>
                  <a:lnTo>
                    <a:pt x="3095853" y="2943072"/>
                  </a:lnTo>
                  <a:lnTo>
                    <a:pt x="3095853" y="2933535"/>
                  </a:lnTo>
                  <a:close/>
                </a:path>
                <a:path w="4124960" h="2943225">
                  <a:moveTo>
                    <a:pt x="3153016" y="2933535"/>
                  </a:moveTo>
                  <a:lnTo>
                    <a:pt x="3143491" y="2933535"/>
                  </a:lnTo>
                  <a:lnTo>
                    <a:pt x="3143491" y="2943072"/>
                  </a:lnTo>
                  <a:lnTo>
                    <a:pt x="3153016" y="2943072"/>
                  </a:lnTo>
                  <a:lnTo>
                    <a:pt x="3153016" y="2933535"/>
                  </a:lnTo>
                  <a:close/>
                </a:path>
                <a:path w="4124960" h="2943225">
                  <a:moveTo>
                    <a:pt x="3210166" y="2933535"/>
                  </a:moveTo>
                  <a:lnTo>
                    <a:pt x="3200641" y="2933535"/>
                  </a:lnTo>
                  <a:lnTo>
                    <a:pt x="3200641" y="2943072"/>
                  </a:lnTo>
                  <a:lnTo>
                    <a:pt x="3210166" y="2943072"/>
                  </a:lnTo>
                  <a:lnTo>
                    <a:pt x="3210166" y="2933535"/>
                  </a:lnTo>
                  <a:close/>
                </a:path>
                <a:path w="4124960" h="2943225">
                  <a:moveTo>
                    <a:pt x="3267316" y="2933535"/>
                  </a:moveTo>
                  <a:lnTo>
                    <a:pt x="3257791" y="2933535"/>
                  </a:lnTo>
                  <a:lnTo>
                    <a:pt x="3257791" y="2943072"/>
                  </a:lnTo>
                  <a:lnTo>
                    <a:pt x="3267316" y="2943072"/>
                  </a:lnTo>
                  <a:lnTo>
                    <a:pt x="3267316" y="2933535"/>
                  </a:lnTo>
                  <a:close/>
                </a:path>
                <a:path w="4124960" h="2943225">
                  <a:moveTo>
                    <a:pt x="3324479" y="2933535"/>
                  </a:moveTo>
                  <a:lnTo>
                    <a:pt x="3314954" y="2933535"/>
                  </a:lnTo>
                  <a:lnTo>
                    <a:pt x="3314954" y="2943072"/>
                  </a:lnTo>
                  <a:lnTo>
                    <a:pt x="3324479" y="2943072"/>
                  </a:lnTo>
                  <a:lnTo>
                    <a:pt x="3324479" y="2933535"/>
                  </a:lnTo>
                  <a:close/>
                </a:path>
                <a:path w="4124960" h="2943225">
                  <a:moveTo>
                    <a:pt x="3381629" y="2933535"/>
                  </a:moveTo>
                  <a:lnTo>
                    <a:pt x="3372104" y="2933535"/>
                  </a:lnTo>
                  <a:lnTo>
                    <a:pt x="3372104" y="2943072"/>
                  </a:lnTo>
                  <a:lnTo>
                    <a:pt x="3381629" y="2943072"/>
                  </a:lnTo>
                  <a:lnTo>
                    <a:pt x="3381629" y="2933535"/>
                  </a:lnTo>
                  <a:close/>
                </a:path>
                <a:path w="4124960" h="2943225">
                  <a:moveTo>
                    <a:pt x="3438779" y="2933535"/>
                  </a:moveTo>
                  <a:lnTo>
                    <a:pt x="3429254" y="2933535"/>
                  </a:lnTo>
                  <a:lnTo>
                    <a:pt x="3429254" y="2943072"/>
                  </a:lnTo>
                  <a:lnTo>
                    <a:pt x="3438779" y="2943072"/>
                  </a:lnTo>
                  <a:lnTo>
                    <a:pt x="3438779" y="2933535"/>
                  </a:lnTo>
                  <a:close/>
                </a:path>
                <a:path w="4124960" h="2943225">
                  <a:moveTo>
                    <a:pt x="3495941" y="2933535"/>
                  </a:moveTo>
                  <a:lnTo>
                    <a:pt x="3486416" y="2933535"/>
                  </a:lnTo>
                  <a:lnTo>
                    <a:pt x="3486416" y="2943072"/>
                  </a:lnTo>
                  <a:lnTo>
                    <a:pt x="3495941" y="2943072"/>
                  </a:lnTo>
                  <a:lnTo>
                    <a:pt x="3495941" y="2933535"/>
                  </a:lnTo>
                  <a:close/>
                </a:path>
                <a:path w="4124960" h="2943225">
                  <a:moveTo>
                    <a:pt x="3553091" y="2933535"/>
                  </a:moveTo>
                  <a:lnTo>
                    <a:pt x="3543566" y="2933535"/>
                  </a:lnTo>
                  <a:lnTo>
                    <a:pt x="3543566" y="2943072"/>
                  </a:lnTo>
                  <a:lnTo>
                    <a:pt x="3553091" y="2943072"/>
                  </a:lnTo>
                  <a:lnTo>
                    <a:pt x="3553091" y="2933535"/>
                  </a:lnTo>
                  <a:close/>
                </a:path>
                <a:path w="4124960" h="2943225">
                  <a:moveTo>
                    <a:pt x="3610241" y="2933535"/>
                  </a:moveTo>
                  <a:lnTo>
                    <a:pt x="3600716" y="2933535"/>
                  </a:lnTo>
                  <a:lnTo>
                    <a:pt x="3600716" y="2943072"/>
                  </a:lnTo>
                  <a:lnTo>
                    <a:pt x="3610241" y="2943072"/>
                  </a:lnTo>
                  <a:lnTo>
                    <a:pt x="3610241" y="2933535"/>
                  </a:lnTo>
                  <a:close/>
                </a:path>
                <a:path w="4124960" h="2943225">
                  <a:moveTo>
                    <a:pt x="3667404" y="2933535"/>
                  </a:moveTo>
                  <a:lnTo>
                    <a:pt x="3657879" y="2933535"/>
                  </a:lnTo>
                  <a:lnTo>
                    <a:pt x="3657879" y="2943072"/>
                  </a:lnTo>
                  <a:lnTo>
                    <a:pt x="3667404" y="2943072"/>
                  </a:lnTo>
                  <a:lnTo>
                    <a:pt x="3667404" y="2933535"/>
                  </a:lnTo>
                  <a:close/>
                </a:path>
                <a:path w="4124960" h="2943225">
                  <a:moveTo>
                    <a:pt x="3724554" y="2933535"/>
                  </a:moveTo>
                  <a:lnTo>
                    <a:pt x="3715029" y="2933535"/>
                  </a:lnTo>
                  <a:lnTo>
                    <a:pt x="3715029" y="2943072"/>
                  </a:lnTo>
                  <a:lnTo>
                    <a:pt x="3724554" y="2943072"/>
                  </a:lnTo>
                  <a:lnTo>
                    <a:pt x="3724554" y="2933535"/>
                  </a:lnTo>
                  <a:close/>
                </a:path>
                <a:path w="4124960" h="2943225">
                  <a:moveTo>
                    <a:pt x="3781704" y="2933535"/>
                  </a:moveTo>
                  <a:lnTo>
                    <a:pt x="3772179" y="2933535"/>
                  </a:lnTo>
                  <a:lnTo>
                    <a:pt x="3772179" y="2943072"/>
                  </a:lnTo>
                  <a:lnTo>
                    <a:pt x="3781704" y="2943072"/>
                  </a:lnTo>
                  <a:lnTo>
                    <a:pt x="3781704" y="2933535"/>
                  </a:lnTo>
                  <a:close/>
                </a:path>
                <a:path w="4124960" h="2943225">
                  <a:moveTo>
                    <a:pt x="3838867" y="2933535"/>
                  </a:moveTo>
                  <a:lnTo>
                    <a:pt x="3829342" y="2933535"/>
                  </a:lnTo>
                  <a:lnTo>
                    <a:pt x="3829342" y="2943072"/>
                  </a:lnTo>
                  <a:lnTo>
                    <a:pt x="3838867" y="2943072"/>
                  </a:lnTo>
                  <a:lnTo>
                    <a:pt x="3838867" y="2933535"/>
                  </a:lnTo>
                  <a:close/>
                </a:path>
                <a:path w="4124960" h="2943225">
                  <a:moveTo>
                    <a:pt x="3896017" y="2933535"/>
                  </a:moveTo>
                  <a:lnTo>
                    <a:pt x="3886492" y="2933535"/>
                  </a:lnTo>
                  <a:lnTo>
                    <a:pt x="3886492" y="2943072"/>
                  </a:lnTo>
                  <a:lnTo>
                    <a:pt x="3896017" y="2943072"/>
                  </a:lnTo>
                  <a:lnTo>
                    <a:pt x="3896017" y="2933535"/>
                  </a:lnTo>
                  <a:close/>
                </a:path>
                <a:path w="4124960" h="2943225">
                  <a:moveTo>
                    <a:pt x="3953167" y="2933535"/>
                  </a:moveTo>
                  <a:lnTo>
                    <a:pt x="3943642" y="2933535"/>
                  </a:lnTo>
                  <a:lnTo>
                    <a:pt x="3943642" y="2943072"/>
                  </a:lnTo>
                  <a:lnTo>
                    <a:pt x="3953167" y="2943072"/>
                  </a:lnTo>
                  <a:lnTo>
                    <a:pt x="3953167" y="2933535"/>
                  </a:lnTo>
                  <a:close/>
                </a:path>
                <a:path w="4124960" h="2943225">
                  <a:moveTo>
                    <a:pt x="4010329" y="2933535"/>
                  </a:moveTo>
                  <a:lnTo>
                    <a:pt x="4000804" y="2933535"/>
                  </a:lnTo>
                  <a:lnTo>
                    <a:pt x="4000804" y="2943072"/>
                  </a:lnTo>
                  <a:lnTo>
                    <a:pt x="4010329" y="2943072"/>
                  </a:lnTo>
                  <a:lnTo>
                    <a:pt x="4010329" y="2933535"/>
                  </a:lnTo>
                  <a:close/>
                </a:path>
                <a:path w="4124960" h="2943225">
                  <a:moveTo>
                    <a:pt x="4010329" y="1466773"/>
                  </a:moveTo>
                  <a:lnTo>
                    <a:pt x="4000804" y="1466773"/>
                  </a:lnTo>
                  <a:lnTo>
                    <a:pt x="4000804" y="1476311"/>
                  </a:lnTo>
                  <a:lnTo>
                    <a:pt x="4010329" y="1476311"/>
                  </a:lnTo>
                  <a:lnTo>
                    <a:pt x="4010329" y="1466773"/>
                  </a:lnTo>
                  <a:close/>
                </a:path>
                <a:path w="4124960" h="2943225">
                  <a:moveTo>
                    <a:pt x="4010329" y="0"/>
                  </a:moveTo>
                  <a:lnTo>
                    <a:pt x="4000804" y="0"/>
                  </a:lnTo>
                  <a:lnTo>
                    <a:pt x="4000804" y="9537"/>
                  </a:lnTo>
                  <a:lnTo>
                    <a:pt x="4010329" y="9537"/>
                  </a:lnTo>
                  <a:lnTo>
                    <a:pt x="4010329" y="0"/>
                  </a:lnTo>
                  <a:close/>
                </a:path>
                <a:path w="4124960" h="2943225">
                  <a:moveTo>
                    <a:pt x="4067479" y="2933535"/>
                  </a:moveTo>
                  <a:lnTo>
                    <a:pt x="4057954" y="2933535"/>
                  </a:lnTo>
                  <a:lnTo>
                    <a:pt x="4057954" y="2943072"/>
                  </a:lnTo>
                  <a:lnTo>
                    <a:pt x="4067479" y="2943072"/>
                  </a:lnTo>
                  <a:lnTo>
                    <a:pt x="4067479" y="2933535"/>
                  </a:lnTo>
                  <a:close/>
                </a:path>
                <a:path w="4124960" h="2943225">
                  <a:moveTo>
                    <a:pt x="4124629" y="2933535"/>
                  </a:moveTo>
                  <a:lnTo>
                    <a:pt x="4115104" y="2933535"/>
                  </a:lnTo>
                  <a:lnTo>
                    <a:pt x="4115104" y="2943072"/>
                  </a:lnTo>
                  <a:lnTo>
                    <a:pt x="4124629" y="2943072"/>
                  </a:lnTo>
                  <a:lnTo>
                    <a:pt x="4124629" y="2933535"/>
                  </a:lnTo>
                  <a:close/>
                </a:path>
              </a:pathLst>
            </a:custGeom>
            <a:solidFill>
              <a:srgbClr val="C7C6C3"/>
            </a:solidFill>
          </p:spPr>
          <p:txBody>
            <a:bodyPr wrap="square" lIns="0" tIns="0" rIns="0" bIns="0" rtlCol="0"/>
            <a:lstStyle/>
            <a:p>
              <a:endParaRPr sz="1688"/>
            </a:p>
          </p:txBody>
        </p:sp>
        <p:sp>
          <p:nvSpPr>
            <p:cNvPr id="30" name="object 30"/>
            <p:cNvSpPr/>
            <p:nvPr/>
          </p:nvSpPr>
          <p:spPr>
            <a:xfrm>
              <a:off x="5096967" y="2286012"/>
              <a:ext cx="4582160" cy="4410075"/>
            </a:xfrm>
            <a:custGeom>
              <a:avLst/>
              <a:gdLst/>
              <a:ahLst/>
              <a:cxnLst/>
              <a:rect l="l" t="t" r="r" b="b"/>
              <a:pathLst>
                <a:path w="4582159" h="4410075">
                  <a:moveTo>
                    <a:pt x="9525" y="4400296"/>
                  </a:moveTo>
                  <a:lnTo>
                    <a:pt x="0" y="4400296"/>
                  </a:lnTo>
                  <a:lnTo>
                    <a:pt x="0" y="4409833"/>
                  </a:lnTo>
                  <a:lnTo>
                    <a:pt x="9525" y="4409833"/>
                  </a:lnTo>
                  <a:lnTo>
                    <a:pt x="9525" y="4400296"/>
                  </a:lnTo>
                  <a:close/>
                </a:path>
                <a:path w="4582159" h="4410075">
                  <a:moveTo>
                    <a:pt x="66687" y="4400296"/>
                  </a:moveTo>
                  <a:lnTo>
                    <a:pt x="57162" y="4400296"/>
                  </a:lnTo>
                  <a:lnTo>
                    <a:pt x="57162" y="4409833"/>
                  </a:lnTo>
                  <a:lnTo>
                    <a:pt x="66687" y="4409833"/>
                  </a:lnTo>
                  <a:lnTo>
                    <a:pt x="66687" y="4400296"/>
                  </a:lnTo>
                  <a:close/>
                </a:path>
                <a:path w="4582159" h="4410075">
                  <a:moveTo>
                    <a:pt x="123837" y="4400296"/>
                  </a:moveTo>
                  <a:lnTo>
                    <a:pt x="114312" y="4400296"/>
                  </a:lnTo>
                  <a:lnTo>
                    <a:pt x="114312" y="4409833"/>
                  </a:lnTo>
                  <a:lnTo>
                    <a:pt x="123837" y="4409833"/>
                  </a:lnTo>
                  <a:lnTo>
                    <a:pt x="123837" y="4400296"/>
                  </a:lnTo>
                  <a:close/>
                </a:path>
                <a:path w="4582159" h="4410075">
                  <a:moveTo>
                    <a:pt x="180987" y="4400296"/>
                  </a:moveTo>
                  <a:lnTo>
                    <a:pt x="171462" y="4400296"/>
                  </a:lnTo>
                  <a:lnTo>
                    <a:pt x="171462" y="4409833"/>
                  </a:lnTo>
                  <a:lnTo>
                    <a:pt x="180987" y="4409833"/>
                  </a:lnTo>
                  <a:lnTo>
                    <a:pt x="180987" y="4400296"/>
                  </a:lnTo>
                  <a:close/>
                </a:path>
                <a:path w="4582159" h="4410075">
                  <a:moveTo>
                    <a:pt x="238150" y="4400296"/>
                  </a:moveTo>
                  <a:lnTo>
                    <a:pt x="228625" y="4400296"/>
                  </a:lnTo>
                  <a:lnTo>
                    <a:pt x="228625" y="4409833"/>
                  </a:lnTo>
                  <a:lnTo>
                    <a:pt x="238150" y="4409833"/>
                  </a:lnTo>
                  <a:lnTo>
                    <a:pt x="238150" y="4400296"/>
                  </a:lnTo>
                  <a:close/>
                </a:path>
                <a:path w="4582159" h="4410075">
                  <a:moveTo>
                    <a:pt x="295300" y="4400296"/>
                  </a:moveTo>
                  <a:lnTo>
                    <a:pt x="285775" y="4400296"/>
                  </a:lnTo>
                  <a:lnTo>
                    <a:pt x="285775" y="4409833"/>
                  </a:lnTo>
                  <a:lnTo>
                    <a:pt x="295300" y="4409833"/>
                  </a:lnTo>
                  <a:lnTo>
                    <a:pt x="295300" y="4400296"/>
                  </a:lnTo>
                  <a:close/>
                </a:path>
                <a:path w="4582159" h="4410075">
                  <a:moveTo>
                    <a:pt x="352450" y="4400296"/>
                  </a:moveTo>
                  <a:lnTo>
                    <a:pt x="342925" y="4400296"/>
                  </a:lnTo>
                  <a:lnTo>
                    <a:pt x="342925" y="4409833"/>
                  </a:lnTo>
                  <a:lnTo>
                    <a:pt x="352450" y="4409833"/>
                  </a:lnTo>
                  <a:lnTo>
                    <a:pt x="352450" y="4400296"/>
                  </a:lnTo>
                  <a:close/>
                </a:path>
                <a:path w="4582159" h="4410075">
                  <a:moveTo>
                    <a:pt x="409613" y="4400296"/>
                  </a:moveTo>
                  <a:lnTo>
                    <a:pt x="400088" y="4400296"/>
                  </a:lnTo>
                  <a:lnTo>
                    <a:pt x="400088" y="4409833"/>
                  </a:lnTo>
                  <a:lnTo>
                    <a:pt x="409613" y="4409833"/>
                  </a:lnTo>
                  <a:lnTo>
                    <a:pt x="409613" y="4400296"/>
                  </a:lnTo>
                  <a:close/>
                </a:path>
                <a:path w="4582159" h="4410075">
                  <a:moveTo>
                    <a:pt x="466763" y="4400296"/>
                  </a:moveTo>
                  <a:lnTo>
                    <a:pt x="457238" y="4400296"/>
                  </a:lnTo>
                  <a:lnTo>
                    <a:pt x="457238" y="4409833"/>
                  </a:lnTo>
                  <a:lnTo>
                    <a:pt x="466763" y="4409833"/>
                  </a:lnTo>
                  <a:lnTo>
                    <a:pt x="466763" y="4400296"/>
                  </a:lnTo>
                  <a:close/>
                </a:path>
                <a:path w="4582159" h="4410075">
                  <a:moveTo>
                    <a:pt x="523913" y="4400296"/>
                  </a:moveTo>
                  <a:lnTo>
                    <a:pt x="514388" y="4400296"/>
                  </a:lnTo>
                  <a:lnTo>
                    <a:pt x="514388" y="4409833"/>
                  </a:lnTo>
                  <a:lnTo>
                    <a:pt x="523913" y="4409833"/>
                  </a:lnTo>
                  <a:lnTo>
                    <a:pt x="523913" y="4400296"/>
                  </a:lnTo>
                  <a:close/>
                </a:path>
                <a:path w="4582159" h="4410075">
                  <a:moveTo>
                    <a:pt x="581075" y="4400296"/>
                  </a:moveTo>
                  <a:lnTo>
                    <a:pt x="571550" y="4400296"/>
                  </a:lnTo>
                  <a:lnTo>
                    <a:pt x="571550" y="4409833"/>
                  </a:lnTo>
                  <a:lnTo>
                    <a:pt x="581075" y="4409833"/>
                  </a:lnTo>
                  <a:lnTo>
                    <a:pt x="581075" y="4400296"/>
                  </a:lnTo>
                  <a:close/>
                </a:path>
                <a:path w="4582159" h="4410075">
                  <a:moveTo>
                    <a:pt x="638225" y="4400296"/>
                  </a:moveTo>
                  <a:lnTo>
                    <a:pt x="628700" y="4400296"/>
                  </a:lnTo>
                  <a:lnTo>
                    <a:pt x="628700" y="4409833"/>
                  </a:lnTo>
                  <a:lnTo>
                    <a:pt x="638225" y="4409833"/>
                  </a:lnTo>
                  <a:lnTo>
                    <a:pt x="638225" y="4400296"/>
                  </a:lnTo>
                  <a:close/>
                </a:path>
                <a:path w="4582159" h="4410075">
                  <a:moveTo>
                    <a:pt x="695375" y="4400296"/>
                  </a:moveTo>
                  <a:lnTo>
                    <a:pt x="685850" y="4400296"/>
                  </a:lnTo>
                  <a:lnTo>
                    <a:pt x="685850" y="4409833"/>
                  </a:lnTo>
                  <a:lnTo>
                    <a:pt x="695375" y="4409833"/>
                  </a:lnTo>
                  <a:lnTo>
                    <a:pt x="695375" y="4400296"/>
                  </a:lnTo>
                  <a:close/>
                </a:path>
                <a:path w="4582159" h="4410075">
                  <a:moveTo>
                    <a:pt x="752538" y="4400296"/>
                  </a:moveTo>
                  <a:lnTo>
                    <a:pt x="743013" y="4400296"/>
                  </a:lnTo>
                  <a:lnTo>
                    <a:pt x="743013" y="4409833"/>
                  </a:lnTo>
                  <a:lnTo>
                    <a:pt x="752538" y="4409833"/>
                  </a:lnTo>
                  <a:lnTo>
                    <a:pt x="752538" y="4400296"/>
                  </a:lnTo>
                  <a:close/>
                </a:path>
                <a:path w="4582159" h="4410075">
                  <a:moveTo>
                    <a:pt x="809688" y="4400296"/>
                  </a:moveTo>
                  <a:lnTo>
                    <a:pt x="800163" y="4400296"/>
                  </a:lnTo>
                  <a:lnTo>
                    <a:pt x="800163" y="4409833"/>
                  </a:lnTo>
                  <a:lnTo>
                    <a:pt x="809688" y="4409833"/>
                  </a:lnTo>
                  <a:lnTo>
                    <a:pt x="809688" y="4400296"/>
                  </a:lnTo>
                  <a:close/>
                </a:path>
                <a:path w="4582159" h="4410075">
                  <a:moveTo>
                    <a:pt x="866838" y="4400296"/>
                  </a:moveTo>
                  <a:lnTo>
                    <a:pt x="857313" y="4400296"/>
                  </a:lnTo>
                  <a:lnTo>
                    <a:pt x="857313" y="4409833"/>
                  </a:lnTo>
                  <a:lnTo>
                    <a:pt x="866838" y="4409833"/>
                  </a:lnTo>
                  <a:lnTo>
                    <a:pt x="866838" y="4400296"/>
                  </a:lnTo>
                  <a:close/>
                </a:path>
                <a:path w="4582159" h="4410075">
                  <a:moveTo>
                    <a:pt x="924001" y="4400296"/>
                  </a:moveTo>
                  <a:lnTo>
                    <a:pt x="914476" y="4400296"/>
                  </a:lnTo>
                  <a:lnTo>
                    <a:pt x="914476" y="4409833"/>
                  </a:lnTo>
                  <a:lnTo>
                    <a:pt x="924001" y="4409833"/>
                  </a:lnTo>
                  <a:lnTo>
                    <a:pt x="924001" y="4400296"/>
                  </a:lnTo>
                  <a:close/>
                </a:path>
                <a:path w="4582159" h="4410075">
                  <a:moveTo>
                    <a:pt x="981151" y="4400296"/>
                  </a:moveTo>
                  <a:lnTo>
                    <a:pt x="971626" y="4400296"/>
                  </a:lnTo>
                  <a:lnTo>
                    <a:pt x="971626" y="4409833"/>
                  </a:lnTo>
                  <a:lnTo>
                    <a:pt x="981151" y="4409833"/>
                  </a:lnTo>
                  <a:lnTo>
                    <a:pt x="981151" y="4400296"/>
                  </a:lnTo>
                  <a:close/>
                </a:path>
                <a:path w="4582159" h="4410075">
                  <a:moveTo>
                    <a:pt x="1038301" y="4400296"/>
                  </a:moveTo>
                  <a:lnTo>
                    <a:pt x="1028776" y="4400296"/>
                  </a:lnTo>
                  <a:lnTo>
                    <a:pt x="1028776" y="4409833"/>
                  </a:lnTo>
                  <a:lnTo>
                    <a:pt x="1038301" y="4409833"/>
                  </a:lnTo>
                  <a:lnTo>
                    <a:pt x="1038301" y="4400296"/>
                  </a:lnTo>
                  <a:close/>
                </a:path>
                <a:path w="4582159" h="4410075">
                  <a:moveTo>
                    <a:pt x="1552689" y="4400296"/>
                  </a:moveTo>
                  <a:lnTo>
                    <a:pt x="1543164" y="4400296"/>
                  </a:lnTo>
                  <a:lnTo>
                    <a:pt x="1543164" y="4409833"/>
                  </a:lnTo>
                  <a:lnTo>
                    <a:pt x="1552689" y="4409833"/>
                  </a:lnTo>
                  <a:lnTo>
                    <a:pt x="1552689" y="4400296"/>
                  </a:lnTo>
                  <a:close/>
                </a:path>
                <a:path w="4582159" h="4410075">
                  <a:moveTo>
                    <a:pt x="1552689" y="2933535"/>
                  </a:moveTo>
                  <a:lnTo>
                    <a:pt x="1543164" y="2933535"/>
                  </a:lnTo>
                  <a:lnTo>
                    <a:pt x="1543164" y="2943072"/>
                  </a:lnTo>
                  <a:lnTo>
                    <a:pt x="1552689" y="2943072"/>
                  </a:lnTo>
                  <a:lnTo>
                    <a:pt x="1552689" y="2933535"/>
                  </a:lnTo>
                  <a:close/>
                </a:path>
                <a:path w="4582159" h="4410075">
                  <a:moveTo>
                    <a:pt x="1552689" y="1466761"/>
                  </a:moveTo>
                  <a:lnTo>
                    <a:pt x="1543164" y="1466761"/>
                  </a:lnTo>
                  <a:lnTo>
                    <a:pt x="1543164" y="1476298"/>
                  </a:lnTo>
                  <a:lnTo>
                    <a:pt x="1552689" y="1476298"/>
                  </a:lnTo>
                  <a:lnTo>
                    <a:pt x="1552689" y="1466761"/>
                  </a:lnTo>
                  <a:close/>
                </a:path>
                <a:path w="4582159" h="4410075">
                  <a:moveTo>
                    <a:pt x="1552689" y="0"/>
                  </a:moveTo>
                  <a:lnTo>
                    <a:pt x="1543164" y="0"/>
                  </a:lnTo>
                  <a:lnTo>
                    <a:pt x="1543164" y="9537"/>
                  </a:lnTo>
                  <a:lnTo>
                    <a:pt x="1552689" y="9537"/>
                  </a:lnTo>
                  <a:lnTo>
                    <a:pt x="1552689" y="0"/>
                  </a:lnTo>
                  <a:close/>
                </a:path>
                <a:path w="4582159" h="4410075">
                  <a:moveTo>
                    <a:pt x="1609852" y="4400296"/>
                  </a:moveTo>
                  <a:lnTo>
                    <a:pt x="1600327" y="4400296"/>
                  </a:lnTo>
                  <a:lnTo>
                    <a:pt x="1600327" y="4409833"/>
                  </a:lnTo>
                  <a:lnTo>
                    <a:pt x="1609852" y="4409833"/>
                  </a:lnTo>
                  <a:lnTo>
                    <a:pt x="1609852" y="4400296"/>
                  </a:lnTo>
                  <a:close/>
                </a:path>
                <a:path w="4582159" h="4410075">
                  <a:moveTo>
                    <a:pt x="1667002" y="4400296"/>
                  </a:moveTo>
                  <a:lnTo>
                    <a:pt x="1657477" y="4400296"/>
                  </a:lnTo>
                  <a:lnTo>
                    <a:pt x="1657477" y="4409833"/>
                  </a:lnTo>
                  <a:lnTo>
                    <a:pt x="1667002" y="4409833"/>
                  </a:lnTo>
                  <a:lnTo>
                    <a:pt x="1667002" y="4400296"/>
                  </a:lnTo>
                  <a:close/>
                </a:path>
                <a:path w="4582159" h="4410075">
                  <a:moveTo>
                    <a:pt x="1724152" y="4400296"/>
                  </a:moveTo>
                  <a:lnTo>
                    <a:pt x="1714627" y="4400296"/>
                  </a:lnTo>
                  <a:lnTo>
                    <a:pt x="1714627" y="4409833"/>
                  </a:lnTo>
                  <a:lnTo>
                    <a:pt x="1724152" y="4409833"/>
                  </a:lnTo>
                  <a:lnTo>
                    <a:pt x="1724152" y="4400296"/>
                  </a:lnTo>
                  <a:close/>
                </a:path>
                <a:path w="4582159" h="4410075">
                  <a:moveTo>
                    <a:pt x="1781314" y="4400296"/>
                  </a:moveTo>
                  <a:lnTo>
                    <a:pt x="1771789" y="4400296"/>
                  </a:lnTo>
                  <a:lnTo>
                    <a:pt x="1771789" y="4409833"/>
                  </a:lnTo>
                  <a:lnTo>
                    <a:pt x="1781314" y="4409833"/>
                  </a:lnTo>
                  <a:lnTo>
                    <a:pt x="1781314" y="4400296"/>
                  </a:lnTo>
                  <a:close/>
                </a:path>
                <a:path w="4582159" h="4410075">
                  <a:moveTo>
                    <a:pt x="1838464" y="4400296"/>
                  </a:moveTo>
                  <a:lnTo>
                    <a:pt x="1828939" y="4400296"/>
                  </a:lnTo>
                  <a:lnTo>
                    <a:pt x="1828939" y="4409833"/>
                  </a:lnTo>
                  <a:lnTo>
                    <a:pt x="1838464" y="4409833"/>
                  </a:lnTo>
                  <a:lnTo>
                    <a:pt x="1838464" y="4400296"/>
                  </a:lnTo>
                  <a:close/>
                </a:path>
                <a:path w="4582159" h="4410075">
                  <a:moveTo>
                    <a:pt x="1895614" y="4400296"/>
                  </a:moveTo>
                  <a:lnTo>
                    <a:pt x="1886089" y="4400296"/>
                  </a:lnTo>
                  <a:lnTo>
                    <a:pt x="1886089" y="4409833"/>
                  </a:lnTo>
                  <a:lnTo>
                    <a:pt x="1895614" y="4409833"/>
                  </a:lnTo>
                  <a:lnTo>
                    <a:pt x="1895614" y="4400296"/>
                  </a:lnTo>
                  <a:close/>
                </a:path>
                <a:path w="4582159" h="4410075">
                  <a:moveTo>
                    <a:pt x="1952777" y="4400296"/>
                  </a:moveTo>
                  <a:lnTo>
                    <a:pt x="1943252" y="4400296"/>
                  </a:lnTo>
                  <a:lnTo>
                    <a:pt x="1943252" y="4409833"/>
                  </a:lnTo>
                  <a:lnTo>
                    <a:pt x="1952777" y="4409833"/>
                  </a:lnTo>
                  <a:lnTo>
                    <a:pt x="1952777" y="4400296"/>
                  </a:lnTo>
                  <a:close/>
                </a:path>
                <a:path w="4582159" h="4410075">
                  <a:moveTo>
                    <a:pt x="2009927" y="4400296"/>
                  </a:moveTo>
                  <a:lnTo>
                    <a:pt x="2000402" y="4400296"/>
                  </a:lnTo>
                  <a:lnTo>
                    <a:pt x="2000402" y="4409833"/>
                  </a:lnTo>
                  <a:lnTo>
                    <a:pt x="2009927" y="4409833"/>
                  </a:lnTo>
                  <a:lnTo>
                    <a:pt x="2009927" y="4400296"/>
                  </a:lnTo>
                  <a:close/>
                </a:path>
                <a:path w="4582159" h="4410075">
                  <a:moveTo>
                    <a:pt x="2067077" y="4400296"/>
                  </a:moveTo>
                  <a:lnTo>
                    <a:pt x="2057552" y="4400296"/>
                  </a:lnTo>
                  <a:lnTo>
                    <a:pt x="2057552" y="4409833"/>
                  </a:lnTo>
                  <a:lnTo>
                    <a:pt x="2067077" y="4409833"/>
                  </a:lnTo>
                  <a:lnTo>
                    <a:pt x="2067077" y="4400296"/>
                  </a:lnTo>
                  <a:close/>
                </a:path>
                <a:path w="4582159" h="4410075">
                  <a:moveTo>
                    <a:pt x="2124240" y="4400296"/>
                  </a:moveTo>
                  <a:lnTo>
                    <a:pt x="2114715" y="4400296"/>
                  </a:lnTo>
                  <a:lnTo>
                    <a:pt x="2114715" y="4409833"/>
                  </a:lnTo>
                  <a:lnTo>
                    <a:pt x="2124240" y="4409833"/>
                  </a:lnTo>
                  <a:lnTo>
                    <a:pt x="2124240" y="4400296"/>
                  </a:lnTo>
                  <a:close/>
                </a:path>
                <a:path w="4582159" h="4410075">
                  <a:moveTo>
                    <a:pt x="2181390" y="4400296"/>
                  </a:moveTo>
                  <a:lnTo>
                    <a:pt x="2171865" y="4400296"/>
                  </a:lnTo>
                  <a:lnTo>
                    <a:pt x="2171865" y="4409833"/>
                  </a:lnTo>
                  <a:lnTo>
                    <a:pt x="2181390" y="4409833"/>
                  </a:lnTo>
                  <a:lnTo>
                    <a:pt x="2181390" y="4400296"/>
                  </a:lnTo>
                  <a:close/>
                </a:path>
                <a:path w="4582159" h="4410075">
                  <a:moveTo>
                    <a:pt x="2238540" y="4400296"/>
                  </a:moveTo>
                  <a:lnTo>
                    <a:pt x="2229015" y="4400296"/>
                  </a:lnTo>
                  <a:lnTo>
                    <a:pt x="2229015" y="4409833"/>
                  </a:lnTo>
                  <a:lnTo>
                    <a:pt x="2238540" y="4409833"/>
                  </a:lnTo>
                  <a:lnTo>
                    <a:pt x="2238540" y="4400296"/>
                  </a:lnTo>
                  <a:close/>
                </a:path>
                <a:path w="4582159" h="4410075">
                  <a:moveTo>
                    <a:pt x="2295702" y="4400296"/>
                  </a:moveTo>
                  <a:lnTo>
                    <a:pt x="2286177" y="4400296"/>
                  </a:lnTo>
                  <a:lnTo>
                    <a:pt x="2286177" y="4409833"/>
                  </a:lnTo>
                  <a:lnTo>
                    <a:pt x="2295702" y="4409833"/>
                  </a:lnTo>
                  <a:lnTo>
                    <a:pt x="2295702" y="4400296"/>
                  </a:lnTo>
                  <a:close/>
                </a:path>
                <a:path w="4582159" h="4410075">
                  <a:moveTo>
                    <a:pt x="2352852" y="4400296"/>
                  </a:moveTo>
                  <a:lnTo>
                    <a:pt x="2343327" y="4400296"/>
                  </a:lnTo>
                  <a:lnTo>
                    <a:pt x="2343327" y="4409833"/>
                  </a:lnTo>
                  <a:lnTo>
                    <a:pt x="2352852" y="4409833"/>
                  </a:lnTo>
                  <a:lnTo>
                    <a:pt x="2352852" y="4400296"/>
                  </a:lnTo>
                  <a:close/>
                </a:path>
                <a:path w="4582159" h="4410075">
                  <a:moveTo>
                    <a:pt x="2410002" y="4400296"/>
                  </a:moveTo>
                  <a:lnTo>
                    <a:pt x="2400477" y="4400296"/>
                  </a:lnTo>
                  <a:lnTo>
                    <a:pt x="2400477" y="4409833"/>
                  </a:lnTo>
                  <a:lnTo>
                    <a:pt x="2410002" y="4409833"/>
                  </a:lnTo>
                  <a:lnTo>
                    <a:pt x="2410002" y="4400296"/>
                  </a:lnTo>
                  <a:close/>
                </a:path>
                <a:path w="4582159" h="4410075">
                  <a:moveTo>
                    <a:pt x="2467165" y="4400296"/>
                  </a:moveTo>
                  <a:lnTo>
                    <a:pt x="2457640" y="4400296"/>
                  </a:lnTo>
                  <a:lnTo>
                    <a:pt x="2457640" y="4409833"/>
                  </a:lnTo>
                  <a:lnTo>
                    <a:pt x="2467165" y="4409833"/>
                  </a:lnTo>
                  <a:lnTo>
                    <a:pt x="2467165" y="4400296"/>
                  </a:lnTo>
                  <a:close/>
                </a:path>
                <a:path w="4582159" h="4410075">
                  <a:moveTo>
                    <a:pt x="2524315" y="4400296"/>
                  </a:moveTo>
                  <a:lnTo>
                    <a:pt x="2514790" y="4400296"/>
                  </a:lnTo>
                  <a:lnTo>
                    <a:pt x="2514790" y="4409833"/>
                  </a:lnTo>
                  <a:lnTo>
                    <a:pt x="2524315" y="4409833"/>
                  </a:lnTo>
                  <a:lnTo>
                    <a:pt x="2524315" y="4400296"/>
                  </a:lnTo>
                  <a:close/>
                </a:path>
                <a:path w="4582159" h="4410075">
                  <a:moveTo>
                    <a:pt x="2581465" y="4400296"/>
                  </a:moveTo>
                  <a:lnTo>
                    <a:pt x="2571940" y="4400296"/>
                  </a:lnTo>
                  <a:lnTo>
                    <a:pt x="2571940" y="4409833"/>
                  </a:lnTo>
                  <a:lnTo>
                    <a:pt x="2581465" y="4409833"/>
                  </a:lnTo>
                  <a:lnTo>
                    <a:pt x="2581465" y="4400296"/>
                  </a:lnTo>
                  <a:close/>
                </a:path>
                <a:path w="4582159" h="4410075">
                  <a:moveTo>
                    <a:pt x="2638628" y="4400296"/>
                  </a:moveTo>
                  <a:lnTo>
                    <a:pt x="2629103" y="4400296"/>
                  </a:lnTo>
                  <a:lnTo>
                    <a:pt x="2629103" y="4409833"/>
                  </a:lnTo>
                  <a:lnTo>
                    <a:pt x="2638628" y="4409833"/>
                  </a:lnTo>
                  <a:lnTo>
                    <a:pt x="2638628" y="4400296"/>
                  </a:lnTo>
                  <a:close/>
                </a:path>
                <a:path w="4582159" h="4410075">
                  <a:moveTo>
                    <a:pt x="2695778" y="4400296"/>
                  </a:moveTo>
                  <a:lnTo>
                    <a:pt x="2686253" y="4400296"/>
                  </a:lnTo>
                  <a:lnTo>
                    <a:pt x="2686253" y="4409833"/>
                  </a:lnTo>
                  <a:lnTo>
                    <a:pt x="2695778" y="4409833"/>
                  </a:lnTo>
                  <a:lnTo>
                    <a:pt x="2695778" y="4400296"/>
                  </a:lnTo>
                  <a:close/>
                </a:path>
                <a:path w="4582159" h="4410075">
                  <a:moveTo>
                    <a:pt x="2695778" y="2933535"/>
                  </a:moveTo>
                  <a:lnTo>
                    <a:pt x="2694800" y="2933535"/>
                  </a:lnTo>
                  <a:lnTo>
                    <a:pt x="2694800" y="2943072"/>
                  </a:lnTo>
                  <a:lnTo>
                    <a:pt x="2695778" y="2943072"/>
                  </a:lnTo>
                  <a:lnTo>
                    <a:pt x="2695778" y="2933535"/>
                  </a:lnTo>
                  <a:close/>
                </a:path>
                <a:path w="4582159" h="4410075">
                  <a:moveTo>
                    <a:pt x="2695778" y="1466761"/>
                  </a:moveTo>
                  <a:lnTo>
                    <a:pt x="2694800" y="1466761"/>
                  </a:lnTo>
                  <a:lnTo>
                    <a:pt x="2694800" y="1476298"/>
                  </a:lnTo>
                  <a:lnTo>
                    <a:pt x="2695778" y="1476298"/>
                  </a:lnTo>
                  <a:lnTo>
                    <a:pt x="2695778" y="1466761"/>
                  </a:lnTo>
                  <a:close/>
                </a:path>
                <a:path w="4582159" h="4410075">
                  <a:moveTo>
                    <a:pt x="2695778" y="0"/>
                  </a:moveTo>
                  <a:lnTo>
                    <a:pt x="2694800" y="0"/>
                  </a:lnTo>
                  <a:lnTo>
                    <a:pt x="2694800" y="9537"/>
                  </a:lnTo>
                  <a:lnTo>
                    <a:pt x="2695778" y="9537"/>
                  </a:lnTo>
                  <a:lnTo>
                    <a:pt x="2695778" y="0"/>
                  </a:lnTo>
                  <a:close/>
                </a:path>
                <a:path w="4582159" h="4410075">
                  <a:moveTo>
                    <a:pt x="2752928" y="4400296"/>
                  </a:moveTo>
                  <a:lnTo>
                    <a:pt x="2743403" y="4400296"/>
                  </a:lnTo>
                  <a:lnTo>
                    <a:pt x="2743403" y="4409833"/>
                  </a:lnTo>
                  <a:lnTo>
                    <a:pt x="2752928" y="4409833"/>
                  </a:lnTo>
                  <a:lnTo>
                    <a:pt x="2752928" y="4400296"/>
                  </a:lnTo>
                  <a:close/>
                </a:path>
                <a:path w="4582159" h="4410075">
                  <a:moveTo>
                    <a:pt x="2810091" y="4400296"/>
                  </a:moveTo>
                  <a:lnTo>
                    <a:pt x="2800566" y="4400296"/>
                  </a:lnTo>
                  <a:lnTo>
                    <a:pt x="2800566" y="4409833"/>
                  </a:lnTo>
                  <a:lnTo>
                    <a:pt x="2810091" y="4409833"/>
                  </a:lnTo>
                  <a:lnTo>
                    <a:pt x="2810091" y="4400296"/>
                  </a:lnTo>
                  <a:close/>
                </a:path>
                <a:path w="4582159" h="4410075">
                  <a:moveTo>
                    <a:pt x="2867241" y="4400296"/>
                  </a:moveTo>
                  <a:lnTo>
                    <a:pt x="2857716" y="4400296"/>
                  </a:lnTo>
                  <a:lnTo>
                    <a:pt x="2857716" y="4409833"/>
                  </a:lnTo>
                  <a:lnTo>
                    <a:pt x="2867241" y="4409833"/>
                  </a:lnTo>
                  <a:lnTo>
                    <a:pt x="2867241" y="4400296"/>
                  </a:lnTo>
                  <a:close/>
                </a:path>
                <a:path w="4582159" h="4410075">
                  <a:moveTo>
                    <a:pt x="2924391" y="4400296"/>
                  </a:moveTo>
                  <a:lnTo>
                    <a:pt x="2914866" y="4400296"/>
                  </a:lnTo>
                  <a:lnTo>
                    <a:pt x="2914866" y="4409833"/>
                  </a:lnTo>
                  <a:lnTo>
                    <a:pt x="2924391" y="4409833"/>
                  </a:lnTo>
                  <a:lnTo>
                    <a:pt x="2924391" y="4400296"/>
                  </a:lnTo>
                  <a:close/>
                </a:path>
                <a:path w="4582159" h="4410075">
                  <a:moveTo>
                    <a:pt x="2981553" y="4400296"/>
                  </a:moveTo>
                  <a:lnTo>
                    <a:pt x="2972028" y="4400296"/>
                  </a:lnTo>
                  <a:lnTo>
                    <a:pt x="2972028" y="4409833"/>
                  </a:lnTo>
                  <a:lnTo>
                    <a:pt x="2981553" y="4409833"/>
                  </a:lnTo>
                  <a:lnTo>
                    <a:pt x="2981553" y="4400296"/>
                  </a:lnTo>
                  <a:close/>
                </a:path>
                <a:path w="4582159" h="4410075">
                  <a:moveTo>
                    <a:pt x="3038703" y="4400296"/>
                  </a:moveTo>
                  <a:lnTo>
                    <a:pt x="3029178" y="4400296"/>
                  </a:lnTo>
                  <a:lnTo>
                    <a:pt x="3029178" y="4409833"/>
                  </a:lnTo>
                  <a:lnTo>
                    <a:pt x="3038703" y="4409833"/>
                  </a:lnTo>
                  <a:lnTo>
                    <a:pt x="3038703" y="4400296"/>
                  </a:lnTo>
                  <a:close/>
                </a:path>
                <a:path w="4582159" h="4410075">
                  <a:moveTo>
                    <a:pt x="3095853" y="4400296"/>
                  </a:moveTo>
                  <a:lnTo>
                    <a:pt x="3086328" y="4400296"/>
                  </a:lnTo>
                  <a:lnTo>
                    <a:pt x="3086328" y="4409833"/>
                  </a:lnTo>
                  <a:lnTo>
                    <a:pt x="3095853" y="4409833"/>
                  </a:lnTo>
                  <a:lnTo>
                    <a:pt x="3095853" y="4400296"/>
                  </a:lnTo>
                  <a:close/>
                </a:path>
                <a:path w="4582159" h="4410075">
                  <a:moveTo>
                    <a:pt x="3153016" y="4400296"/>
                  </a:moveTo>
                  <a:lnTo>
                    <a:pt x="3143491" y="4400296"/>
                  </a:lnTo>
                  <a:lnTo>
                    <a:pt x="3143491" y="4409833"/>
                  </a:lnTo>
                  <a:lnTo>
                    <a:pt x="3153016" y="4409833"/>
                  </a:lnTo>
                  <a:lnTo>
                    <a:pt x="3153016" y="4400296"/>
                  </a:lnTo>
                  <a:close/>
                </a:path>
                <a:path w="4582159" h="4410075">
                  <a:moveTo>
                    <a:pt x="3210166" y="4400296"/>
                  </a:moveTo>
                  <a:lnTo>
                    <a:pt x="3200641" y="4400296"/>
                  </a:lnTo>
                  <a:lnTo>
                    <a:pt x="3200641" y="4409833"/>
                  </a:lnTo>
                  <a:lnTo>
                    <a:pt x="3210166" y="4409833"/>
                  </a:lnTo>
                  <a:lnTo>
                    <a:pt x="3210166" y="4400296"/>
                  </a:lnTo>
                  <a:close/>
                </a:path>
                <a:path w="4582159" h="4410075">
                  <a:moveTo>
                    <a:pt x="3267316" y="4400296"/>
                  </a:moveTo>
                  <a:lnTo>
                    <a:pt x="3257791" y="4400296"/>
                  </a:lnTo>
                  <a:lnTo>
                    <a:pt x="3257791" y="4409833"/>
                  </a:lnTo>
                  <a:lnTo>
                    <a:pt x="3267316" y="4409833"/>
                  </a:lnTo>
                  <a:lnTo>
                    <a:pt x="3267316" y="4400296"/>
                  </a:lnTo>
                  <a:close/>
                </a:path>
                <a:path w="4582159" h="4410075">
                  <a:moveTo>
                    <a:pt x="3324479" y="4400296"/>
                  </a:moveTo>
                  <a:lnTo>
                    <a:pt x="3314954" y="4400296"/>
                  </a:lnTo>
                  <a:lnTo>
                    <a:pt x="3314954" y="4409833"/>
                  </a:lnTo>
                  <a:lnTo>
                    <a:pt x="3324479" y="4409833"/>
                  </a:lnTo>
                  <a:lnTo>
                    <a:pt x="3324479" y="4400296"/>
                  </a:lnTo>
                  <a:close/>
                </a:path>
                <a:path w="4582159" h="4410075">
                  <a:moveTo>
                    <a:pt x="3381629" y="4400296"/>
                  </a:moveTo>
                  <a:lnTo>
                    <a:pt x="3372104" y="4400296"/>
                  </a:lnTo>
                  <a:lnTo>
                    <a:pt x="3372104" y="4409833"/>
                  </a:lnTo>
                  <a:lnTo>
                    <a:pt x="3381629" y="4409833"/>
                  </a:lnTo>
                  <a:lnTo>
                    <a:pt x="3381629" y="4400296"/>
                  </a:lnTo>
                  <a:close/>
                </a:path>
                <a:path w="4582159" h="4410075">
                  <a:moveTo>
                    <a:pt x="3438779" y="4400296"/>
                  </a:moveTo>
                  <a:lnTo>
                    <a:pt x="3429254" y="4400296"/>
                  </a:lnTo>
                  <a:lnTo>
                    <a:pt x="3429254" y="4409833"/>
                  </a:lnTo>
                  <a:lnTo>
                    <a:pt x="3438779" y="4409833"/>
                  </a:lnTo>
                  <a:lnTo>
                    <a:pt x="3438779" y="4400296"/>
                  </a:lnTo>
                  <a:close/>
                </a:path>
                <a:path w="4582159" h="4410075">
                  <a:moveTo>
                    <a:pt x="3495941" y="4400296"/>
                  </a:moveTo>
                  <a:lnTo>
                    <a:pt x="3486416" y="4400296"/>
                  </a:lnTo>
                  <a:lnTo>
                    <a:pt x="3486416" y="4409833"/>
                  </a:lnTo>
                  <a:lnTo>
                    <a:pt x="3495941" y="4409833"/>
                  </a:lnTo>
                  <a:lnTo>
                    <a:pt x="3495941" y="4400296"/>
                  </a:lnTo>
                  <a:close/>
                </a:path>
                <a:path w="4582159" h="4410075">
                  <a:moveTo>
                    <a:pt x="3553091" y="4400296"/>
                  </a:moveTo>
                  <a:lnTo>
                    <a:pt x="3543566" y="4400296"/>
                  </a:lnTo>
                  <a:lnTo>
                    <a:pt x="3543566" y="4409833"/>
                  </a:lnTo>
                  <a:lnTo>
                    <a:pt x="3553091" y="4409833"/>
                  </a:lnTo>
                  <a:lnTo>
                    <a:pt x="3553091" y="4400296"/>
                  </a:lnTo>
                  <a:close/>
                </a:path>
                <a:path w="4582159" h="4410075">
                  <a:moveTo>
                    <a:pt x="3610241" y="4400296"/>
                  </a:moveTo>
                  <a:lnTo>
                    <a:pt x="3600716" y="4400296"/>
                  </a:lnTo>
                  <a:lnTo>
                    <a:pt x="3600716" y="4409833"/>
                  </a:lnTo>
                  <a:lnTo>
                    <a:pt x="3610241" y="4409833"/>
                  </a:lnTo>
                  <a:lnTo>
                    <a:pt x="3610241" y="4400296"/>
                  </a:lnTo>
                  <a:close/>
                </a:path>
                <a:path w="4582159" h="4410075">
                  <a:moveTo>
                    <a:pt x="3667404" y="4400296"/>
                  </a:moveTo>
                  <a:lnTo>
                    <a:pt x="3657879" y="4400296"/>
                  </a:lnTo>
                  <a:lnTo>
                    <a:pt x="3657879" y="4409833"/>
                  </a:lnTo>
                  <a:lnTo>
                    <a:pt x="3667404" y="4409833"/>
                  </a:lnTo>
                  <a:lnTo>
                    <a:pt x="3667404" y="4400296"/>
                  </a:lnTo>
                  <a:close/>
                </a:path>
                <a:path w="4582159" h="4410075">
                  <a:moveTo>
                    <a:pt x="3724554" y="4400296"/>
                  </a:moveTo>
                  <a:lnTo>
                    <a:pt x="3715029" y="4400296"/>
                  </a:lnTo>
                  <a:lnTo>
                    <a:pt x="3715029" y="4409833"/>
                  </a:lnTo>
                  <a:lnTo>
                    <a:pt x="3724554" y="4409833"/>
                  </a:lnTo>
                  <a:lnTo>
                    <a:pt x="3724554" y="4400296"/>
                  </a:lnTo>
                  <a:close/>
                </a:path>
                <a:path w="4582159" h="4410075">
                  <a:moveTo>
                    <a:pt x="3781704" y="4400296"/>
                  </a:moveTo>
                  <a:lnTo>
                    <a:pt x="3772179" y="4400296"/>
                  </a:lnTo>
                  <a:lnTo>
                    <a:pt x="3772179" y="4409833"/>
                  </a:lnTo>
                  <a:lnTo>
                    <a:pt x="3781704" y="4409833"/>
                  </a:lnTo>
                  <a:lnTo>
                    <a:pt x="3781704" y="4400296"/>
                  </a:lnTo>
                  <a:close/>
                </a:path>
                <a:path w="4582159" h="4410075">
                  <a:moveTo>
                    <a:pt x="3838867" y="4400296"/>
                  </a:moveTo>
                  <a:lnTo>
                    <a:pt x="3829342" y="4400296"/>
                  </a:lnTo>
                  <a:lnTo>
                    <a:pt x="3829342" y="4409833"/>
                  </a:lnTo>
                  <a:lnTo>
                    <a:pt x="3838867" y="4409833"/>
                  </a:lnTo>
                  <a:lnTo>
                    <a:pt x="3838867" y="4400296"/>
                  </a:lnTo>
                  <a:close/>
                </a:path>
                <a:path w="4582159" h="4410075">
                  <a:moveTo>
                    <a:pt x="4353255" y="4400296"/>
                  </a:moveTo>
                  <a:lnTo>
                    <a:pt x="4343730" y="4400296"/>
                  </a:lnTo>
                  <a:lnTo>
                    <a:pt x="4343730" y="4409833"/>
                  </a:lnTo>
                  <a:lnTo>
                    <a:pt x="4353255" y="4409833"/>
                  </a:lnTo>
                  <a:lnTo>
                    <a:pt x="4353255" y="4400296"/>
                  </a:lnTo>
                  <a:close/>
                </a:path>
                <a:path w="4582159" h="4410075">
                  <a:moveTo>
                    <a:pt x="4410405" y="4400296"/>
                  </a:moveTo>
                  <a:lnTo>
                    <a:pt x="4400880" y="4400296"/>
                  </a:lnTo>
                  <a:lnTo>
                    <a:pt x="4400880" y="4409833"/>
                  </a:lnTo>
                  <a:lnTo>
                    <a:pt x="4410405" y="4409833"/>
                  </a:lnTo>
                  <a:lnTo>
                    <a:pt x="4410405" y="4400296"/>
                  </a:lnTo>
                  <a:close/>
                </a:path>
                <a:path w="4582159" h="4410075">
                  <a:moveTo>
                    <a:pt x="4467555" y="4400296"/>
                  </a:moveTo>
                  <a:lnTo>
                    <a:pt x="4458030" y="4400296"/>
                  </a:lnTo>
                  <a:lnTo>
                    <a:pt x="4458030" y="4409833"/>
                  </a:lnTo>
                  <a:lnTo>
                    <a:pt x="4467555" y="4409833"/>
                  </a:lnTo>
                  <a:lnTo>
                    <a:pt x="4467555" y="4400296"/>
                  </a:lnTo>
                  <a:close/>
                </a:path>
                <a:path w="4582159" h="4410075">
                  <a:moveTo>
                    <a:pt x="4524718" y="4400296"/>
                  </a:moveTo>
                  <a:lnTo>
                    <a:pt x="4515193" y="4400296"/>
                  </a:lnTo>
                  <a:lnTo>
                    <a:pt x="4515193" y="4409833"/>
                  </a:lnTo>
                  <a:lnTo>
                    <a:pt x="4524718" y="4409833"/>
                  </a:lnTo>
                  <a:lnTo>
                    <a:pt x="4524718" y="4400296"/>
                  </a:lnTo>
                  <a:close/>
                </a:path>
                <a:path w="4582159" h="4410075">
                  <a:moveTo>
                    <a:pt x="4581868" y="4400296"/>
                  </a:moveTo>
                  <a:lnTo>
                    <a:pt x="4572343" y="4400296"/>
                  </a:lnTo>
                  <a:lnTo>
                    <a:pt x="4572343" y="4409833"/>
                  </a:lnTo>
                  <a:lnTo>
                    <a:pt x="4581868" y="4409833"/>
                  </a:lnTo>
                  <a:lnTo>
                    <a:pt x="4581868" y="4400296"/>
                  </a:lnTo>
                  <a:close/>
                </a:path>
              </a:pathLst>
            </a:custGeom>
            <a:solidFill>
              <a:srgbClr val="C7C6C3"/>
            </a:solidFill>
          </p:spPr>
          <p:txBody>
            <a:bodyPr wrap="square" lIns="0" tIns="0" rIns="0" bIns="0" rtlCol="0"/>
            <a:lstStyle/>
            <a:p>
              <a:endParaRPr sz="1688"/>
            </a:p>
          </p:txBody>
        </p:sp>
        <p:sp>
          <p:nvSpPr>
            <p:cNvPr id="31" name="object 31"/>
            <p:cNvSpPr/>
            <p:nvPr/>
          </p:nvSpPr>
          <p:spPr>
            <a:xfrm>
              <a:off x="2182101" y="2286012"/>
              <a:ext cx="9582150" cy="4410075"/>
            </a:xfrm>
            <a:custGeom>
              <a:avLst/>
              <a:gdLst/>
              <a:ahLst/>
              <a:cxnLst/>
              <a:rect l="l" t="t" r="r" b="b"/>
              <a:pathLst>
                <a:path w="9582150" h="4410075">
                  <a:moveTo>
                    <a:pt x="9525" y="2933535"/>
                  </a:moveTo>
                  <a:lnTo>
                    <a:pt x="0" y="2933535"/>
                  </a:lnTo>
                  <a:lnTo>
                    <a:pt x="0" y="2943072"/>
                  </a:lnTo>
                  <a:lnTo>
                    <a:pt x="9525" y="2943072"/>
                  </a:lnTo>
                  <a:lnTo>
                    <a:pt x="9525" y="2933535"/>
                  </a:lnTo>
                  <a:close/>
                </a:path>
                <a:path w="9582150" h="4410075">
                  <a:moveTo>
                    <a:pt x="66687" y="2933535"/>
                  </a:moveTo>
                  <a:lnTo>
                    <a:pt x="57162" y="2933535"/>
                  </a:lnTo>
                  <a:lnTo>
                    <a:pt x="57162" y="2943072"/>
                  </a:lnTo>
                  <a:lnTo>
                    <a:pt x="66687" y="2943072"/>
                  </a:lnTo>
                  <a:lnTo>
                    <a:pt x="66687" y="2933535"/>
                  </a:lnTo>
                  <a:close/>
                </a:path>
                <a:path w="9582150" h="4410075">
                  <a:moveTo>
                    <a:pt x="123837" y="2933535"/>
                  </a:moveTo>
                  <a:lnTo>
                    <a:pt x="114312" y="2933535"/>
                  </a:lnTo>
                  <a:lnTo>
                    <a:pt x="114312" y="2943072"/>
                  </a:lnTo>
                  <a:lnTo>
                    <a:pt x="123837" y="2943072"/>
                  </a:lnTo>
                  <a:lnTo>
                    <a:pt x="123837" y="2933535"/>
                  </a:lnTo>
                  <a:close/>
                </a:path>
                <a:path w="9582150" h="4410075">
                  <a:moveTo>
                    <a:pt x="180987" y="2933535"/>
                  </a:moveTo>
                  <a:lnTo>
                    <a:pt x="171462" y="2933535"/>
                  </a:lnTo>
                  <a:lnTo>
                    <a:pt x="171462" y="2943072"/>
                  </a:lnTo>
                  <a:lnTo>
                    <a:pt x="180987" y="2943072"/>
                  </a:lnTo>
                  <a:lnTo>
                    <a:pt x="180987" y="2933535"/>
                  </a:lnTo>
                  <a:close/>
                </a:path>
                <a:path w="9582150" h="4410075">
                  <a:moveTo>
                    <a:pt x="238150" y="2933535"/>
                  </a:moveTo>
                  <a:lnTo>
                    <a:pt x="228625" y="2933535"/>
                  </a:lnTo>
                  <a:lnTo>
                    <a:pt x="228625" y="2943072"/>
                  </a:lnTo>
                  <a:lnTo>
                    <a:pt x="238150" y="2943072"/>
                  </a:lnTo>
                  <a:lnTo>
                    <a:pt x="238150" y="2933535"/>
                  </a:lnTo>
                  <a:close/>
                </a:path>
                <a:path w="9582150" h="4410075">
                  <a:moveTo>
                    <a:pt x="295300" y="2933535"/>
                  </a:moveTo>
                  <a:lnTo>
                    <a:pt x="285775" y="2933535"/>
                  </a:lnTo>
                  <a:lnTo>
                    <a:pt x="285775" y="2943072"/>
                  </a:lnTo>
                  <a:lnTo>
                    <a:pt x="295300" y="2943072"/>
                  </a:lnTo>
                  <a:lnTo>
                    <a:pt x="295300" y="2933535"/>
                  </a:lnTo>
                  <a:close/>
                </a:path>
                <a:path w="9582150" h="4410075">
                  <a:moveTo>
                    <a:pt x="352450" y="2933535"/>
                  </a:moveTo>
                  <a:lnTo>
                    <a:pt x="342925" y="2933535"/>
                  </a:lnTo>
                  <a:lnTo>
                    <a:pt x="342925" y="2943072"/>
                  </a:lnTo>
                  <a:lnTo>
                    <a:pt x="352450" y="2943072"/>
                  </a:lnTo>
                  <a:lnTo>
                    <a:pt x="352450" y="2933535"/>
                  </a:lnTo>
                  <a:close/>
                </a:path>
                <a:path w="9582150" h="4410075">
                  <a:moveTo>
                    <a:pt x="409613" y="2933535"/>
                  </a:moveTo>
                  <a:lnTo>
                    <a:pt x="400088" y="2933535"/>
                  </a:lnTo>
                  <a:lnTo>
                    <a:pt x="400088" y="2943072"/>
                  </a:lnTo>
                  <a:lnTo>
                    <a:pt x="409613" y="2943072"/>
                  </a:lnTo>
                  <a:lnTo>
                    <a:pt x="409613" y="2933535"/>
                  </a:lnTo>
                  <a:close/>
                </a:path>
                <a:path w="9582150" h="4410075">
                  <a:moveTo>
                    <a:pt x="466763" y="2933535"/>
                  </a:moveTo>
                  <a:lnTo>
                    <a:pt x="457238" y="2933535"/>
                  </a:lnTo>
                  <a:lnTo>
                    <a:pt x="457238" y="2943072"/>
                  </a:lnTo>
                  <a:lnTo>
                    <a:pt x="466763" y="2943072"/>
                  </a:lnTo>
                  <a:lnTo>
                    <a:pt x="466763" y="2933535"/>
                  </a:lnTo>
                  <a:close/>
                </a:path>
                <a:path w="9582150" h="4410075">
                  <a:moveTo>
                    <a:pt x="523913" y="2933535"/>
                  </a:moveTo>
                  <a:lnTo>
                    <a:pt x="514388" y="2933535"/>
                  </a:lnTo>
                  <a:lnTo>
                    <a:pt x="514388" y="2943072"/>
                  </a:lnTo>
                  <a:lnTo>
                    <a:pt x="523913" y="2943072"/>
                  </a:lnTo>
                  <a:lnTo>
                    <a:pt x="523913" y="2933535"/>
                  </a:lnTo>
                  <a:close/>
                </a:path>
                <a:path w="9582150" h="4410075">
                  <a:moveTo>
                    <a:pt x="581075" y="2933535"/>
                  </a:moveTo>
                  <a:lnTo>
                    <a:pt x="571550" y="2933535"/>
                  </a:lnTo>
                  <a:lnTo>
                    <a:pt x="571550" y="2943072"/>
                  </a:lnTo>
                  <a:lnTo>
                    <a:pt x="581075" y="2943072"/>
                  </a:lnTo>
                  <a:lnTo>
                    <a:pt x="581075" y="2933535"/>
                  </a:lnTo>
                  <a:close/>
                </a:path>
                <a:path w="9582150" h="4410075">
                  <a:moveTo>
                    <a:pt x="638225" y="2933535"/>
                  </a:moveTo>
                  <a:lnTo>
                    <a:pt x="628700" y="2933535"/>
                  </a:lnTo>
                  <a:lnTo>
                    <a:pt x="628700" y="2943072"/>
                  </a:lnTo>
                  <a:lnTo>
                    <a:pt x="638225" y="2943072"/>
                  </a:lnTo>
                  <a:lnTo>
                    <a:pt x="638225" y="2933535"/>
                  </a:lnTo>
                  <a:close/>
                </a:path>
                <a:path w="9582150" h="4410075">
                  <a:moveTo>
                    <a:pt x="695375" y="2933535"/>
                  </a:moveTo>
                  <a:lnTo>
                    <a:pt x="685850" y="2933535"/>
                  </a:lnTo>
                  <a:lnTo>
                    <a:pt x="685850" y="2943072"/>
                  </a:lnTo>
                  <a:lnTo>
                    <a:pt x="695375" y="2943072"/>
                  </a:lnTo>
                  <a:lnTo>
                    <a:pt x="695375" y="2933535"/>
                  </a:lnTo>
                  <a:close/>
                </a:path>
                <a:path w="9582150" h="4410075">
                  <a:moveTo>
                    <a:pt x="752538" y="2933535"/>
                  </a:moveTo>
                  <a:lnTo>
                    <a:pt x="743013" y="2933535"/>
                  </a:lnTo>
                  <a:lnTo>
                    <a:pt x="743013" y="2943072"/>
                  </a:lnTo>
                  <a:lnTo>
                    <a:pt x="752538" y="2943072"/>
                  </a:lnTo>
                  <a:lnTo>
                    <a:pt x="752538" y="2933535"/>
                  </a:lnTo>
                  <a:close/>
                </a:path>
                <a:path w="9582150" h="4410075">
                  <a:moveTo>
                    <a:pt x="809688" y="2933535"/>
                  </a:moveTo>
                  <a:lnTo>
                    <a:pt x="800163" y="2933535"/>
                  </a:lnTo>
                  <a:lnTo>
                    <a:pt x="800163" y="2943072"/>
                  </a:lnTo>
                  <a:lnTo>
                    <a:pt x="809688" y="2943072"/>
                  </a:lnTo>
                  <a:lnTo>
                    <a:pt x="809688" y="2933535"/>
                  </a:lnTo>
                  <a:close/>
                </a:path>
                <a:path w="9582150" h="4410075">
                  <a:moveTo>
                    <a:pt x="866838" y="2933535"/>
                  </a:moveTo>
                  <a:lnTo>
                    <a:pt x="857313" y="2933535"/>
                  </a:lnTo>
                  <a:lnTo>
                    <a:pt x="857313" y="2943072"/>
                  </a:lnTo>
                  <a:lnTo>
                    <a:pt x="866838" y="2943072"/>
                  </a:lnTo>
                  <a:lnTo>
                    <a:pt x="866838" y="2933535"/>
                  </a:lnTo>
                  <a:close/>
                </a:path>
                <a:path w="9582150" h="4410075">
                  <a:moveTo>
                    <a:pt x="924001" y="2933535"/>
                  </a:moveTo>
                  <a:lnTo>
                    <a:pt x="914476" y="2933535"/>
                  </a:lnTo>
                  <a:lnTo>
                    <a:pt x="914476" y="2943072"/>
                  </a:lnTo>
                  <a:lnTo>
                    <a:pt x="924001" y="2943072"/>
                  </a:lnTo>
                  <a:lnTo>
                    <a:pt x="924001" y="2933535"/>
                  </a:lnTo>
                  <a:close/>
                </a:path>
                <a:path w="9582150" h="4410075">
                  <a:moveTo>
                    <a:pt x="981151" y="2933535"/>
                  </a:moveTo>
                  <a:lnTo>
                    <a:pt x="971626" y="2933535"/>
                  </a:lnTo>
                  <a:lnTo>
                    <a:pt x="971626" y="2943072"/>
                  </a:lnTo>
                  <a:lnTo>
                    <a:pt x="981151" y="2943072"/>
                  </a:lnTo>
                  <a:lnTo>
                    <a:pt x="981151" y="2933535"/>
                  </a:lnTo>
                  <a:close/>
                </a:path>
                <a:path w="9582150" h="4410075">
                  <a:moveTo>
                    <a:pt x="1038301" y="2933535"/>
                  </a:moveTo>
                  <a:lnTo>
                    <a:pt x="1028776" y="2933535"/>
                  </a:lnTo>
                  <a:lnTo>
                    <a:pt x="1028776" y="2943072"/>
                  </a:lnTo>
                  <a:lnTo>
                    <a:pt x="1038301" y="2943072"/>
                  </a:lnTo>
                  <a:lnTo>
                    <a:pt x="1038301" y="2933535"/>
                  </a:lnTo>
                  <a:close/>
                </a:path>
                <a:path w="9582150" h="4410075">
                  <a:moveTo>
                    <a:pt x="1095463" y="2933535"/>
                  </a:moveTo>
                  <a:lnTo>
                    <a:pt x="1085938" y="2933535"/>
                  </a:lnTo>
                  <a:lnTo>
                    <a:pt x="1085938" y="2943072"/>
                  </a:lnTo>
                  <a:lnTo>
                    <a:pt x="1095463" y="2943072"/>
                  </a:lnTo>
                  <a:lnTo>
                    <a:pt x="1095463" y="2933535"/>
                  </a:lnTo>
                  <a:close/>
                </a:path>
                <a:path w="9582150" h="4410075">
                  <a:moveTo>
                    <a:pt x="1152613" y="2933535"/>
                  </a:moveTo>
                  <a:lnTo>
                    <a:pt x="1143088" y="2933535"/>
                  </a:lnTo>
                  <a:lnTo>
                    <a:pt x="1143088" y="2943072"/>
                  </a:lnTo>
                  <a:lnTo>
                    <a:pt x="1152613" y="2943072"/>
                  </a:lnTo>
                  <a:lnTo>
                    <a:pt x="1152613" y="2933535"/>
                  </a:lnTo>
                  <a:close/>
                </a:path>
                <a:path w="9582150" h="4410075">
                  <a:moveTo>
                    <a:pt x="1209763" y="2933535"/>
                  </a:moveTo>
                  <a:lnTo>
                    <a:pt x="1200238" y="2933535"/>
                  </a:lnTo>
                  <a:lnTo>
                    <a:pt x="1200238" y="2943072"/>
                  </a:lnTo>
                  <a:lnTo>
                    <a:pt x="1209763" y="2943072"/>
                  </a:lnTo>
                  <a:lnTo>
                    <a:pt x="1209763" y="2933535"/>
                  </a:lnTo>
                  <a:close/>
                </a:path>
                <a:path w="9582150" h="4410075">
                  <a:moveTo>
                    <a:pt x="1266926" y="2933535"/>
                  </a:moveTo>
                  <a:lnTo>
                    <a:pt x="1257401" y="2933535"/>
                  </a:lnTo>
                  <a:lnTo>
                    <a:pt x="1257401" y="2943072"/>
                  </a:lnTo>
                  <a:lnTo>
                    <a:pt x="1266926" y="2943072"/>
                  </a:lnTo>
                  <a:lnTo>
                    <a:pt x="1266926" y="2933535"/>
                  </a:lnTo>
                  <a:close/>
                </a:path>
                <a:path w="9582150" h="4410075">
                  <a:moveTo>
                    <a:pt x="1324076" y="2933535"/>
                  </a:moveTo>
                  <a:lnTo>
                    <a:pt x="1314551" y="2933535"/>
                  </a:lnTo>
                  <a:lnTo>
                    <a:pt x="1314551" y="2943072"/>
                  </a:lnTo>
                  <a:lnTo>
                    <a:pt x="1324076" y="2943072"/>
                  </a:lnTo>
                  <a:lnTo>
                    <a:pt x="1324076" y="2933535"/>
                  </a:lnTo>
                  <a:close/>
                </a:path>
                <a:path w="9582150" h="4410075">
                  <a:moveTo>
                    <a:pt x="1381226" y="2933535"/>
                  </a:moveTo>
                  <a:lnTo>
                    <a:pt x="1371701" y="2933535"/>
                  </a:lnTo>
                  <a:lnTo>
                    <a:pt x="1371701" y="2943072"/>
                  </a:lnTo>
                  <a:lnTo>
                    <a:pt x="1381226" y="2943072"/>
                  </a:lnTo>
                  <a:lnTo>
                    <a:pt x="1381226" y="2933535"/>
                  </a:lnTo>
                  <a:close/>
                </a:path>
                <a:path w="9582150" h="4410075">
                  <a:moveTo>
                    <a:pt x="1438389" y="2933535"/>
                  </a:moveTo>
                  <a:lnTo>
                    <a:pt x="1428864" y="2933535"/>
                  </a:lnTo>
                  <a:lnTo>
                    <a:pt x="1428864" y="2943072"/>
                  </a:lnTo>
                  <a:lnTo>
                    <a:pt x="1438389" y="2943072"/>
                  </a:lnTo>
                  <a:lnTo>
                    <a:pt x="1438389" y="2933535"/>
                  </a:lnTo>
                  <a:close/>
                </a:path>
                <a:path w="9582150" h="4410075">
                  <a:moveTo>
                    <a:pt x="1495539" y="2933535"/>
                  </a:moveTo>
                  <a:lnTo>
                    <a:pt x="1486014" y="2933535"/>
                  </a:lnTo>
                  <a:lnTo>
                    <a:pt x="1486014" y="2943072"/>
                  </a:lnTo>
                  <a:lnTo>
                    <a:pt x="1495539" y="2943072"/>
                  </a:lnTo>
                  <a:lnTo>
                    <a:pt x="1495539" y="2933535"/>
                  </a:lnTo>
                  <a:close/>
                </a:path>
                <a:path w="9582150" h="4410075">
                  <a:moveTo>
                    <a:pt x="7268121" y="2933535"/>
                  </a:moveTo>
                  <a:lnTo>
                    <a:pt x="7258596" y="2933535"/>
                  </a:lnTo>
                  <a:lnTo>
                    <a:pt x="7258596" y="2943072"/>
                  </a:lnTo>
                  <a:lnTo>
                    <a:pt x="7268121" y="2943072"/>
                  </a:lnTo>
                  <a:lnTo>
                    <a:pt x="7268121" y="2933535"/>
                  </a:lnTo>
                  <a:close/>
                </a:path>
                <a:path w="9582150" h="4410075">
                  <a:moveTo>
                    <a:pt x="7268121" y="1466761"/>
                  </a:moveTo>
                  <a:lnTo>
                    <a:pt x="7258596" y="1466761"/>
                  </a:lnTo>
                  <a:lnTo>
                    <a:pt x="7258596" y="1476298"/>
                  </a:lnTo>
                  <a:lnTo>
                    <a:pt x="7268121" y="1476298"/>
                  </a:lnTo>
                  <a:lnTo>
                    <a:pt x="7268121" y="1466761"/>
                  </a:lnTo>
                  <a:close/>
                </a:path>
                <a:path w="9582150" h="4410075">
                  <a:moveTo>
                    <a:pt x="7268121" y="0"/>
                  </a:moveTo>
                  <a:lnTo>
                    <a:pt x="7258596" y="0"/>
                  </a:lnTo>
                  <a:lnTo>
                    <a:pt x="7258596" y="9537"/>
                  </a:lnTo>
                  <a:lnTo>
                    <a:pt x="7268121" y="9537"/>
                  </a:lnTo>
                  <a:lnTo>
                    <a:pt x="7268121" y="0"/>
                  </a:lnTo>
                  <a:close/>
                </a:path>
                <a:path w="9582150" h="4410075">
                  <a:moveTo>
                    <a:pt x="7496734" y="4400296"/>
                  </a:moveTo>
                  <a:lnTo>
                    <a:pt x="7487209" y="4400296"/>
                  </a:lnTo>
                  <a:lnTo>
                    <a:pt x="7487209" y="4409833"/>
                  </a:lnTo>
                  <a:lnTo>
                    <a:pt x="7496734" y="4409833"/>
                  </a:lnTo>
                  <a:lnTo>
                    <a:pt x="7496734" y="4400296"/>
                  </a:lnTo>
                  <a:close/>
                </a:path>
                <a:path w="9582150" h="4410075">
                  <a:moveTo>
                    <a:pt x="7553884" y="4400296"/>
                  </a:moveTo>
                  <a:lnTo>
                    <a:pt x="7544359" y="4400296"/>
                  </a:lnTo>
                  <a:lnTo>
                    <a:pt x="7544359" y="4409833"/>
                  </a:lnTo>
                  <a:lnTo>
                    <a:pt x="7553884" y="4409833"/>
                  </a:lnTo>
                  <a:lnTo>
                    <a:pt x="7553884" y="4400296"/>
                  </a:lnTo>
                  <a:close/>
                </a:path>
                <a:path w="9582150" h="4410075">
                  <a:moveTo>
                    <a:pt x="7611046" y="4400296"/>
                  </a:moveTo>
                  <a:lnTo>
                    <a:pt x="7601521" y="4400296"/>
                  </a:lnTo>
                  <a:lnTo>
                    <a:pt x="7601521" y="4409833"/>
                  </a:lnTo>
                  <a:lnTo>
                    <a:pt x="7611046" y="4409833"/>
                  </a:lnTo>
                  <a:lnTo>
                    <a:pt x="7611046" y="4400296"/>
                  </a:lnTo>
                  <a:close/>
                </a:path>
                <a:path w="9582150" h="4410075">
                  <a:moveTo>
                    <a:pt x="7668196" y="4400296"/>
                  </a:moveTo>
                  <a:lnTo>
                    <a:pt x="7658671" y="4400296"/>
                  </a:lnTo>
                  <a:lnTo>
                    <a:pt x="7658671" y="4409833"/>
                  </a:lnTo>
                  <a:lnTo>
                    <a:pt x="7668196" y="4409833"/>
                  </a:lnTo>
                  <a:lnTo>
                    <a:pt x="7668196" y="4400296"/>
                  </a:lnTo>
                  <a:close/>
                </a:path>
                <a:path w="9582150" h="4410075">
                  <a:moveTo>
                    <a:pt x="7725346" y="4400296"/>
                  </a:moveTo>
                  <a:lnTo>
                    <a:pt x="7715821" y="4400296"/>
                  </a:lnTo>
                  <a:lnTo>
                    <a:pt x="7715821" y="4409833"/>
                  </a:lnTo>
                  <a:lnTo>
                    <a:pt x="7725346" y="4409833"/>
                  </a:lnTo>
                  <a:lnTo>
                    <a:pt x="7725346" y="4400296"/>
                  </a:lnTo>
                  <a:close/>
                </a:path>
                <a:path w="9582150" h="4410075">
                  <a:moveTo>
                    <a:pt x="7782509" y="4400296"/>
                  </a:moveTo>
                  <a:lnTo>
                    <a:pt x="7772984" y="4400296"/>
                  </a:lnTo>
                  <a:lnTo>
                    <a:pt x="7772984" y="4409833"/>
                  </a:lnTo>
                  <a:lnTo>
                    <a:pt x="7782509" y="4409833"/>
                  </a:lnTo>
                  <a:lnTo>
                    <a:pt x="7782509" y="4400296"/>
                  </a:lnTo>
                  <a:close/>
                </a:path>
                <a:path w="9582150" h="4410075">
                  <a:moveTo>
                    <a:pt x="7839659" y="4400296"/>
                  </a:moveTo>
                  <a:lnTo>
                    <a:pt x="7830134" y="4400296"/>
                  </a:lnTo>
                  <a:lnTo>
                    <a:pt x="7830134" y="4409833"/>
                  </a:lnTo>
                  <a:lnTo>
                    <a:pt x="7839659" y="4409833"/>
                  </a:lnTo>
                  <a:lnTo>
                    <a:pt x="7839659" y="4400296"/>
                  </a:lnTo>
                  <a:close/>
                </a:path>
                <a:path w="9582150" h="4410075">
                  <a:moveTo>
                    <a:pt x="7896809" y="4400296"/>
                  </a:moveTo>
                  <a:lnTo>
                    <a:pt x="7887284" y="4400296"/>
                  </a:lnTo>
                  <a:lnTo>
                    <a:pt x="7887284" y="4409833"/>
                  </a:lnTo>
                  <a:lnTo>
                    <a:pt x="7896809" y="4409833"/>
                  </a:lnTo>
                  <a:lnTo>
                    <a:pt x="7896809" y="4400296"/>
                  </a:lnTo>
                  <a:close/>
                </a:path>
                <a:path w="9582150" h="4410075">
                  <a:moveTo>
                    <a:pt x="7953972" y="4400296"/>
                  </a:moveTo>
                  <a:lnTo>
                    <a:pt x="7944447" y="4400296"/>
                  </a:lnTo>
                  <a:lnTo>
                    <a:pt x="7944447" y="4409833"/>
                  </a:lnTo>
                  <a:lnTo>
                    <a:pt x="7953972" y="4409833"/>
                  </a:lnTo>
                  <a:lnTo>
                    <a:pt x="7953972" y="4400296"/>
                  </a:lnTo>
                  <a:close/>
                </a:path>
                <a:path w="9582150" h="4410075">
                  <a:moveTo>
                    <a:pt x="8011122" y="4400296"/>
                  </a:moveTo>
                  <a:lnTo>
                    <a:pt x="8001597" y="4400296"/>
                  </a:lnTo>
                  <a:lnTo>
                    <a:pt x="8001597" y="4409833"/>
                  </a:lnTo>
                  <a:lnTo>
                    <a:pt x="8011122" y="4409833"/>
                  </a:lnTo>
                  <a:lnTo>
                    <a:pt x="8011122" y="4400296"/>
                  </a:lnTo>
                  <a:close/>
                </a:path>
                <a:path w="9582150" h="4410075">
                  <a:moveTo>
                    <a:pt x="8068272" y="4400296"/>
                  </a:moveTo>
                  <a:lnTo>
                    <a:pt x="8058747" y="4400296"/>
                  </a:lnTo>
                  <a:lnTo>
                    <a:pt x="8058747" y="4409833"/>
                  </a:lnTo>
                  <a:lnTo>
                    <a:pt x="8068272" y="4409833"/>
                  </a:lnTo>
                  <a:lnTo>
                    <a:pt x="8068272" y="4400296"/>
                  </a:lnTo>
                  <a:close/>
                </a:path>
                <a:path w="9582150" h="4410075">
                  <a:moveTo>
                    <a:pt x="8125434" y="4400296"/>
                  </a:moveTo>
                  <a:lnTo>
                    <a:pt x="8115909" y="4400296"/>
                  </a:lnTo>
                  <a:lnTo>
                    <a:pt x="8115909" y="4409833"/>
                  </a:lnTo>
                  <a:lnTo>
                    <a:pt x="8125434" y="4409833"/>
                  </a:lnTo>
                  <a:lnTo>
                    <a:pt x="8125434" y="4400296"/>
                  </a:lnTo>
                  <a:close/>
                </a:path>
                <a:path w="9582150" h="4410075">
                  <a:moveTo>
                    <a:pt x="8182584" y="4400296"/>
                  </a:moveTo>
                  <a:lnTo>
                    <a:pt x="8173059" y="4400296"/>
                  </a:lnTo>
                  <a:lnTo>
                    <a:pt x="8173059" y="4409833"/>
                  </a:lnTo>
                  <a:lnTo>
                    <a:pt x="8182584" y="4409833"/>
                  </a:lnTo>
                  <a:lnTo>
                    <a:pt x="8182584" y="4400296"/>
                  </a:lnTo>
                  <a:close/>
                </a:path>
                <a:path w="9582150" h="4410075">
                  <a:moveTo>
                    <a:pt x="8239734" y="4400296"/>
                  </a:moveTo>
                  <a:lnTo>
                    <a:pt x="8230209" y="4400296"/>
                  </a:lnTo>
                  <a:lnTo>
                    <a:pt x="8230209" y="4409833"/>
                  </a:lnTo>
                  <a:lnTo>
                    <a:pt x="8239734" y="4409833"/>
                  </a:lnTo>
                  <a:lnTo>
                    <a:pt x="8239734" y="4400296"/>
                  </a:lnTo>
                  <a:close/>
                </a:path>
                <a:path w="9582150" h="4410075">
                  <a:moveTo>
                    <a:pt x="8296897" y="4400296"/>
                  </a:moveTo>
                  <a:lnTo>
                    <a:pt x="8287372" y="4400296"/>
                  </a:lnTo>
                  <a:lnTo>
                    <a:pt x="8287372" y="4409833"/>
                  </a:lnTo>
                  <a:lnTo>
                    <a:pt x="8296897" y="4409833"/>
                  </a:lnTo>
                  <a:lnTo>
                    <a:pt x="8296897" y="4400296"/>
                  </a:lnTo>
                  <a:close/>
                </a:path>
                <a:path w="9582150" h="4410075">
                  <a:moveTo>
                    <a:pt x="8354047" y="4400296"/>
                  </a:moveTo>
                  <a:lnTo>
                    <a:pt x="8344522" y="4400296"/>
                  </a:lnTo>
                  <a:lnTo>
                    <a:pt x="8344522" y="4409833"/>
                  </a:lnTo>
                  <a:lnTo>
                    <a:pt x="8354047" y="4409833"/>
                  </a:lnTo>
                  <a:lnTo>
                    <a:pt x="8354047" y="4400296"/>
                  </a:lnTo>
                  <a:close/>
                </a:path>
                <a:path w="9582150" h="4410075">
                  <a:moveTo>
                    <a:pt x="8411210" y="4400296"/>
                  </a:moveTo>
                  <a:lnTo>
                    <a:pt x="8401672" y="4400296"/>
                  </a:lnTo>
                  <a:lnTo>
                    <a:pt x="8401672" y="4409833"/>
                  </a:lnTo>
                  <a:lnTo>
                    <a:pt x="8411210" y="4409833"/>
                  </a:lnTo>
                  <a:lnTo>
                    <a:pt x="8411210" y="4400296"/>
                  </a:lnTo>
                  <a:close/>
                </a:path>
                <a:path w="9582150" h="4410075">
                  <a:moveTo>
                    <a:pt x="8468360" y="4400296"/>
                  </a:moveTo>
                  <a:lnTo>
                    <a:pt x="8458835" y="4400296"/>
                  </a:lnTo>
                  <a:lnTo>
                    <a:pt x="8458835" y="4409833"/>
                  </a:lnTo>
                  <a:lnTo>
                    <a:pt x="8468360" y="4409833"/>
                  </a:lnTo>
                  <a:lnTo>
                    <a:pt x="8468360" y="4400296"/>
                  </a:lnTo>
                  <a:close/>
                </a:path>
                <a:path w="9582150" h="4410075">
                  <a:moveTo>
                    <a:pt x="8468360" y="2933535"/>
                  </a:moveTo>
                  <a:lnTo>
                    <a:pt x="8458835" y="2933535"/>
                  </a:lnTo>
                  <a:lnTo>
                    <a:pt x="8458835" y="2943072"/>
                  </a:lnTo>
                  <a:lnTo>
                    <a:pt x="8468360" y="2943072"/>
                  </a:lnTo>
                  <a:lnTo>
                    <a:pt x="8468360" y="2933535"/>
                  </a:lnTo>
                  <a:close/>
                </a:path>
                <a:path w="9582150" h="4410075">
                  <a:moveTo>
                    <a:pt x="8468360" y="1466761"/>
                  </a:moveTo>
                  <a:lnTo>
                    <a:pt x="8458835" y="1466761"/>
                  </a:lnTo>
                  <a:lnTo>
                    <a:pt x="8458835" y="1476298"/>
                  </a:lnTo>
                  <a:lnTo>
                    <a:pt x="8468360" y="1476298"/>
                  </a:lnTo>
                  <a:lnTo>
                    <a:pt x="8468360" y="1466761"/>
                  </a:lnTo>
                  <a:close/>
                </a:path>
                <a:path w="9582150" h="4410075">
                  <a:moveTo>
                    <a:pt x="8468360" y="0"/>
                  </a:moveTo>
                  <a:lnTo>
                    <a:pt x="8458835" y="0"/>
                  </a:lnTo>
                  <a:lnTo>
                    <a:pt x="8458835" y="9537"/>
                  </a:lnTo>
                  <a:lnTo>
                    <a:pt x="8468360" y="9537"/>
                  </a:lnTo>
                  <a:lnTo>
                    <a:pt x="8468360" y="0"/>
                  </a:lnTo>
                  <a:close/>
                </a:path>
                <a:path w="9582150" h="4410075">
                  <a:moveTo>
                    <a:pt x="8525510" y="4400296"/>
                  </a:moveTo>
                  <a:lnTo>
                    <a:pt x="8515985" y="4400296"/>
                  </a:lnTo>
                  <a:lnTo>
                    <a:pt x="8515985" y="4409833"/>
                  </a:lnTo>
                  <a:lnTo>
                    <a:pt x="8525510" y="4409833"/>
                  </a:lnTo>
                  <a:lnTo>
                    <a:pt x="8525510" y="4400296"/>
                  </a:lnTo>
                  <a:close/>
                </a:path>
                <a:path w="9582150" h="4410075">
                  <a:moveTo>
                    <a:pt x="8582673" y="4400296"/>
                  </a:moveTo>
                  <a:lnTo>
                    <a:pt x="8573135" y="4400296"/>
                  </a:lnTo>
                  <a:lnTo>
                    <a:pt x="8573135" y="4409833"/>
                  </a:lnTo>
                  <a:lnTo>
                    <a:pt x="8582673" y="4409833"/>
                  </a:lnTo>
                  <a:lnTo>
                    <a:pt x="8582673" y="4400296"/>
                  </a:lnTo>
                  <a:close/>
                </a:path>
                <a:path w="9582150" h="4410075">
                  <a:moveTo>
                    <a:pt x="8639823" y="4400296"/>
                  </a:moveTo>
                  <a:lnTo>
                    <a:pt x="8630298" y="4400296"/>
                  </a:lnTo>
                  <a:lnTo>
                    <a:pt x="8630298" y="4409833"/>
                  </a:lnTo>
                  <a:lnTo>
                    <a:pt x="8639823" y="4409833"/>
                  </a:lnTo>
                  <a:lnTo>
                    <a:pt x="8639823" y="4400296"/>
                  </a:lnTo>
                  <a:close/>
                </a:path>
                <a:path w="9582150" h="4410075">
                  <a:moveTo>
                    <a:pt x="8696973" y="4400296"/>
                  </a:moveTo>
                  <a:lnTo>
                    <a:pt x="8687448" y="4400296"/>
                  </a:lnTo>
                  <a:lnTo>
                    <a:pt x="8687448" y="4409833"/>
                  </a:lnTo>
                  <a:lnTo>
                    <a:pt x="8696973" y="4409833"/>
                  </a:lnTo>
                  <a:lnTo>
                    <a:pt x="8696973" y="4400296"/>
                  </a:lnTo>
                  <a:close/>
                </a:path>
                <a:path w="9582150" h="4410075">
                  <a:moveTo>
                    <a:pt x="8754135" y="4400296"/>
                  </a:moveTo>
                  <a:lnTo>
                    <a:pt x="8744598" y="4400296"/>
                  </a:lnTo>
                  <a:lnTo>
                    <a:pt x="8744598" y="4409833"/>
                  </a:lnTo>
                  <a:lnTo>
                    <a:pt x="8754135" y="4409833"/>
                  </a:lnTo>
                  <a:lnTo>
                    <a:pt x="8754135" y="4400296"/>
                  </a:lnTo>
                  <a:close/>
                </a:path>
                <a:path w="9582150" h="4410075">
                  <a:moveTo>
                    <a:pt x="8811285" y="4400296"/>
                  </a:moveTo>
                  <a:lnTo>
                    <a:pt x="8801760" y="4400296"/>
                  </a:lnTo>
                  <a:lnTo>
                    <a:pt x="8801760" y="4409833"/>
                  </a:lnTo>
                  <a:lnTo>
                    <a:pt x="8811285" y="4409833"/>
                  </a:lnTo>
                  <a:lnTo>
                    <a:pt x="8811285" y="4400296"/>
                  </a:lnTo>
                  <a:close/>
                </a:path>
                <a:path w="9582150" h="4410075">
                  <a:moveTo>
                    <a:pt x="8868435" y="4400296"/>
                  </a:moveTo>
                  <a:lnTo>
                    <a:pt x="8858910" y="4400296"/>
                  </a:lnTo>
                  <a:lnTo>
                    <a:pt x="8858910" y="4409833"/>
                  </a:lnTo>
                  <a:lnTo>
                    <a:pt x="8868435" y="4409833"/>
                  </a:lnTo>
                  <a:lnTo>
                    <a:pt x="8868435" y="4400296"/>
                  </a:lnTo>
                  <a:close/>
                </a:path>
                <a:path w="9582150" h="4410075">
                  <a:moveTo>
                    <a:pt x="8925598" y="4400296"/>
                  </a:moveTo>
                  <a:lnTo>
                    <a:pt x="8916060" y="4400296"/>
                  </a:lnTo>
                  <a:lnTo>
                    <a:pt x="8916060" y="4409833"/>
                  </a:lnTo>
                  <a:lnTo>
                    <a:pt x="8925598" y="4409833"/>
                  </a:lnTo>
                  <a:lnTo>
                    <a:pt x="8925598" y="4400296"/>
                  </a:lnTo>
                  <a:close/>
                </a:path>
                <a:path w="9582150" h="4410075">
                  <a:moveTo>
                    <a:pt x="8982748" y="4400296"/>
                  </a:moveTo>
                  <a:lnTo>
                    <a:pt x="8973223" y="4400296"/>
                  </a:lnTo>
                  <a:lnTo>
                    <a:pt x="8973223" y="4409833"/>
                  </a:lnTo>
                  <a:lnTo>
                    <a:pt x="8982748" y="4409833"/>
                  </a:lnTo>
                  <a:lnTo>
                    <a:pt x="8982748" y="4400296"/>
                  </a:lnTo>
                  <a:close/>
                </a:path>
                <a:path w="9582150" h="4410075">
                  <a:moveTo>
                    <a:pt x="9039898" y="4400296"/>
                  </a:moveTo>
                  <a:lnTo>
                    <a:pt x="9030373" y="4400296"/>
                  </a:lnTo>
                  <a:lnTo>
                    <a:pt x="9030373" y="4409833"/>
                  </a:lnTo>
                  <a:lnTo>
                    <a:pt x="9039898" y="4409833"/>
                  </a:lnTo>
                  <a:lnTo>
                    <a:pt x="9039898" y="4400296"/>
                  </a:lnTo>
                  <a:close/>
                </a:path>
                <a:path w="9582150" h="4410075">
                  <a:moveTo>
                    <a:pt x="9097061" y="4400296"/>
                  </a:moveTo>
                  <a:lnTo>
                    <a:pt x="9087523" y="4400296"/>
                  </a:lnTo>
                  <a:lnTo>
                    <a:pt x="9087523" y="4409833"/>
                  </a:lnTo>
                  <a:lnTo>
                    <a:pt x="9097061" y="4409833"/>
                  </a:lnTo>
                  <a:lnTo>
                    <a:pt x="9097061" y="4400296"/>
                  </a:lnTo>
                  <a:close/>
                </a:path>
                <a:path w="9582150" h="4410075">
                  <a:moveTo>
                    <a:pt x="9154211" y="4400296"/>
                  </a:moveTo>
                  <a:lnTo>
                    <a:pt x="9144686" y="4400296"/>
                  </a:lnTo>
                  <a:lnTo>
                    <a:pt x="9144686" y="4409833"/>
                  </a:lnTo>
                  <a:lnTo>
                    <a:pt x="9154211" y="4409833"/>
                  </a:lnTo>
                  <a:lnTo>
                    <a:pt x="9154211" y="4400296"/>
                  </a:lnTo>
                  <a:close/>
                </a:path>
                <a:path w="9582150" h="4410075">
                  <a:moveTo>
                    <a:pt x="9211361" y="4400296"/>
                  </a:moveTo>
                  <a:lnTo>
                    <a:pt x="9201836" y="4400296"/>
                  </a:lnTo>
                  <a:lnTo>
                    <a:pt x="9201836" y="4409833"/>
                  </a:lnTo>
                  <a:lnTo>
                    <a:pt x="9211361" y="4409833"/>
                  </a:lnTo>
                  <a:lnTo>
                    <a:pt x="9211361" y="4400296"/>
                  </a:lnTo>
                  <a:close/>
                </a:path>
                <a:path w="9582150" h="4410075">
                  <a:moveTo>
                    <a:pt x="9268523" y="4400296"/>
                  </a:moveTo>
                  <a:lnTo>
                    <a:pt x="9258986" y="4400296"/>
                  </a:lnTo>
                  <a:lnTo>
                    <a:pt x="9258986" y="4409833"/>
                  </a:lnTo>
                  <a:lnTo>
                    <a:pt x="9268523" y="4409833"/>
                  </a:lnTo>
                  <a:lnTo>
                    <a:pt x="9268523" y="4400296"/>
                  </a:lnTo>
                  <a:close/>
                </a:path>
                <a:path w="9582150" h="4410075">
                  <a:moveTo>
                    <a:pt x="9325673" y="4400296"/>
                  </a:moveTo>
                  <a:lnTo>
                    <a:pt x="9316148" y="4400296"/>
                  </a:lnTo>
                  <a:lnTo>
                    <a:pt x="9316148" y="4409833"/>
                  </a:lnTo>
                  <a:lnTo>
                    <a:pt x="9325673" y="4409833"/>
                  </a:lnTo>
                  <a:lnTo>
                    <a:pt x="9325673" y="4400296"/>
                  </a:lnTo>
                  <a:close/>
                </a:path>
                <a:path w="9582150" h="4410075">
                  <a:moveTo>
                    <a:pt x="9382823" y="4400296"/>
                  </a:moveTo>
                  <a:lnTo>
                    <a:pt x="9373298" y="4400296"/>
                  </a:lnTo>
                  <a:lnTo>
                    <a:pt x="9373298" y="4409833"/>
                  </a:lnTo>
                  <a:lnTo>
                    <a:pt x="9382823" y="4409833"/>
                  </a:lnTo>
                  <a:lnTo>
                    <a:pt x="9382823" y="4400296"/>
                  </a:lnTo>
                  <a:close/>
                </a:path>
                <a:path w="9582150" h="4410075">
                  <a:moveTo>
                    <a:pt x="9439986" y="4400296"/>
                  </a:moveTo>
                  <a:lnTo>
                    <a:pt x="9430448" y="4400296"/>
                  </a:lnTo>
                  <a:lnTo>
                    <a:pt x="9430448" y="4409833"/>
                  </a:lnTo>
                  <a:lnTo>
                    <a:pt x="9439986" y="4409833"/>
                  </a:lnTo>
                  <a:lnTo>
                    <a:pt x="9439986" y="4400296"/>
                  </a:lnTo>
                  <a:close/>
                </a:path>
                <a:path w="9582150" h="4410075">
                  <a:moveTo>
                    <a:pt x="9497136" y="4400296"/>
                  </a:moveTo>
                  <a:lnTo>
                    <a:pt x="9487611" y="4400296"/>
                  </a:lnTo>
                  <a:lnTo>
                    <a:pt x="9487611" y="4409833"/>
                  </a:lnTo>
                  <a:lnTo>
                    <a:pt x="9497136" y="4409833"/>
                  </a:lnTo>
                  <a:lnTo>
                    <a:pt x="9497136" y="4400296"/>
                  </a:lnTo>
                  <a:close/>
                </a:path>
                <a:path w="9582150" h="4410075">
                  <a:moveTo>
                    <a:pt x="9554286" y="4400296"/>
                  </a:moveTo>
                  <a:lnTo>
                    <a:pt x="9544761" y="4400296"/>
                  </a:lnTo>
                  <a:lnTo>
                    <a:pt x="9544761" y="4409833"/>
                  </a:lnTo>
                  <a:lnTo>
                    <a:pt x="9554286" y="4409833"/>
                  </a:lnTo>
                  <a:lnTo>
                    <a:pt x="9554286" y="4400296"/>
                  </a:lnTo>
                  <a:close/>
                </a:path>
                <a:path w="9582150" h="4410075">
                  <a:moveTo>
                    <a:pt x="9582112" y="4400296"/>
                  </a:moveTo>
                  <a:lnTo>
                    <a:pt x="9572587" y="4400296"/>
                  </a:lnTo>
                  <a:lnTo>
                    <a:pt x="9572587" y="4409833"/>
                  </a:lnTo>
                  <a:lnTo>
                    <a:pt x="9582112" y="4409833"/>
                  </a:lnTo>
                  <a:lnTo>
                    <a:pt x="9582112" y="4400296"/>
                  </a:lnTo>
                  <a:close/>
                </a:path>
              </a:pathLst>
            </a:custGeom>
            <a:solidFill>
              <a:srgbClr val="C7C6C3"/>
            </a:solidFill>
          </p:spPr>
          <p:txBody>
            <a:bodyPr wrap="square" lIns="0" tIns="0" rIns="0" bIns="0" rtlCol="0"/>
            <a:lstStyle/>
            <a:p>
              <a:endParaRPr sz="1688"/>
            </a:p>
          </p:txBody>
        </p:sp>
        <p:sp>
          <p:nvSpPr>
            <p:cNvPr id="32" name="object 32"/>
            <p:cNvSpPr/>
            <p:nvPr/>
          </p:nvSpPr>
          <p:spPr>
            <a:xfrm>
              <a:off x="2182101" y="3752773"/>
              <a:ext cx="7211059" cy="1476375"/>
            </a:xfrm>
            <a:custGeom>
              <a:avLst/>
              <a:gdLst/>
              <a:ahLst/>
              <a:cxnLst/>
              <a:rect l="l" t="t" r="r" b="b"/>
              <a:pathLst>
                <a:path w="7211059" h="1476375">
                  <a:moveTo>
                    <a:pt x="9525" y="0"/>
                  </a:moveTo>
                  <a:lnTo>
                    <a:pt x="0" y="0"/>
                  </a:lnTo>
                  <a:lnTo>
                    <a:pt x="0" y="9537"/>
                  </a:lnTo>
                  <a:lnTo>
                    <a:pt x="9525" y="9537"/>
                  </a:lnTo>
                  <a:lnTo>
                    <a:pt x="9525" y="0"/>
                  </a:lnTo>
                  <a:close/>
                </a:path>
                <a:path w="7211059" h="1476375">
                  <a:moveTo>
                    <a:pt x="66687" y="0"/>
                  </a:moveTo>
                  <a:lnTo>
                    <a:pt x="57162" y="0"/>
                  </a:lnTo>
                  <a:lnTo>
                    <a:pt x="57162" y="9537"/>
                  </a:lnTo>
                  <a:lnTo>
                    <a:pt x="66687" y="9537"/>
                  </a:lnTo>
                  <a:lnTo>
                    <a:pt x="66687" y="0"/>
                  </a:lnTo>
                  <a:close/>
                </a:path>
                <a:path w="7211059" h="1476375">
                  <a:moveTo>
                    <a:pt x="123837" y="0"/>
                  </a:moveTo>
                  <a:lnTo>
                    <a:pt x="114312" y="0"/>
                  </a:lnTo>
                  <a:lnTo>
                    <a:pt x="114312" y="9537"/>
                  </a:lnTo>
                  <a:lnTo>
                    <a:pt x="123837" y="9537"/>
                  </a:lnTo>
                  <a:lnTo>
                    <a:pt x="123837" y="0"/>
                  </a:lnTo>
                  <a:close/>
                </a:path>
                <a:path w="7211059" h="1476375">
                  <a:moveTo>
                    <a:pt x="180987" y="0"/>
                  </a:moveTo>
                  <a:lnTo>
                    <a:pt x="171462" y="0"/>
                  </a:lnTo>
                  <a:lnTo>
                    <a:pt x="171462" y="9537"/>
                  </a:lnTo>
                  <a:lnTo>
                    <a:pt x="180987" y="9537"/>
                  </a:lnTo>
                  <a:lnTo>
                    <a:pt x="180987" y="0"/>
                  </a:lnTo>
                  <a:close/>
                </a:path>
                <a:path w="7211059" h="1476375">
                  <a:moveTo>
                    <a:pt x="238150" y="0"/>
                  </a:moveTo>
                  <a:lnTo>
                    <a:pt x="228625" y="0"/>
                  </a:lnTo>
                  <a:lnTo>
                    <a:pt x="228625" y="9537"/>
                  </a:lnTo>
                  <a:lnTo>
                    <a:pt x="238150" y="9537"/>
                  </a:lnTo>
                  <a:lnTo>
                    <a:pt x="238150" y="0"/>
                  </a:lnTo>
                  <a:close/>
                </a:path>
                <a:path w="7211059" h="1476375">
                  <a:moveTo>
                    <a:pt x="295300" y="0"/>
                  </a:moveTo>
                  <a:lnTo>
                    <a:pt x="285775" y="0"/>
                  </a:lnTo>
                  <a:lnTo>
                    <a:pt x="285775" y="9537"/>
                  </a:lnTo>
                  <a:lnTo>
                    <a:pt x="295300" y="9537"/>
                  </a:lnTo>
                  <a:lnTo>
                    <a:pt x="295300" y="0"/>
                  </a:lnTo>
                  <a:close/>
                </a:path>
                <a:path w="7211059" h="1476375">
                  <a:moveTo>
                    <a:pt x="352450" y="0"/>
                  </a:moveTo>
                  <a:lnTo>
                    <a:pt x="342925" y="0"/>
                  </a:lnTo>
                  <a:lnTo>
                    <a:pt x="342925" y="9537"/>
                  </a:lnTo>
                  <a:lnTo>
                    <a:pt x="352450" y="9537"/>
                  </a:lnTo>
                  <a:lnTo>
                    <a:pt x="352450" y="0"/>
                  </a:lnTo>
                  <a:close/>
                </a:path>
                <a:path w="7211059" h="1476375">
                  <a:moveTo>
                    <a:pt x="409613" y="0"/>
                  </a:moveTo>
                  <a:lnTo>
                    <a:pt x="400088" y="0"/>
                  </a:lnTo>
                  <a:lnTo>
                    <a:pt x="400088" y="9537"/>
                  </a:lnTo>
                  <a:lnTo>
                    <a:pt x="409613" y="9537"/>
                  </a:lnTo>
                  <a:lnTo>
                    <a:pt x="409613" y="0"/>
                  </a:lnTo>
                  <a:close/>
                </a:path>
                <a:path w="7211059" h="1476375">
                  <a:moveTo>
                    <a:pt x="466763" y="0"/>
                  </a:moveTo>
                  <a:lnTo>
                    <a:pt x="457238" y="0"/>
                  </a:lnTo>
                  <a:lnTo>
                    <a:pt x="457238" y="9537"/>
                  </a:lnTo>
                  <a:lnTo>
                    <a:pt x="466763" y="9537"/>
                  </a:lnTo>
                  <a:lnTo>
                    <a:pt x="466763" y="0"/>
                  </a:lnTo>
                  <a:close/>
                </a:path>
                <a:path w="7211059" h="1476375">
                  <a:moveTo>
                    <a:pt x="523913" y="0"/>
                  </a:moveTo>
                  <a:lnTo>
                    <a:pt x="514388" y="0"/>
                  </a:lnTo>
                  <a:lnTo>
                    <a:pt x="514388" y="9537"/>
                  </a:lnTo>
                  <a:lnTo>
                    <a:pt x="523913" y="9537"/>
                  </a:lnTo>
                  <a:lnTo>
                    <a:pt x="523913" y="0"/>
                  </a:lnTo>
                  <a:close/>
                </a:path>
                <a:path w="7211059" h="1476375">
                  <a:moveTo>
                    <a:pt x="581075" y="0"/>
                  </a:moveTo>
                  <a:lnTo>
                    <a:pt x="571550" y="0"/>
                  </a:lnTo>
                  <a:lnTo>
                    <a:pt x="571550" y="9537"/>
                  </a:lnTo>
                  <a:lnTo>
                    <a:pt x="581075" y="9537"/>
                  </a:lnTo>
                  <a:lnTo>
                    <a:pt x="581075" y="0"/>
                  </a:lnTo>
                  <a:close/>
                </a:path>
                <a:path w="7211059" h="1476375">
                  <a:moveTo>
                    <a:pt x="638225" y="0"/>
                  </a:moveTo>
                  <a:lnTo>
                    <a:pt x="628700" y="0"/>
                  </a:lnTo>
                  <a:lnTo>
                    <a:pt x="628700" y="9537"/>
                  </a:lnTo>
                  <a:lnTo>
                    <a:pt x="638225" y="9537"/>
                  </a:lnTo>
                  <a:lnTo>
                    <a:pt x="638225" y="0"/>
                  </a:lnTo>
                  <a:close/>
                </a:path>
                <a:path w="7211059" h="1476375">
                  <a:moveTo>
                    <a:pt x="695375" y="0"/>
                  </a:moveTo>
                  <a:lnTo>
                    <a:pt x="685850" y="0"/>
                  </a:lnTo>
                  <a:lnTo>
                    <a:pt x="685850" y="9537"/>
                  </a:lnTo>
                  <a:lnTo>
                    <a:pt x="695375" y="9537"/>
                  </a:lnTo>
                  <a:lnTo>
                    <a:pt x="695375" y="0"/>
                  </a:lnTo>
                  <a:close/>
                </a:path>
                <a:path w="7211059" h="1476375">
                  <a:moveTo>
                    <a:pt x="1495539" y="1466773"/>
                  </a:moveTo>
                  <a:lnTo>
                    <a:pt x="1486014" y="1466773"/>
                  </a:lnTo>
                  <a:lnTo>
                    <a:pt x="1486014" y="1476311"/>
                  </a:lnTo>
                  <a:lnTo>
                    <a:pt x="1495539" y="1476311"/>
                  </a:lnTo>
                  <a:lnTo>
                    <a:pt x="1495539" y="1466773"/>
                  </a:lnTo>
                  <a:close/>
                </a:path>
                <a:path w="7211059" h="1476375">
                  <a:moveTo>
                    <a:pt x="1552689" y="1466773"/>
                  </a:moveTo>
                  <a:lnTo>
                    <a:pt x="1543164" y="1466773"/>
                  </a:lnTo>
                  <a:lnTo>
                    <a:pt x="1543164" y="1476311"/>
                  </a:lnTo>
                  <a:lnTo>
                    <a:pt x="1552689" y="1476311"/>
                  </a:lnTo>
                  <a:lnTo>
                    <a:pt x="1552689" y="1466773"/>
                  </a:lnTo>
                  <a:close/>
                </a:path>
                <a:path w="7211059" h="1476375">
                  <a:moveTo>
                    <a:pt x="2867241" y="1466773"/>
                  </a:moveTo>
                  <a:lnTo>
                    <a:pt x="2857716" y="1466773"/>
                  </a:lnTo>
                  <a:lnTo>
                    <a:pt x="2857716" y="1476311"/>
                  </a:lnTo>
                  <a:lnTo>
                    <a:pt x="2867241" y="1476311"/>
                  </a:lnTo>
                  <a:lnTo>
                    <a:pt x="2867241" y="1466773"/>
                  </a:lnTo>
                  <a:close/>
                </a:path>
                <a:path w="7211059" h="1476375">
                  <a:moveTo>
                    <a:pt x="2924391" y="1466773"/>
                  </a:moveTo>
                  <a:lnTo>
                    <a:pt x="2914866" y="1466773"/>
                  </a:lnTo>
                  <a:lnTo>
                    <a:pt x="2914866" y="1476311"/>
                  </a:lnTo>
                  <a:lnTo>
                    <a:pt x="2924391" y="1476311"/>
                  </a:lnTo>
                  <a:lnTo>
                    <a:pt x="2924391" y="1466773"/>
                  </a:lnTo>
                  <a:close/>
                </a:path>
                <a:path w="7211059" h="1476375">
                  <a:moveTo>
                    <a:pt x="2981553" y="1466773"/>
                  </a:moveTo>
                  <a:lnTo>
                    <a:pt x="2972028" y="1466773"/>
                  </a:lnTo>
                  <a:lnTo>
                    <a:pt x="2972028" y="1476311"/>
                  </a:lnTo>
                  <a:lnTo>
                    <a:pt x="2981553" y="1476311"/>
                  </a:lnTo>
                  <a:lnTo>
                    <a:pt x="2981553" y="1466773"/>
                  </a:lnTo>
                  <a:close/>
                </a:path>
                <a:path w="7211059" h="1476375">
                  <a:moveTo>
                    <a:pt x="3038703" y="1466773"/>
                  </a:moveTo>
                  <a:lnTo>
                    <a:pt x="3029178" y="1466773"/>
                  </a:lnTo>
                  <a:lnTo>
                    <a:pt x="3029178" y="1476311"/>
                  </a:lnTo>
                  <a:lnTo>
                    <a:pt x="3038703" y="1476311"/>
                  </a:lnTo>
                  <a:lnTo>
                    <a:pt x="3038703" y="1466773"/>
                  </a:lnTo>
                  <a:close/>
                </a:path>
                <a:path w="7211059" h="1476375">
                  <a:moveTo>
                    <a:pt x="3095853" y="1466773"/>
                  </a:moveTo>
                  <a:lnTo>
                    <a:pt x="3086328" y="1466773"/>
                  </a:lnTo>
                  <a:lnTo>
                    <a:pt x="3086328" y="1476311"/>
                  </a:lnTo>
                  <a:lnTo>
                    <a:pt x="3095853" y="1476311"/>
                  </a:lnTo>
                  <a:lnTo>
                    <a:pt x="3095853" y="1466773"/>
                  </a:lnTo>
                  <a:close/>
                </a:path>
                <a:path w="7211059" h="1476375">
                  <a:moveTo>
                    <a:pt x="3153016" y="1466773"/>
                  </a:moveTo>
                  <a:lnTo>
                    <a:pt x="3143491" y="1466773"/>
                  </a:lnTo>
                  <a:lnTo>
                    <a:pt x="3143491" y="1476311"/>
                  </a:lnTo>
                  <a:lnTo>
                    <a:pt x="3153016" y="1476311"/>
                  </a:lnTo>
                  <a:lnTo>
                    <a:pt x="3153016" y="1466773"/>
                  </a:lnTo>
                  <a:close/>
                </a:path>
                <a:path w="7211059" h="1476375">
                  <a:moveTo>
                    <a:pt x="3210166" y="1466773"/>
                  </a:moveTo>
                  <a:lnTo>
                    <a:pt x="3200641" y="1466773"/>
                  </a:lnTo>
                  <a:lnTo>
                    <a:pt x="3200641" y="1476311"/>
                  </a:lnTo>
                  <a:lnTo>
                    <a:pt x="3210166" y="1476311"/>
                  </a:lnTo>
                  <a:lnTo>
                    <a:pt x="3210166" y="1466773"/>
                  </a:lnTo>
                  <a:close/>
                </a:path>
                <a:path w="7211059" h="1476375">
                  <a:moveTo>
                    <a:pt x="3267316" y="1466773"/>
                  </a:moveTo>
                  <a:lnTo>
                    <a:pt x="3257791" y="1466773"/>
                  </a:lnTo>
                  <a:lnTo>
                    <a:pt x="3257791" y="1476311"/>
                  </a:lnTo>
                  <a:lnTo>
                    <a:pt x="3267316" y="1476311"/>
                  </a:lnTo>
                  <a:lnTo>
                    <a:pt x="3267316" y="1466773"/>
                  </a:lnTo>
                  <a:close/>
                </a:path>
                <a:path w="7211059" h="1476375">
                  <a:moveTo>
                    <a:pt x="3324479" y="1466773"/>
                  </a:moveTo>
                  <a:lnTo>
                    <a:pt x="3314954" y="1466773"/>
                  </a:lnTo>
                  <a:lnTo>
                    <a:pt x="3314954" y="1476311"/>
                  </a:lnTo>
                  <a:lnTo>
                    <a:pt x="3324479" y="1476311"/>
                  </a:lnTo>
                  <a:lnTo>
                    <a:pt x="3324479" y="1466773"/>
                  </a:lnTo>
                  <a:close/>
                </a:path>
                <a:path w="7211059" h="1476375">
                  <a:moveTo>
                    <a:pt x="3381629" y="1466773"/>
                  </a:moveTo>
                  <a:lnTo>
                    <a:pt x="3372104" y="1466773"/>
                  </a:lnTo>
                  <a:lnTo>
                    <a:pt x="3372104" y="1476311"/>
                  </a:lnTo>
                  <a:lnTo>
                    <a:pt x="3381629" y="1476311"/>
                  </a:lnTo>
                  <a:lnTo>
                    <a:pt x="3381629" y="1466773"/>
                  </a:lnTo>
                  <a:close/>
                </a:path>
                <a:path w="7211059" h="1476375">
                  <a:moveTo>
                    <a:pt x="3438779" y="1466773"/>
                  </a:moveTo>
                  <a:lnTo>
                    <a:pt x="3429254" y="1466773"/>
                  </a:lnTo>
                  <a:lnTo>
                    <a:pt x="3429254" y="1476311"/>
                  </a:lnTo>
                  <a:lnTo>
                    <a:pt x="3438779" y="1476311"/>
                  </a:lnTo>
                  <a:lnTo>
                    <a:pt x="3438779" y="1466773"/>
                  </a:lnTo>
                  <a:close/>
                </a:path>
                <a:path w="7211059" h="1476375">
                  <a:moveTo>
                    <a:pt x="3495941" y="1466773"/>
                  </a:moveTo>
                  <a:lnTo>
                    <a:pt x="3486416" y="1466773"/>
                  </a:lnTo>
                  <a:lnTo>
                    <a:pt x="3486416" y="1476311"/>
                  </a:lnTo>
                  <a:lnTo>
                    <a:pt x="3495941" y="1476311"/>
                  </a:lnTo>
                  <a:lnTo>
                    <a:pt x="3495941" y="1466773"/>
                  </a:lnTo>
                  <a:close/>
                </a:path>
                <a:path w="7211059" h="1476375">
                  <a:moveTo>
                    <a:pt x="3553091" y="1466773"/>
                  </a:moveTo>
                  <a:lnTo>
                    <a:pt x="3543566" y="1466773"/>
                  </a:lnTo>
                  <a:lnTo>
                    <a:pt x="3543566" y="1476311"/>
                  </a:lnTo>
                  <a:lnTo>
                    <a:pt x="3553091" y="1476311"/>
                  </a:lnTo>
                  <a:lnTo>
                    <a:pt x="3553091" y="1466773"/>
                  </a:lnTo>
                  <a:close/>
                </a:path>
                <a:path w="7211059" h="1476375">
                  <a:moveTo>
                    <a:pt x="3610241" y="1466773"/>
                  </a:moveTo>
                  <a:lnTo>
                    <a:pt x="3600716" y="1466773"/>
                  </a:lnTo>
                  <a:lnTo>
                    <a:pt x="3600716" y="1476311"/>
                  </a:lnTo>
                  <a:lnTo>
                    <a:pt x="3610241" y="1476311"/>
                  </a:lnTo>
                  <a:lnTo>
                    <a:pt x="3610241" y="1466773"/>
                  </a:lnTo>
                  <a:close/>
                </a:path>
                <a:path w="7211059" h="1476375">
                  <a:moveTo>
                    <a:pt x="3667404" y="1466773"/>
                  </a:moveTo>
                  <a:lnTo>
                    <a:pt x="3657879" y="1466773"/>
                  </a:lnTo>
                  <a:lnTo>
                    <a:pt x="3657879" y="1476311"/>
                  </a:lnTo>
                  <a:lnTo>
                    <a:pt x="3667404" y="1476311"/>
                  </a:lnTo>
                  <a:lnTo>
                    <a:pt x="3667404" y="1466773"/>
                  </a:lnTo>
                  <a:close/>
                </a:path>
                <a:path w="7211059" h="1476375">
                  <a:moveTo>
                    <a:pt x="3724554" y="1466773"/>
                  </a:moveTo>
                  <a:lnTo>
                    <a:pt x="3715029" y="1466773"/>
                  </a:lnTo>
                  <a:lnTo>
                    <a:pt x="3715029" y="1476311"/>
                  </a:lnTo>
                  <a:lnTo>
                    <a:pt x="3724554" y="1476311"/>
                  </a:lnTo>
                  <a:lnTo>
                    <a:pt x="3724554" y="1466773"/>
                  </a:lnTo>
                  <a:close/>
                </a:path>
                <a:path w="7211059" h="1476375">
                  <a:moveTo>
                    <a:pt x="3781704" y="1466773"/>
                  </a:moveTo>
                  <a:lnTo>
                    <a:pt x="3772179" y="1466773"/>
                  </a:lnTo>
                  <a:lnTo>
                    <a:pt x="3772179" y="1476311"/>
                  </a:lnTo>
                  <a:lnTo>
                    <a:pt x="3781704" y="1476311"/>
                  </a:lnTo>
                  <a:lnTo>
                    <a:pt x="3781704" y="1466773"/>
                  </a:lnTo>
                  <a:close/>
                </a:path>
                <a:path w="7211059" h="1476375">
                  <a:moveTo>
                    <a:pt x="3838867" y="1466773"/>
                  </a:moveTo>
                  <a:lnTo>
                    <a:pt x="3829342" y="1466773"/>
                  </a:lnTo>
                  <a:lnTo>
                    <a:pt x="3829342" y="1476311"/>
                  </a:lnTo>
                  <a:lnTo>
                    <a:pt x="3838867" y="1476311"/>
                  </a:lnTo>
                  <a:lnTo>
                    <a:pt x="3838867" y="1466773"/>
                  </a:lnTo>
                  <a:close/>
                </a:path>
                <a:path w="7211059" h="1476375">
                  <a:moveTo>
                    <a:pt x="3896017" y="1466773"/>
                  </a:moveTo>
                  <a:lnTo>
                    <a:pt x="3886492" y="1466773"/>
                  </a:lnTo>
                  <a:lnTo>
                    <a:pt x="3886492" y="1476311"/>
                  </a:lnTo>
                  <a:lnTo>
                    <a:pt x="3896017" y="1476311"/>
                  </a:lnTo>
                  <a:lnTo>
                    <a:pt x="3896017" y="1466773"/>
                  </a:lnTo>
                  <a:close/>
                </a:path>
                <a:path w="7211059" h="1476375">
                  <a:moveTo>
                    <a:pt x="3953167" y="1466773"/>
                  </a:moveTo>
                  <a:lnTo>
                    <a:pt x="3943642" y="1466773"/>
                  </a:lnTo>
                  <a:lnTo>
                    <a:pt x="3943642" y="1476311"/>
                  </a:lnTo>
                  <a:lnTo>
                    <a:pt x="3953167" y="1476311"/>
                  </a:lnTo>
                  <a:lnTo>
                    <a:pt x="3953167" y="1466773"/>
                  </a:lnTo>
                  <a:close/>
                </a:path>
                <a:path w="7211059" h="1476375">
                  <a:moveTo>
                    <a:pt x="4010329" y="1466773"/>
                  </a:moveTo>
                  <a:lnTo>
                    <a:pt x="4000804" y="1466773"/>
                  </a:lnTo>
                  <a:lnTo>
                    <a:pt x="4000804" y="1476311"/>
                  </a:lnTo>
                  <a:lnTo>
                    <a:pt x="4010329" y="1476311"/>
                  </a:lnTo>
                  <a:lnTo>
                    <a:pt x="4010329" y="1466773"/>
                  </a:lnTo>
                  <a:close/>
                </a:path>
                <a:path w="7211059" h="1476375">
                  <a:moveTo>
                    <a:pt x="4067479" y="1466773"/>
                  </a:moveTo>
                  <a:lnTo>
                    <a:pt x="4057954" y="1466773"/>
                  </a:lnTo>
                  <a:lnTo>
                    <a:pt x="4057954" y="1476311"/>
                  </a:lnTo>
                  <a:lnTo>
                    <a:pt x="4067479" y="1476311"/>
                  </a:lnTo>
                  <a:lnTo>
                    <a:pt x="4067479" y="1466773"/>
                  </a:lnTo>
                  <a:close/>
                </a:path>
                <a:path w="7211059" h="1476375">
                  <a:moveTo>
                    <a:pt x="4124629" y="1466773"/>
                  </a:moveTo>
                  <a:lnTo>
                    <a:pt x="4115104" y="1466773"/>
                  </a:lnTo>
                  <a:lnTo>
                    <a:pt x="4115104" y="1476311"/>
                  </a:lnTo>
                  <a:lnTo>
                    <a:pt x="4124629" y="1476311"/>
                  </a:lnTo>
                  <a:lnTo>
                    <a:pt x="4124629" y="1466773"/>
                  </a:lnTo>
                  <a:close/>
                </a:path>
                <a:path w="7211059" h="1476375">
                  <a:moveTo>
                    <a:pt x="4181792" y="1466773"/>
                  </a:moveTo>
                  <a:lnTo>
                    <a:pt x="4172267" y="1466773"/>
                  </a:lnTo>
                  <a:lnTo>
                    <a:pt x="4172267" y="1476311"/>
                  </a:lnTo>
                  <a:lnTo>
                    <a:pt x="4181792" y="1476311"/>
                  </a:lnTo>
                  <a:lnTo>
                    <a:pt x="4181792" y="1466773"/>
                  </a:lnTo>
                  <a:close/>
                </a:path>
                <a:path w="7211059" h="1476375">
                  <a:moveTo>
                    <a:pt x="4238942" y="1466773"/>
                  </a:moveTo>
                  <a:lnTo>
                    <a:pt x="4229417" y="1466773"/>
                  </a:lnTo>
                  <a:lnTo>
                    <a:pt x="4229417" y="1476311"/>
                  </a:lnTo>
                  <a:lnTo>
                    <a:pt x="4238942" y="1476311"/>
                  </a:lnTo>
                  <a:lnTo>
                    <a:pt x="4238942" y="1466773"/>
                  </a:lnTo>
                  <a:close/>
                </a:path>
                <a:path w="7211059" h="1476375">
                  <a:moveTo>
                    <a:pt x="4296092" y="1466773"/>
                  </a:moveTo>
                  <a:lnTo>
                    <a:pt x="4286567" y="1466773"/>
                  </a:lnTo>
                  <a:lnTo>
                    <a:pt x="4286567" y="1476311"/>
                  </a:lnTo>
                  <a:lnTo>
                    <a:pt x="4296092" y="1476311"/>
                  </a:lnTo>
                  <a:lnTo>
                    <a:pt x="4296092" y="1466773"/>
                  </a:lnTo>
                  <a:close/>
                </a:path>
                <a:path w="7211059" h="1476375">
                  <a:moveTo>
                    <a:pt x="4353255" y="1466773"/>
                  </a:moveTo>
                  <a:lnTo>
                    <a:pt x="4343730" y="1466773"/>
                  </a:lnTo>
                  <a:lnTo>
                    <a:pt x="4343730" y="1476311"/>
                  </a:lnTo>
                  <a:lnTo>
                    <a:pt x="4353255" y="1476311"/>
                  </a:lnTo>
                  <a:lnTo>
                    <a:pt x="4353255" y="1466773"/>
                  </a:lnTo>
                  <a:close/>
                </a:path>
                <a:path w="7211059" h="1476375">
                  <a:moveTo>
                    <a:pt x="4410405" y="1466773"/>
                  </a:moveTo>
                  <a:lnTo>
                    <a:pt x="4400880" y="1466773"/>
                  </a:lnTo>
                  <a:lnTo>
                    <a:pt x="4400880" y="1476311"/>
                  </a:lnTo>
                  <a:lnTo>
                    <a:pt x="4410405" y="1476311"/>
                  </a:lnTo>
                  <a:lnTo>
                    <a:pt x="4410405" y="1466773"/>
                  </a:lnTo>
                  <a:close/>
                </a:path>
                <a:path w="7211059" h="1476375">
                  <a:moveTo>
                    <a:pt x="5667794" y="1466773"/>
                  </a:moveTo>
                  <a:lnTo>
                    <a:pt x="5658269" y="1466773"/>
                  </a:lnTo>
                  <a:lnTo>
                    <a:pt x="5658269" y="1476311"/>
                  </a:lnTo>
                  <a:lnTo>
                    <a:pt x="5667794" y="1476311"/>
                  </a:lnTo>
                  <a:lnTo>
                    <a:pt x="5667794" y="1466773"/>
                  </a:lnTo>
                  <a:close/>
                </a:path>
                <a:path w="7211059" h="1476375">
                  <a:moveTo>
                    <a:pt x="5724957" y="1466773"/>
                  </a:moveTo>
                  <a:lnTo>
                    <a:pt x="5715432" y="1466773"/>
                  </a:lnTo>
                  <a:lnTo>
                    <a:pt x="5715432" y="1476311"/>
                  </a:lnTo>
                  <a:lnTo>
                    <a:pt x="5724957" y="1476311"/>
                  </a:lnTo>
                  <a:lnTo>
                    <a:pt x="5724957" y="1466773"/>
                  </a:lnTo>
                  <a:close/>
                </a:path>
                <a:path w="7211059" h="1476375">
                  <a:moveTo>
                    <a:pt x="5782107" y="1466773"/>
                  </a:moveTo>
                  <a:lnTo>
                    <a:pt x="5772582" y="1466773"/>
                  </a:lnTo>
                  <a:lnTo>
                    <a:pt x="5772582" y="1476311"/>
                  </a:lnTo>
                  <a:lnTo>
                    <a:pt x="5782107" y="1476311"/>
                  </a:lnTo>
                  <a:lnTo>
                    <a:pt x="5782107" y="1466773"/>
                  </a:lnTo>
                  <a:close/>
                </a:path>
                <a:path w="7211059" h="1476375">
                  <a:moveTo>
                    <a:pt x="5839257" y="1466773"/>
                  </a:moveTo>
                  <a:lnTo>
                    <a:pt x="5829732" y="1466773"/>
                  </a:lnTo>
                  <a:lnTo>
                    <a:pt x="5829732" y="1476311"/>
                  </a:lnTo>
                  <a:lnTo>
                    <a:pt x="5839257" y="1476311"/>
                  </a:lnTo>
                  <a:lnTo>
                    <a:pt x="5839257" y="1466773"/>
                  </a:lnTo>
                  <a:close/>
                </a:path>
                <a:path w="7211059" h="1476375">
                  <a:moveTo>
                    <a:pt x="5896419" y="1466773"/>
                  </a:moveTo>
                  <a:lnTo>
                    <a:pt x="5886894" y="1466773"/>
                  </a:lnTo>
                  <a:lnTo>
                    <a:pt x="5886894" y="1476311"/>
                  </a:lnTo>
                  <a:lnTo>
                    <a:pt x="5896419" y="1476311"/>
                  </a:lnTo>
                  <a:lnTo>
                    <a:pt x="5896419" y="1466773"/>
                  </a:lnTo>
                  <a:close/>
                </a:path>
                <a:path w="7211059" h="1476375">
                  <a:moveTo>
                    <a:pt x="5953569" y="1466773"/>
                  </a:moveTo>
                  <a:lnTo>
                    <a:pt x="5944044" y="1466773"/>
                  </a:lnTo>
                  <a:lnTo>
                    <a:pt x="5944044" y="1476311"/>
                  </a:lnTo>
                  <a:lnTo>
                    <a:pt x="5953569" y="1476311"/>
                  </a:lnTo>
                  <a:lnTo>
                    <a:pt x="5953569" y="1466773"/>
                  </a:lnTo>
                  <a:close/>
                </a:path>
                <a:path w="7211059" h="1476375">
                  <a:moveTo>
                    <a:pt x="6010719" y="1466773"/>
                  </a:moveTo>
                  <a:lnTo>
                    <a:pt x="6001194" y="1466773"/>
                  </a:lnTo>
                  <a:lnTo>
                    <a:pt x="6001194" y="1476311"/>
                  </a:lnTo>
                  <a:lnTo>
                    <a:pt x="6010719" y="1476311"/>
                  </a:lnTo>
                  <a:lnTo>
                    <a:pt x="6010719" y="1466773"/>
                  </a:lnTo>
                  <a:close/>
                </a:path>
                <a:path w="7211059" h="1476375">
                  <a:moveTo>
                    <a:pt x="6067882" y="1466773"/>
                  </a:moveTo>
                  <a:lnTo>
                    <a:pt x="6058357" y="1466773"/>
                  </a:lnTo>
                  <a:lnTo>
                    <a:pt x="6058357" y="1476311"/>
                  </a:lnTo>
                  <a:lnTo>
                    <a:pt x="6067882" y="1476311"/>
                  </a:lnTo>
                  <a:lnTo>
                    <a:pt x="6067882" y="1466773"/>
                  </a:lnTo>
                  <a:close/>
                </a:path>
                <a:path w="7211059" h="1476375">
                  <a:moveTo>
                    <a:pt x="6125032" y="1466773"/>
                  </a:moveTo>
                  <a:lnTo>
                    <a:pt x="6115507" y="1466773"/>
                  </a:lnTo>
                  <a:lnTo>
                    <a:pt x="6115507" y="1476311"/>
                  </a:lnTo>
                  <a:lnTo>
                    <a:pt x="6125032" y="1476311"/>
                  </a:lnTo>
                  <a:lnTo>
                    <a:pt x="6125032" y="1466773"/>
                  </a:lnTo>
                  <a:close/>
                </a:path>
                <a:path w="7211059" h="1476375">
                  <a:moveTo>
                    <a:pt x="6182182" y="1466773"/>
                  </a:moveTo>
                  <a:lnTo>
                    <a:pt x="6172657" y="1466773"/>
                  </a:lnTo>
                  <a:lnTo>
                    <a:pt x="6172657" y="1476311"/>
                  </a:lnTo>
                  <a:lnTo>
                    <a:pt x="6182182" y="1476311"/>
                  </a:lnTo>
                  <a:lnTo>
                    <a:pt x="6182182" y="1466773"/>
                  </a:lnTo>
                  <a:close/>
                </a:path>
                <a:path w="7211059" h="1476375">
                  <a:moveTo>
                    <a:pt x="6239345" y="1466773"/>
                  </a:moveTo>
                  <a:lnTo>
                    <a:pt x="6229820" y="1466773"/>
                  </a:lnTo>
                  <a:lnTo>
                    <a:pt x="6229820" y="1476311"/>
                  </a:lnTo>
                  <a:lnTo>
                    <a:pt x="6239345" y="1476311"/>
                  </a:lnTo>
                  <a:lnTo>
                    <a:pt x="6239345" y="1466773"/>
                  </a:lnTo>
                  <a:close/>
                </a:path>
                <a:path w="7211059" h="1476375">
                  <a:moveTo>
                    <a:pt x="6296495" y="1466773"/>
                  </a:moveTo>
                  <a:lnTo>
                    <a:pt x="6286970" y="1466773"/>
                  </a:lnTo>
                  <a:lnTo>
                    <a:pt x="6286970" y="1476311"/>
                  </a:lnTo>
                  <a:lnTo>
                    <a:pt x="6296495" y="1476311"/>
                  </a:lnTo>
                  <a:lnTo>
                    <a:pt x="6296495" y="1466773"/>
                  </a:lnTo>
                  <a:close/>
                </a:path>
                <a:path w="7211059" h="1476375">
                  <a:moveTo>
                    <a:pt x="6353645" y="1466773"/>
                  </a:moveTo>
                  <a:lnTo>
                    <a:pt x="6344120" y="1466773"/>
                  </a:lnTo>
                  <a:lnTo>
                    <a:pt x="6344120" y="1476311"/>
                  </a:lnTo>
                  <a:lnTo>
                    <a:pt x="6353645" y="1476311"/>
                  </a:lnTo>
                  <a:lnTo>
                    <a:pt x="6353645" y="1466773"/>
                  </a:lnTo>
                  <a:close/>
                </a:path>
                <a:path w="7211059" h="1476375">
                  <a:moveTo>
                    <a:pt x="6410807" y="1466773"/>
                  </a:moveTo>
                  <a:lnTo>
                    <a:pt x="6401282" y="1466773"/>
                  </a:lnTo>
                  <a:lnTo>
                    <a:pt x="6401282" y="1476311"/>
                  </a:lnTo>
                  <a:lnTo>
                    <a:pt x="6410807" y="1476311"/>
                  </a:lnTo>
                  <a:lnTo>
                    <a:pt x="6410807" y="1466773"/>
                  </a:lnTo>
                  <a:close/>
                </a:path>
                <a:path w="7211059" h="1476375">
                  <a:moveTo>
                    <a:pt x="6467957" y="1466773"/>
                  </a:moveTo>
                  <a:lnTo>
                    <a:pt x="6458432" y="1466773"/>
                  </a:lnTo>
                  <a:lnTo>
                    <a:pt x="6458432" y="1476311"/>
                  </a:lnTo>
                  <a:lnTo>
                    <a:pt x="6467957" y="1476311"/>
                  </a:lnTo>
                  <a:lnTo>
                    <a:pt x="6467957" y="1466773"/>
                  </a:lnTo>
                  <a:close/>
                </a:path>
                <a:path w="7211059" h="1476375">
                  <a:moveTo>
                    <a:pt x="6525107" y="1466773"/>
                  </a:moveTo>
                  <a:lnTo>
                    <a:pt x="6515582" y="1466773"/>
                  </a:lnTo>
                  <a:lnTo>
                    <a:pt x="6515582" y="1476311"/>
                  </a:lnTo>
                  <a:lnTo>
                    <a:pt x="6525107" y="1476311"/>
                  </a:lnTo>
                  <a:lnTo>
                    <a:pt x="6525107" y="1466773"/>
                  </a:lnTo>
                  <a:close/>
                </a:path>
                <a:path w="7211059" h="1476375">
                  <a:moveTo>
                    <a:pt x="6582270" y="1466773"/>
                  </a:moveTo>
                  <a:lnTo>
                    <a:pt x="6572745" y="1466773"/>
                  </a:lnTo>
                  <a:lnTo>
                    <a:pt x="6572745" y="1476311"/>
                  </a:lnTo>
                  <a:lnTo>
                    <a:pt x="6582270" y="1476311"/>
                  </a:lnTo>
                  <a:lnTo>
                    <a:pt x="6582270" y="1466773"/>
                  </a:lnTo>
                  <a:close/>
                </a:path>
                <a:path w="7211059" h="1476375">
                  <a:moveTo>
                    <a:pt x="6639420" y="1466773"/>
                  </a:moveTo>
                  <a:lnTo>
                    <a:pt x="6629895" y="1466773"/>
                  </a:lnTo>
                  <a:lnTo>
                    <a:pt x="6629895" y="1476311"/>
                  </a:lnTo>
                  <a:lnTo>
                    <a:pt x="6639420" y="1476311"/>
                  </a:lnTo>
                  <a:lnTo>
                    <a:pt x="6639420" y="1466773"/>
                  </a:lnTo>
                  <a:close/>
                </a:path>
                <a:path w="7211059" h="1476375">
                  <a:moveTo>
                    <a:pt x="6696570" y="1466773"/>
                  </a:moveTo>
                  <a:lnTo>
                    <a:pt x="6687045" y="1466773"/>
                  </a:lnTo>
                  <a:lnTo>
                    <a:pt x="6687045" y="1476311"/>
                  </a:lnTo>
                  <a:lnTo>
                    <a:pt x="6696570" y="1476311"/>
                  </a:lnTo>
                  <a:lnTo>
                    <a:pt x="6696570" y="1466773"/>
                  </a:lnTo>
                  <a:close/>
                </a:path>
                <a:path w="7211059" h="1476375">
                  <a:moveTo>
                    <a:pt x="6753733" y="1466773"/>
                  </a:moveTo>
                  <a:lnTo>
                    <a:pt x="6744208" y="1466773"/>
                  </a:lnTo>
                  <a:lnTo>
                    <a:pt x="6744208" y="1476311"/>
                  </a:lnTo>
                  <a:lnTo>
                    <a:pt x="6753733" y="1476311"/>
                  </a:lnTo>
                  <a:lnTo>
                    <a:pt x="6753733" y="1466773"/>
                  </a:lnTo>
                  <a:close/>
                </a:path>
                <a:path w="7211059" h="1476375">
                  <a:moveTo>
                    <a:pt x="6810883" y="1466773"/>
                  </a:moveTo>
                  <a:lnTo>
                    <a:pt x="6801358" y="1466773"/>
                  </a:lnTo>
                  <a:lnTo>
                    <a:pt x="6801358" y="1476311"/>
                  </a:lnTo>
                  <a:lnTo>
                    <a:pt x="6810883" y="1476311"/>
                  </a:lnTo>
                  <a:lnTo>
                    <a:pt x="6810883" y="1466773"/>
                  </a:lnTo>
                  <a:close/>
                </a:path>
                <a:path w="7211059" h="1476375">
                  <a:moveTo>
                    <a:pt x="6868033" y="1466773"/>
                  </a:moveTo>
                  <a:lnTo>
                    <a:pt x="6858508" y="1466773"/>
                  </a:lnTo>
                  <a:lnTo>
                    <a:pt x="6858508" y="1476311"/>
                  </a:lnTo>
                  <a:lnTo>
                    <a:pt x="6868033" y="1476311"/>
                  </a:lnTo>
                  <a:lnTo>
                    <a:pt x="6868033" y="1466773"/>
                  </a:lnTo>
                  <a:close/>
                </a:path>
                <a:path w="7211059" h="1476375">
                  <a:moveTo>
                    <a:pt x="6925196" y="1466773"/>
                  </a:moveTo>
                  <a:lnTo>
                    <a:pt x="6915671" y="1466773"/>
                  </a:lnTo>
                  <a:lnTo>
                    <a:pt x="6915671" y="1476311"/>
                  </a:lnTo>
                  <a:lnTo>
                    <a:pt x="6925196" y="1476311"/>
                  </a:lnTo>
                  <a:lnTo>
                    <a:pt x="6925196" y="1466773"/>
                  </a:lnTo>
                  <a:close/>
                </a:path>
                <a:path w="7211059" h="1476375">
                  <a:moveTo>
                    <a:pt x="6982346" y="1466773"/>
                  </a:moveTo>
                  <a:lnTo>
                    <a:pt x="6972821" y="1466773"/>
                  </a:lnTo>
                  <a:lnTo>
                    <a:pt x="6972821" y="1476311"/>
                  </a:lnTo>
                  <a:lnTo>
                    <a:pt x="6982346" y="1476311"/>
                  </a:lnTo>
                  <a:lnTo>
                    <a:pt x="6982346" y="1466773"/>
                  </a:lnTo>
                  <a:close/>
                </a:path>
                <a:path w="7211059" h="1476375">
                  <a:moveTo>
                    <a:pt x="7039496" y="1466773"/>
                  </a:moveTo>
                  <a:lnTo>
                    <a:pt x="7029971" y="1466773"/>
                  </a:lnTo>
                  <a:lnTo>
                    <a:pt x="7029971" y="1476311"/>
                  </a:lnTo>
                  <a:lnTo>
                    <a:pt x="7039496" y="1476311"/>
                  </a:lnTo>
                  <a:lnTo>
                    <a:pt x="7039496" y="1466773"/>
                  </a:lnTo>
                  <a:close/>
                </a:path>
                <a:path w="7211059" h="1476375">
                  <a:moveTo>
                    <a:pt x="7096658" y="1466773"/>
                  </a:moveTo>
                  <a:lnTo>
                    <a:pt x="7087133" y="1466773"/>
                  </a:lnTo>
                  <a:lnTo>
                    <a:pt x="7087133" y="1476311"/>
                  </a:lnTo>
                  <a:lnTo>
                    <a:pt x="7096658" y="1476311"/>
                  </a:lnTo>
                  <a:lnTo>
                    <a:pt x="7096658" y="1466773"/>
                  </a:lnTo>
                  <a:close/>
                </a:path>
                <a:path w="7211059" h="1476375">
                  <a:moveTo>
                    <a:pt x="7153808" y="1466773"/>
                  </a:moveTo>
                  <a:lnTo>
                    <a:pt x="7144283" y="1466773"/>
                  </a:lnTo>
                  <a:lnTo>
                    <a:pt x="7144283" y="1476311"/>
                  </a:lnTo>
                  <a:lnTo>
                    <a:pt x="7153808" y="1476311"/>
                  </a:lnTo>
                  <a:lnTo>
                    <a:pt x="7153808" y="1466773"/>
                  </a:lnTo>
                  <a:close/>
                </a:path>
                <a:path w="7211059" h="1476375">
                  <a:moveTo>
                    <a:pt x="7210958" y="1466773"/>
                  </a:moveTo>
                  <a:lnTo>
                    <a:pt x="7201433" y="1466773"/>
                  </a:lnTo>
                  <a:lnTo>
                    <a:pt x="7201433" y="1476311"/>
                  </a:lnTo>
                  <a:lnTo>
                    <a:pt x="7210958" y="1476311"/>
                  </a:lnTo>
                  <a:lnTo>
                    <a:pt x="7210958" y="1466773"/>
                  </a:lnTo>
                  <a:close/>
                </a:path>
              </a:pathLst>
            </a:custGeom>
            <a:solidFill>
              <a:srgbClr val="C7C6C3"/>
            </a:solidFill>
          </p:spPr>
          <p:txBody>
            <a:bodyPr wrap="square" lIns="0" tIns="0" rIns="0" bIns="0" rtlCol="0"/>
            <a:lstStyle/>
            <a:p>
              <a:endParaRPr sz="1688"/>
            </a:p>
          </p:txBody>
        </p:sp>
        <p:sp>
          <p:nvSpPr>
            <p:cNvPr id="33" name="object 33"/>
            <p:cNvSpPr/>
            <p:nvPr/>
          </p:nvSpPr>
          <p:spPr>
            <a:xfrm>
              <a:off x="2867952" y="3752773"/>
              <a:ext cx="6468110" cy="10160"/>
            </a:xfrm>
            <a:custGeom>
              <a:avLst/>
              <a:gdLst/>
              <a:ahLst/>
              <a:cxnLst/>
              <a:rect l="l" t="t" r="r" b="b"/>
              <a:pathLst>
                <a:path w="6468109" h="10160">
                  <a:moveTo>
                    <a:pt x="9525" y="0"/>
                  </a:moveTo>
                  <a:lnTo>
                    <a:pt x="0" y="0"/>
                  </a:lnTo>
                  <a:lnTo>
                    <a:pt x="0" y="9537"/>
                  </a:lnTo>
                  <a:lnTo>
                    <a:pt x="9525" y="9537"/>
                  </a:lnTo>
                  <a:lnTo>
                    <a:pt x="9525" y="0"/>
                  </a:lnTo>
                  <a:close/>
                </a:path>
                <a:path w="6468109" h="10160">
                  <a:moveTo>
                    <a:pt x="66687" y="0"/>
                  </a:moveTo>
                  <a:lnTo>
                    <a:pt x="57162" y="0"/>
                  </a:lnTo>
                  <a:lnTo>
                    <a:pt x="57162" y="9537"/>
                  </a:lnTo>
                  <a:lnTo>
                    <a:pt x="66687" y="9537"/>
                  </a:lnTo>
                  <a:lnTo>
                    <a:pt x="66687" y="0"/>
                  </a:lnTo>
                  <a:close/>
                </a:path>
                <a:path w="6468109" h="10160">
                  <a:moveTo>
                    <a:pt x="123837" y="0"/>
                  </a:moveTo>
                  <a:lnTo>
                    <a:pt x="114312" y="0"/>
                  </a:lnTo>
                  <a:lnTo>
                    <a:pt x="114312" y="9537"/>
                  </a:lnTo>
                  <a:lnTo>
                    <a:pt x="123837" y="9537"/>
                  </a:lnTo>
                  <a:lnTo>
                    <a:pt x="123837" y="0"/>
                  </a:lnTo>
                  <a:close/>
                </a:path>
                <a:path w="6468109" h="10160">
                  <a:moveTo>
                    <a:pt x="180987" y="0"/>
                  </a:moveTo>
                  <a:lnTo>
                    <a:pt x="171462" y="0"/>
                  </a:lnTo>
                  <a:lnTo>
                    <a:pt x="171462" y="9537"/>
                  </a:lnTo>
                  <a:lnTo>
                    <a:pt x="180987" y="9537"/>
                  </a:lnTo>
                  <a:lnTo>
                    <a:pt x="180987" y="0"/>
                  </a:lnTo>
                  <a:close/>
                </a:path>
                <a:path w="6468109" h="10160">
                  <a:moveTo>
                    <a:pt x="238150" y="0"/>
                  </a:moveTo>
                  <a:lnTo>
                    <a:pt x="228625" y="0"/>
                  </a:lnTo>
                  <a:lnTo>
                    <a:pt x="228625" y="9537"/>
                  </a:lnTo>
                  <a:lnTo>
                    <a:pt x="238150" y="9537"/>
                  </a:lnTo>
                  <a:lnTo>
                    <a:pt x="238150" y="0"/>
                  </a:lnTo>
                  <a:close/>
                </a:path>
                <a:path w="6468109" h="10160">
                  <a:moveTo>
                    <a:pt x="295300" y="0"/>
                  </a:moveTo>
                  <a:lnTo>
                    <a:pt x="285775" y="0"/>
                  </a:lnTo>
                  <a:lnTo>
                    <a:pt x="285775" y="9537"/>
                  </a:lnTo>
                  <a:lnTo>
                    <a:pt x="295300" y="9537"/>
                  </a:lnTo>
                  <a:lnTo>
                    <a:pt x="295300" y="0"/>
                  </a:lnTo>
                  <a:close/>
                </a:path>
                <a:path w="6468109" h="10160">
                  <a:moveTo>
                    <a:pt x="352450" y="0"/>
                  </a:moveTo>
                  <a:lnTo>
                    <a:pt x="342925" y="0"/>
                  </a:lnTo>
                  <a:lnTo>
                    <a:pt x="342925" y="9537"/>
                  </a:lnTo>
                  <a:lnTo>
                    <a:pt x="352450" y="9537"/>
                  </a:lnTo>
                  <a:lnTo>
                    <a:pt x="352450" y="0"/>
                  </a:lnTo>
                  <a:close/>
                </a:path>
                <a:path w="6468109" h="10160">
                  <a:moveTo>
                    <a:pt x="409613" y="0"/>
                  </a:moveTo>
                  <a:lnTo>
                    <a:pt x="400088" y="0"/>
                  </a:lnTo>
                  <a:lnTo>
                    <a:pt x="400088" y="9537"/>
                  </a:lnTo>
                  <a:lnTo>
                    <a:pt x="409613" y="9537"/>
                  </a:lnTo>
                  <a:lnTo>
                    <a:pt x="409613" y="0"/>
                  </a:lnTo>
                  <a:close/>
                </a:path>
                <a:path w="6468109" h="10160">
                  <a:moveTo>
                    <a:pt x="466763" y="0"/>
                  </a:moveTo>
                  <a:lnTo>
                    <a:pt x="457238" y="0"/>
                  </a:lnTo>
                  <a:lnTo>
                    <a:pt x="457238" y="9537"/>
                  </a:lnTo>
                  <a:lnTo>
                    <a:pt x="466763" y="9537"/>
                  </a:lnTo>
                  <a:lnTo>
                    <a:pt x="466763" y="0"/>
                  </a:lnTo>
                  <a:close/>
                </a:path>
                <a:path w="6468109" h="10160">
                  <a:moveTo>
                    <a:pt x="523913" y="0"/>
                  </a:moveTo>
                  <a:lnTo>
                    <a:pt x="514388" y="0"/>
                  </a:lnTo>
                  <a:lnTo>
                    <a:pt x="514388" y="9537"/>
                  </a:lnTo>
                  <a:lnTo>
                    <a:pt x="523913" y="9537"/>
                  </a:lnTo>
                  <a:lnTo>
                    <a:pt x="523913" y="0"/>
                  </a:lnTo>
                  <a:close/>
                </a:path>
                <a:path w="6468109" h="10160">
                  <a:moveTo>
                    <a:pt x="581075" y="0"/>
                  </a:moveTo>
                  <a:lnTo>
                    <a:pt x="571550" y="0"/>
                  </a:lnTo>
                  <a:lnTo>
                    <a:pt x="571550" y="9537"/>
                  </a:lnTo>
                  <a:lnTo>
                    <a:pt x="581075" y="9537"/>
                  </a:lnTo>
                  <a:lnTo>
                    <a:pt x="581075" y="0"/>
                  </a:lnTo>
                  <a:close/>
                </a:path>
                <a:path w="6468109" h="10160">
                  <a:moveTo>
                    <a:pt x="638225" y="0"/>
                  </a:moveTo>
                  <a:lnTo>
                    <a:pt x="628700" y="0"/>
                  </a:lnTo>
                  <a:lnTo>
                    <a:pt x="628700" y="9537"/>
                  </a:lnTo>
                  <a:lnTo>
                    <a:pt x="638225" y="9537"/>
                  </a:lnTo>
                  <a:lnTo>
                    <a:pt x="638225" y="0"/>
                  </a:lnTo>
                  <a:close/>
                </a:path>
                <a:path w="6468109" h="10160">
                  <a:moveTo>
                    <a:pt x="695375" y="0"/>
                  </a:moveTo>
                  <a:lnTo>
                    <a:pt x="685850" y="0"/>
                  </a:lnTo>
                  <a:lnTo>
                    <a:pt x="685850" y="9537"/>
                  </a:lnTo>
                  <a:lnTo>
                    <a:pt x="695375" y="9537"/>
                  </a:lnTo>
                  <a:lnTo>
                    <a:pt x="695375" y="0"/>
                  </a:lnTo>
                  <a:close/>
                </a:path>
                <a:path w="6468109" h="10160">
                  <a:moveTo>
                    <a:pt x="752538" y="0"/>
                  </a:moveTo>
                  <a:lnTo>
                    <a:pt x="743013" y="0"/>
                  </a:lnTo>
                  <a:lnTo>
                    <a:pt x="743013" y="9537"/>
                  </a:lnTo>
                  <a:lnTo>
                    <a:pt x="752538" y="9537"/>
                  </a:lnTo>
                  <a:lnTo>
                    <a:pt x="752538" y="0"/>
                  </a:lnTo>
                  <a:close/>
                </a:path>
                <a:path w="6468109" h="10160">
                  <a:moveTo>
                    <a:pt x="809688" y="0"/>
                  </a:moveTo>
                  <a:lnTo>
                    <a:pt x="800163" y="0"/>
                  </a:lnTo>
                  <a:lnTo>
                    <a:pt x="800163" y="9537"/>
                  </a:lnTo>
                  <a:lnTo>
                    <a:pt x="809688" y="9537"/>
                  </a:lnTo>
                  <a:lnTo>
                    <a:pt x="809688" y="0"/>
                  </a:lnTo>
                  <a:close/>
                </a:path>
                <a:path w="6468109" h="10160">
                  <a:moveTo>
                    <a:pt x="866838" y="0"/>
                  </a:moveTo>
                  <a:lnTo>
                    <a:pt x="857313" y="0"/>
                  </a:lnTo>
                  <a:lnTo>
                    <a:pt x="857313" y="9537"/>
                  </a:lnTo>
                  <a:lnTo>
                    <a:pt x="866838" y="9537"/>
                  </a:lnTo>
                  <a:lnTo>
                    <a:pt x="866838" y="0"/>
                  </a:lnTo>
                  <a:close/>
                </a:path>
                <a:path w="6468109" h="10160">
                  <a:moveTo>
                    <a:pt x="2181390" y="0"/>
                  </a:moveTo>
                  <a:lnTo>
                    <a:pt x="2171865" y="0"/>
                  </a:lnTo>
                  <a:lnTo>
                    <a:pt x="2171865" y="9537"/>
                  </a:lnTo>
                  <a:lnTo>
                    <a:pt x="2181390" y="9537"/>
                  </a:lnTo>
                  <a:lnTo>
                    <a:pt x="2181390" y="0"/>
                  </a:lnTo>
                  <a:close/>
                </a:path>
                <a:path w="6468109" h="10160">
                  <a:moveTo>
                    <a:pt x="2238540" y="0"/>
                  </a:moveTo>
                  <a:lnTo>
                    <a:pt x="2229015" y="0"/>
                  </a:lnTo>
                  <a:lnTo>
                    <a:pt x="2229015" y="9537"/>
                  </a:lnTo>
                  <a:lnTo>
                    <a:pt x="2238540" y="9537"/>
                  </a:lnTo>
                  <a:lnTo>
                    <a:pt x="2238540" y="0"/>
                  </a:lnTo>
                  <a:close/>
                </a:path>
                <a:path w="6468109" h="10160">
                  <a:moveTo>
                    <a:pt x="2295702" y="0"/>
                  </a:moveTo>
                  <a:lnTo>
                    <a:pt x="2286177" y="0"/>
                  </a:lnTo>
                  <a:lnTo>
                    <a:pt x="2286177" y="9537"/>
                  </a:lnTo>
                  <a:lnTo>
                    <a:pt x="2295702" y="9537"/>
                  </a:lnTo>
                  <a:lnTo>
                    <a:pt x="2295702" y="0"/>
                  </a:lnTo>
                  <a:close/>
                </a:path>
                <a:path w="6468109" h="10160">
                  <a:moveTo>
                    <a:pt x="2352852" y="0"/>
                  </a:moveTo>
                  <a:lnTo>
                    <a:pt x="2343327" y="0"/>
                  </a:lnTo>
                  <a:lnTo>
                    <a:pt x="2343327" y="9537"/>
                  </a:lnTo>
                  <a:lnTo>
                    <a:pt x="2352852" y="9537"/>
                  </a:lnTo>
                  <a:lnTo>
                    <a:pt x="2352852" y="0"/>
                  </a:lnTo>
                  <a:close/>
                </a:path>
                <a:path w="6468109" h="10160">
                  <a:moveTo>
                    <a:pt x="2410002" y="0"/>
                  </a:moveTo>
                  <a:lnTo>
                    <a:pt x="2400477" y="0"/>
                  </a:lnTo>
                  <a:lnTo>
                    <a:pt x="2400477" y="9537"/>
                  </a:lnTo>
                  <a:lnTo>
                    <a:pt x="2410002" y="9537"/>
                  </a:lnTo>
                  <a:lnTo>
                    <a:pt x="2410002" y="0"/>
                  </a:lnTo>
                  <a:close/>
                </a:path>
                <a:path w="6468109" h="10160">
                  <a:moveTo>
                    <a:pt x="2467165" y="0"/>
                  </a:moveTo>
                  <a:lnTo>
                    <a:pt x="2457640" y="0"/>
                  </a:lnTo>
                  <a:lnTo>
                    <a:pt x="2457640" y="9537"/>
                  </a:lnTo>
                  <a:lnTo>
                    <a:pt x="2467165" y="9537"/>
                  </a:lnTo>
                  <a:lnTo>
                    <a:pt x="2467165" y="0"/>
                  </a:lnTo>
                  <a:close/>
                </a:path>
                <a:path w="6468109" h="10160">
                  <a:moveTo>
                    <a:pt x="2524315" y="0"/>
                  </a:moveTo>
                  <a:lnTo>
                    <a:pt x="2514790" y="0"/>
                  </a:lnTo>
                  <a:lnTo>
                    <a:pt x="2514790" y="9537"/>
                  </a:lnTo>
                  <a:lnTo>
                    <a:pt x="2524315" y="9537"/>
                  </a:lnTo>
                  <a:lnTo>
                    <a:pt x="2524315" y="0"/>
                  </a:lnTo>
                  <a:close/>
                </a:path>
                <a:path w="6468109" h="10160">
                  <a:moveTo>
                    <a:pt x="2581465" y="0"/>
                  </a:moveTo>
                  <a:lnTo>
                    <a:pt x="2571940" y="0"/>
                  </a:lnTo>
                  <a:lnTo>
                    <a:pt x="2571940" y="9537"/>
                  </a:lnTo>
                  <a:lnTo>
                    <a:pt x="2581465" y="9537"/>
                  </a:lnTo>
                  <a:lnTo>
                    <a:pt x="2581465" y="0"/>
                  </a:lnTo>
                  <a:close/>
                </a:path>
                <a:path w="6468109" h="10160">
                  <a:moveTo>
                    <a:pt x="2638628" y="0"/>
                  </a:moveTo>
                  <a:lnTo>
                    <a:pt x="2629103" y="0"/>
                  </a:lnTo>
                  <a:lnTo>
                    <a:pt x="2629103" y="9537"/>
                  </a:lnTo>
                  <a:lnTo>
                    <a:pt x="2638628" y="9537"/>
                  </a:lnTo>
                  <a:lnTo>
                    <a:pt x="2638628" y="0"/>
                  </a:lnTo>
                  <a:close/>
                </a:path>
                <a:path w="6468109" h="10160">
                  <a:moveTo>
                    <a:pt x="2695778" y="0"/>
                  </a:moveTo>
                  <a:lnTo>
                    <a:pt x="2686253" y="0"/>
                  </a:lnTo>
                  <a:lnTo>
                    <a:pt x="2686253" y="9537"/>
                  </a:lnTo>
                  <a:lnTo>
                    <a:pt x="2695778" y="9537"/>
                  </a:lnTo>
                  <a:lnTo>
                    <a:pt x="2695778" y="0"/>
                  </a:lnTo>
                  <a:close/>
                </a:path>
                <a:path w="6468109" h="10160">
                  <a:moveTo>
                    <a:pt x="2752928" y="0"/>
                  </a:moveTo>
                  <a:lnTo>
                    <a:pt x="2743403" y="0"/>
                  </a:lnTo>
                  <a:lnTo>
                    <a:pt x="2743403" y="9537"/>
                  </a:lnTo>
                  <a:lnTo>
                    <a:pt x="2752928" y="9537"/>
                  </a:lnTo>
                  <a:lnTo>
                    <a:pt x="2752928" y="0"/>
                  </a:lnTo>
                  <a:close/>
                </a:path>
                <a:path w="6468109" h="10160">
                  <a:moveTo>
                    <a:pt x="2810091" y="0"/>
                  </a:moveTo>
                  <a:lnTo>
                    <a:pt x="2800566" y="0"/>
                  </a:lnTo>
                  <a:lnTo>
                    <a:pt x="2800566" y="9537"/>
                  </a:lnTo>
                  <a:lnTo>
                    <a:pt x="2810091" y="9537"/>
                  </a:lnTo>
                  <a:lnTo>
                    <a:pt x="2810091" y="0"/>
                  </a:lnTo>
                  <a:close/>
                </a:path>
                <a:path w="6468109" h="10160">
                  <a:moveTo>
                    <a:pt x="2867241" y="0"/>
                  </a:moveTo>
                  <a:lnTo>
                    <a:pt x="2857716" y="0"/>
                  </a:lnTo>
                  <a:lnTo>
                    <a:pt x="2857716" y="9537"/>
                  </a:lnTo>
                  <a:lnTo>
                    <a:pt x="2867241" y="9537"/>
                  </a:lnTo>
                  <a:lnTo>
                    <a:pt x="2867241" y="0"/>
                  </a:lnTo>
                  <a:close/>
                </a:path>
                <a:path w="6468109" h="10160">
                  <a:moveTo>
                    <a:pt x="2924391" y="0"/>
                  </a:moveTo>
                  <a:lnTo>
                    <a:pt x="2914866" y="0"/>
                  </a:lnTo>
                  <a:lnTo>
                    <a:pt x="2914866" y="9537"/>
                  </a:lnTo>
                  <a:lnTo>
                    <a:pt x="2924391" y="9537"/>
                  </a:lnTo>
                  <a:lnTo>
                    <a:pt x="2924391" y="0"/>
                  </a:lnTo>
                  <a:close/>
                </a:path>
                <a:path w="6468109" h="10160">
                  <a:moveTo>
                    <a:pt x="2981553" y="0"/>
                  </a:moveTo>
                  <a:lnTo>
                    <a:pt x="2972028" y="0"/>
                  </a:lnTo>
                  <a:lnTo>
                    <a:pt x="2972028" y="9537"/>
                  </a:lnTo>
                  <a:lnTo>
                    <a:pt x="2981553" y="9537"/>
                  </a:lnTo>
                  <a:lnTo>
                    <a:pt x="2981553" y="0"/>
                  </a:lnTo>
                  <a:close/>
                </a:path>
                <a:path w="6468109" h="10160">
                  <a:moveTo>
                    <a:pt x="3038703" y="0"/>
                  </a:moveTo>
                  <a:lnTo>
                    <a:pt x="3029178" y="0"/>
                  </a:lnTo>
                  <a:lnTo>
                    <a:pt x="3029178" y="9537"/>
                  </a:lnTo>
                  <a:lnTo>
                    <a:pt x="3038703" y="9537"/>
                  </a:lnTo>
                  <a:lnTo>
                    <a:pt x="3038703" y="0"/>
                  </a:lnTo>
                  <a:close/>
                </a:path>
                <a:path w="6468109" h="10160">
                  <a:moveTo>
                    <a:pt x="3095853" y="0"/>
                  </a:moveTo>
                  <a:lnTo>
                    <a:pt x="3086328" y="0"/>
                  </a:lnTo>
                  <a:lnTo>
                    <a:pt x="3086328" y="9537"/>
                  </a:lnTo>
                  <a:lnTo>
                    <a:pt x="3095853" y="9537"/>
                  </a:lnTo>
                  <a:lnTo>
                    <a:pt x="3095853" y="0"/>
                  </a:lnTo>
                  <a:close/>
                </a:path>
                <a:path w="6468109" h="10160">
                  <a:moveTo>
                    <a:pt x="3153016" y="0"/>
                  </a:moveTo>
                  <a:lnTo>
                    <a:pt x="3143491" y="0"/>
                  </a:lnTo>
                  <a:lnTo>
                    <a:pt x="3143491" y="9537"/>
                  </a:lnTo>
                  <a:lnTo>
                    <a:pt x="3153016" y="9537"/>
                  </a:lnTo>
                  <a:lnTo>
                    <a:pt x="3153016" y="0"/>
                  </a:lnTo>
                  <a:close/>
                </a:path>
                <a:path w="6468109" h="10160">
                  <a:moveTo>
                    <a:pt x="3210166" y="0"/>
                  </a:moveTo>
                  <a:lnTo>
                    <a:pt x="3200641" y="0"/>
                  </a:lnTo>
                  <a:lnTo>
                    <a:pt x="3200641" y="9537"/>
                  </a:lnTo>
                  <a:lnTo>
                    <a:pt x="3210166" y="9537"/>
                  </a:lnTo>
                  <a:lnTo>
                    <a:pt x="3210166" y="0"/>
                  </a:lnTo>
                  <a:close/>
                </a:path>
                <a:path w="6468109" h="10160">
                  <a:moveTo>
                    <a:pt x="3267316" y="0"/>
                  </a:moveTo>
                  <a:lnTo>
                    <a:pt x="3257791" y="0"/>
                  </a:lnTo>
                  <a:lnTo>
                    <a:pt x="3257791" y="9537"/>
                  </a:lnTo>
                  <a:lnTo>
                    <a:pt x="3267316" y="9537"/>
                  </a:lnTo>
                  <a:lnTo>
                    <a:pt x="3267316" y="0"/>
                  </a:lnTo>
                  <a:close/>
                </a:path>
                <a:path w="6468109" h="10160">
                  <a:moveTo>
                    <a:pt x="3324479" y="0"/>
                  </a:moveTo>
                  <a:lnTo>
                    <a:pt x="3314954" y="0"/>
                  </a:lnTo>
                  <a:lnTo>
                    <a:pt x="3314954" y="9537"/>
                  </a:lnTo>
                  <a:lnTo>
                    <a:pt x="3324479" y="9537"/>
                  </a:lnTo>
                  <a:lnTo>
                    <a:pt x="3324479" y="0"/>
                  </a:lnTo>
                  <a:close/>
                </a:path>
                <a:path w="6468109" h="10160">
                  <a:moveTo>
                    <a:pt x="3381629" y="0"/>
                  </a:moveTo>
                  <a:lnTo>
                    <a:pt x="3372104" y="0"/>
                  </a:lnTo>
                  <a:lnTo>
                    <a:pt x="3372104" y="9537"/>
                  </a:lnTo>
                  <a:lnTo>
                    <a:pt x="3381629" y="9537"/>
                  </a:lnTo>
                  <a:lnTo>
                    <a:pt x="3381629" y="0"/>
                  </a:lnTo>
                  <a:close/>
                </a:path>
                <a:path w="6468109" h="10160">
                  <a:moveTo>
                    <a:pt x="3438779" y="0"/>
                  </a:moveTo>
                  <a:lnTo>
                    <a:pt x="3429254" y="0"/>
                  </a:lnTo>
                  <a:lnTo>
                    <a:pt x="3429254" y="9537"/>
                  </a:lnTo>
                  <a:lnTo>
                    <a:pt x="3438779" y="9537"/>
                  </a:lnTo>
                  <a:lnTo>
                    <a:pt x="3438779" y="0"/>
                  </a:lnTo>
                  <a:close/>
                </a:path>
                <a:path w="6468109" h="10160">
                  <a:moveTo>
                    <a:pt x="3495941" y="0"/>
                  </a:moveTo>
                  <a:lnTo>
                    <a:pt x="3486416" y="0"/>
                  </a:lnTo>
                  <a:lnTo>
                    <a:pt x="3486416" y="9537"/>
                  </a:lnTo>
                  <a:lnTo>
                    <a:pt x="3495941" y="9537"/>
                  </a:lnTo>
                  <a:lnTo>
                    <a:pt x="3495941" y="0"/>
                  </a:lnTo>
                  <a:close/>
                </a:path>
                <a:path w="6468109" h="10160">
                  <a:moveTo>
                    <a:pt x="3553091" y="0"/>
                  </a:moveTo>
                  <a:lnTo>
                    <a:pt x="3543566" y="0"/>
                  </a:lnTo>
                  <a:lnTo>
                    <a:pt x="3543566" y="9537"/>
                  </a:lnTo>
                  <a:lnTo>
                    <a:pt x="3553091" y="9537"/>
                  </a:lnTo>
                  <a:lnTo>
                    <a:pt x="3553091" y="0"/>
                  </a:lnTo>
                  <a:close/>
                </a:path>
                <a:path w="6468109" h="10160">
                  <a:moveTo>
                    <a:pt x="3610241" y="0"/>
                  </a:moveTo>
                  <a:lnTo>
                    <a:pt x="3600716" y="0"/>
                  </a:lnTo>
                  <a:lnTo>
                    <a:pt x="3600716" y="9537"/>
                  </a:lnTo>
                  <a:lnTo>
                    <a:pt x="3610241" y="9537"/>
                  </a:lnTo>
                  <a:lnTo>
                    <a:pt x="3610241" y="0"/>
                  </a:lnTo>
                  <a:close/>
                </a:path>
                <a:path w="6468109" h="10160">
                  <a:moveTo>
                    <a:pt x="3667404" y="0"/>
                  </a:moveTo>
                  <a:lnTo>
                    <a:pt x="3657879" y="0"/>
                  </a:lnTo>
                  <a:lnTo>
                    <a:pt x="3657879" y="9537"/>
                  </a:lnTo>
                  <a:lnTo>
                    <a:pt x="3667404" y="9537"/>
                  </a:lnTo>
                  <a:lnTo>
                    <a:pt x="3667404" y="0"/>
                  </a:lnTo>
                  <a:close/>
                </a:path>
                <a:path w="6468109" h="10160">
                  <a:moveTo>
                    <a:pt x="3724554" y="0"/>
                  </a:moveTo>
                  <a:lnTo>
                    <a:pt x="3715029" y="0"/>
                  </a:lnTo>
                  <a:lnTo>
                    <a:pt x="3715029" y="9537"/>
                  </a:lnTo>
                  <a:lnTo>
                    <a:pt x="3724554" y="9537"/>
                  </a:lnTo>
                  <a:lnTo>
                    <a:pt x="3724554" y="0"/>
                  </a:lnTo>
                  <a:close/>
                </a:path>
                <a:path w="6468109" h="10160">
                  <a:moveTo>
                    <a:pt x="4981943" y="0"/>
                  </a:moveTo>
                  <a:lnTo>
                    <a:pt x="4972418" y="0"/>
                  </a:lnTo>
                  <a:lnTo>
                    <a:pt x="4972418" y="9537"/>
                  </a:lnTo>
                  <a:lnTo>
                    <a:pt x="4981943" y="9537"/>
                  </a:lnTo>
                  <a:lnTo>
                    <a:pt x="4981943" y="0"/>
                  </a:lnTo>
                  <a:close/>
                </a:path>
                <a:path w="6468109" h="10160">
                  <a:moveTo>
                    <a:pt x="5039106" y="0"/>
                  </a:moveTo>
                  <a:lnTo>
                    <a:pt x="5029581" y="0"/>
                  </a:lnTo>
                  <a:lnTo>
                    <a:pt x="5029581" y="9537"/>
                  </a:lnTo>
                  <a:lnTo>
                    <a:pt x="5039106" y="9537"/>
                  </a:lnTo>
                  <a:lnTo>
                    <a:pt x="5039106" y="0"/>
                  </a:lnTo>
                  <a:close/>
                </a:path>
                <a:path w="6468109" h="10160">
                  <a:moveTo>
                    <a:pt x="5096256" y="0"/>
                  </a:moveTo>
                  <a:lnTo>
                    <a:pt x="5086731" y="0"/>
                  </a:lnTo>
                  <a:lnTo>
                    <a:pt x="5086731" y="9537"/>
                  </a:lnTo>
                  <a:lnTo>
                    <a:pt x="5096256" y="9537"/>
                  </a:lnTo>
                  <a:lnTo>
                    <a:pt x="5096256" y="0"/>
                  </a:lnTo>
                  <a:close/>
                </a:path>
                <a:path w="6468109" h="10160">
                  <a:moveTo>
                    <a:pt x="5153406" y="0"/>
                  </a:moveTo>
                  <a:lnTo>
                    <a:pt x="5143881" y="0"/>
                  </a:lnTo>
                  <a:lnTo>
                    <a:pt x="5143881" y="9537"/>
                  </a:lnTo>
                  <a:lnTo>
                    <a:pt x="5153406" y="9537"/>
                  </a:lnTo>
                  <a:lnTo>
                    <a:pt x="5153406" y="0"/>
                  </a:lnTo>
                  <a:close/>
                </a:path>
                <a:path w="6468109" h="10160">
                  <a:moveTo>
                    <a:pt x="5210568" y="0"/>
                  </a:moveTo>
                  <a:lnTo>
                    <a:pt x="5201043" y="0"/>
                  </a:lnTo>
                  <a:lnTo>
                    <a:pt x="5201043" y="9537"/>
                  </a:lnTo>
                  <a:lnTo>
                    <a:pt x="5210568" y="9537"/>
                  </a:lnTo>
                  <a:lnTo>
                    <a:pt x="5210568" y="0"/>
                  </a:lnTo>
                  <a:close/>
                </a:path>
                <a:path w="6468109" h="10160">
                  <a:moveTo>
                    <a:pt x="5267718" y="0"/>
                  </a:moveTo>
                  <a:lnTo>
                    <a:pt x="5258193" y="0"/>
                  </a:lnTo>
                  <a:lnTo>
                    <a:pt x="5258193" y="9537"/>
                  </a:lnTo>
                  <a:lnTo>
                    <a:pt x="5267718" y="9537"/>
                  </a:lnTo>
                  <a:lnTo>
                    <a:pt x="5267718" y="0"/>
                  </a:lnTo>
                  <a:close/>
                </a:path>
                <a:path w="6468109" h="10160">
                  <a:moveTo>
                    <a:pt x="5324868" y="0"/>
                  </a:moveTo>
                  <a:lnTo>
                    <a:pt x="5315343" y="0"/>
                  </a:lnTo>
                  <a:lnTo>
                    <a:pt x="5315343" y="9537"/>
                  </a:lnTo>
                  <a:lnTo>
                    <a:pt x="5324868" y="9537"/>
                  </a:lnTo>
                  <a:lnTo>
                    <a:pt x="5324868" y="0"/>
                  </a:lnTo>
                  <a:close/>
                </a:path>
                <a:path w="6468109" h="10160">
                  <a:moveTo>
                    <a:pt x="5382031" y="0"/>
                  </a:moveTo>
                  <a:lnTo>
                    <a:pt x="5372506" y="0"/>
                  </a:lnTo>
                  <a:lnTo>
                    <a:pt x="5372506" y="9537"/>
                  </a:lnTo>
                  <a:lnTo>
                    <a:pt x="5382031" y="9537"/>
                  </a:lnTo>
                  <a:lnTo>
                    <a:pt x="5382031" y="0"/>
                  </a:lnTo>
                  <a:close/>
                </a:path>
                <a:path w="6468109" h="10160">
                  <a:moveTo>
                    <a:pt x="5439181" y="0"/>
                  </a:moveTo>
                  <a:lnTo>
                    <a:pt x="5429656" y="0"/>
                  </a:lnTo>
                  <a:lnTo>
                    <a:pt x="5429656" y="9537"/>
                  </a:lnTo>
                  <a:lnTo>
                    <a:pt x="5439181" y="9537"/>
                  </a:lnTo>
                  <a:lnTo>
                    <a:pt x="5439181" y="0"/>
                  </a:lnTo>
                  <a:close/>
                </a:path>
                <a:path w="6468109" h="10160">
                  <a:moveTo>
                    <a:pt x="5496331" y="0"/>
                  </a:moveTo>
                  <a:lnTo>
                    <a:pt x="5486806" y="0"/>
                  </a:lnTo>
                  <a:lnTo>
                    <a:pt x="5486806" y="9537"/>
                  </a:lnTo>
                  <a:lnTo>
                    <a:pt x="5496331" y="9537"/>
                  </a:lnTo>
                  <a:lnTo>
                    <a:pt x="5496331" y="0"/>
                  </a:lnTo>
                  <a:close/>
                </a:path>
                <a:path w="6468109" h="10160">
                  <a:moveTo>
                    <a:pt x="5553494" y="0"/>
                  </a:moveTo>
                  <a:lnTo>
                    <a:pt x="5543969" y="0"/>
                  </a:lnTo>
                  <a:lnTo>
                    <a:pt x="5543969" y="9537"/>
                  </a:lnTo>
                  <a:lnTo>
                    <a:pt x="5553494" y="9537"/>
                  </a:lnTo>
                  <a:lnTo>
                    <a:pt x="5553494" y="0"/>
                  </a:lnTo>
                  <a:close/>
                </a:path>
                <a:path w="6468109" h="10160">
                  <a:moveTo>
                    <a:pt x="5610644" y="0"/>
                  </a:moveTo>
                  <a:lnTo>
                    <a:pt x="5601119" y="0"/>
                  </a:lnTo>
                  <a:lnTo>
                    <a:pt x="5601119" y="9537"/>
                  </a:lnTo>
                  <a:lnTo>
                    <a:pt x="5610644" y="9537"/>
                  </a:lnTo>
                  <a:lnTo>
                    <a:pt x="5610644" y="0"/>
                  </a:lnTo>
                  <a:close/>
                </a:path>
                <a:path w="6468109" h="10160">
                  <a:moveTo>
                    <a:pt x="5667794" y="0"/>
                  </a:moveTo>
                  <a:lnTo>
                    <a:pt x="5658269" y="0"/>
                  </a:lnTo>
                  <a:lnTo>
                    <a:pt x="5658269" y="9537"/>
                  </a:lnTo>
                  <a:lnTo>
                    <a:pt x="5667794" y="9537"/>
                  </a:lnTo>
                  <a:lnTo>
                    <a:pt x="5667794" y="0"/>
                  </a:lnTo>
                  <a:close/>
                </a:path>
                <a:path w="6468109" h="10160">
                  <a:moveTo>
                    <a:pt x="5724957" y="0"/>
                  </a:moveTo>
                  <a:lnTo>
                    <a:pt x="5715432" y="0"/>
                  </a:lnTo>
                  <a:lnTo>
                    <a:pt x="5715432" y="9537"/>
                  </a:lnTo>
                  <a:lnTo>
                    <a:pt x="5724957" y="9537"/>
                  </a:lnTo>
                  <a:lnTo>
                    <a:pt x="5724957" y="0"/>
                  </a:lnTo>
                  <a:close/>
                </a:path>
                <a:path w="6468109" h="10160">
                  <a:moveTo>
                    <a:pt x="5782107" y="0"/>
                  </a:moveTo>
                  <a:lnTo>
                    <a:pt x="5772582" y="0"/>
                  </a:lnTo>
                  <a:lnTo>
                    <a:pt x="5772582" y="9537"/>
                  </a:lnTo>
                  <a:lnTo>
                    <a:pt x="5782107" y="9537"/>
                  </a:lnTo>
                  <a:lnTo>
                    <a:pt x="5782107" y="0"/>
                  </a:lnTo>
                  <a:close/>
                </a:path>
                <a:path w="6468109" h="10160">
                  <a:moveTo>
                    <a:pt x="5839257" y="0"/>
                  </a:moveTo>
                  <a:lnTo>
                    <a:pt x="5829732" y="0"/>
                  </a:lnTo>
                  <a:lnTo>
                    <a:pt x="5829732" y="9537"/>
                  </a:lnTo>
                  <a:lnTo>
                    <a:pt x="5839257" y="9537"/>
                  </a:lnTo>
                  <a:lnTo>
                    <a:pt x="5839257" y="0"/>
                  </a:lnTo>
                  <a:close/>
                </a:path>
                <a:path w="6468109" h="10160">
                  <a:moveTo>
                    <a:pt x="5896419" y="0"/>
                  </a:moveTo>
                  <a:lnTo>
                    <a:pt x="5886894" y="0"/>
                  </a:lnTo>
                  <a:lnTo>
                    <a:pt x="5886894" y="9537"/>
                  </a:lnTo>
                  <a:lnTo>
                    <a:pt x="5896419" y="9537"/>
                  </a:lnTo>
                  <a:lnTo>
                    <a:pt x="5896419" y="0"/>
                  </a:lnTo>
                  <a:close/>
                </a:path>
                <a:path w="6468109" h="10160">
                  <a:moveTo>
                    <a:pt x="5953569" y="0"/>
                  </a:moveTo>
                  <a:lnTo>
                    <a:pt x="5944044" y="0"/>
                  </a:lnTo>
                  <a:lnTo>
                    <a:pt x="5944044" y="9537"/>
                  </a:lnTo>
                  <a:lnTo>
                    <a:pt x="5953569" y="9537"/>
                  </a:lnTo>
                  <a:lnTo>
                    <a:pt x="5953569" y="0"/>
                  </a:lnTo>
                  <a:close/>
                </a:path>
                <a:path w="6468109" h="10160">
                  <a:moveTo>
                    <a:pt x="6010719" y="0"/>
                  </a:moveTo>
                  <a:lnTo>
                    <a:pt x="6001194" y="0"/>
                  </a:lnTo>
                  <a:lnTo>
                    <a:pt x="6001194" y="9537"/>
                  </a:lnTo>
                  <a:lnTo>
                    <a:pt x="6010719" y="9537"/>
                  </a:lnTo>
                  <a:lnTo>
                    <a:pt x="6010719" y="0"/>
                  </a:lnTo>
                  <a:close/>
                </a:path>
                <a:path w="6468109" h="10160">
                  <a:moveTo>
                    <a:pt x="6067882" y="0"/>
                  </a:moveTo>
                  <a:lnTo>
                    <a:pt x="6058357" y="0"/>
                  </a:lnTo>
                  <a:lnTo>
                    <a:pt x="6058357" y="9537"/>
                  </a:lnTo>
                  <a:lnTo>
                    <a:pt x="6067882" y="9537"/>
                  </a:lnTo>
                  <a:lnTo>
                    <a:pt x="6067882" y="0"/>
                  </a:lnTo>
                  <a:close/>
                </a:path>
                <a:path w="6468109" h="10160">
                  <a:moveTo>
                    <a:pt x="6125032" y="0"/>
                  </a:moveTo>
                  <a:lnTo>
                    <a:pt x="6115507" y="0"/>
                  </a:lnTo>
                  <a:lnTo>
                    <a:pt x="6115507" y="9537"/>
                  </a:lnTo>
                  <a:lnTo>
                    <a:pt x="6125032" y="9537"/>
                  </a:lnTo>
                  <a:lnTo>
                    <a:pt x="6125032" y="0"/>
                  </a:lnTo>
                  <a:close/>
                </a:path>
                <a:path w="6468109" h="10160">
                  <a:moveTo>
                    <a:pt x="6182182" y="0"/>
                  </a:moveTo>
                  <a:lnTo>
                    <a:pt x="6172657" y="0"/>
                  </a:lnTo>
                  <a:lnTo>
                    <a:pt x="6172657" y="9537"/>
                  </a:lnTo>
                  <a:lnTo>
                    <a:pt x="6182182" y="9537"/>
                  </a:lnTo>
                  <a:lnTo>
                    <a:pt x="6182182" y="0"/>
                  </a:lnTo>
                  <a:close/>
                </a:path>
                <a:path w="6468109" h="10160">
                  <a:moveTo>
                    <a:pt x="6239345" y="0"/>
                  </a:moveTo>
                  <a:lnTo>
                    <a:pt x="6229820" y="0"/>
                  </a:lnTo>
                  <a:lnTo>
                    <a:pt x="6229820" y="9537"/>
                  </a:lnTo>
                  <a:lnTo>
                    <a:pt x="6239345" y="9537"/>
                  </a:lnTo>
                  <a:lnTo>
                    <a:pt x="6239345" y="0"/>
                  </a:lnTo>
                  <a:close/>
                </a:path>
                <a:path w="6468109" h="10160">
                  <a:moveTo>
                    <a:pt x="6296495" y="0"/>
                  </a:moveTo>
                  <a:lnTo>
                    <a:pt x="6286970" y="0"/>
                  </a:lnTo>
                  <a:lnTo>
                    <a:pt x="6286970" y="9537"/>
                  </a:lnTo>
                  <a:lnTo>
                    <a:pt x="6296495" y="9537"/>
                  </a:lnTo>
                  <a:lnTo>
                    <a:pt x="6296495" y="0"/>
                  </a:lnTo>
                  <a:close/>
                </a:path>
                <a:path w="6468109" h="10160">
                  <a:moveTo>
                    <a:pt x="6353645" y="0"/>
                  </a:moveTo>
                  <a:lnTo>
                    <a:pt x="6344120" y="0"/>
                  </a:lnTo>
                  <a:lnTo>
                    <a:pt x="6344120" y="9537"/>
                  </a:lnTo>
                  <a:lnTo>
                    <a:pt x="6353645" y="9537"/>
                  </a:lnTo>
                  <a:lnTo>
                    <a:pt x="6353645" y="0"/>
                  </a:lnTo>
                  <a:close/>
                </a:path>
                <a:path w="6468109" h="10160">
                  <a:moveTo>
                    <a:pt x="6410807" y="0"/>
                  </a:moveTo>
                  <a:lnTo>
                    <a:pt x="6401282" y="0"/>
                  </a:lnTo>
                  <a:lnTo>
                    <a:pt x="6401282" y="9537"/>
                  </a:lnTo>
                  <a:lnTo>
                    <a:pt x="6410807" y="9537"/>
                  </a:lnTo>
                  <a:lnTo>
                    <a:pt x="6410807" y="0"/>
                  </a:lnTo>
                  <a:close/>
                </a:path>
                <a:path w="6468109" h="10160">
                  <a:moveTo>
                    <a:pt x="6467957" y="0"/>
                  </a:moveTo>
                  <a:lnTo>
                    <a:pt x="6458432" y="0"/>
                  </a:lnTo>
                  <a:lnTo>
                    <a:pt x="6458432" y="9537"/>
                  </a:lnTo>
                  <a:lnTo>
                    <a:pt x="6467957" y="9537"/>
                  </a:lnTo>
                  <a:lnTo>
                    <a:pt x="6467957" y="0"/>
                  </a:lnTo>
                  <a:close/>
                </a:path>
              </a:pathLst>
            </a:custGeom>
            <a:solidFill>
              <a:srgbClr val="C7C6C3"/>
            </a:solidFill>
          </p:spPr>
          <p:txBody>
            <a:bodyPr wrap="square" lIns="0" tIns="0" rIns="0" bIns="0" rtlCol="0"/>
            <a:lstStyle/>
            <a:p>
              <a:endParaRPr sz="1688"/>
            </a:p>
          </p:txBody>
        </p:sp>
        <p:sp>
          <p:nvSpPr>
            <p:cNvPr id="34" name="object 34"/>
            <p:cNvSpPr/>
            <p:nvPr/>
          </p:nvSpPr>
          <p:spPr>
            <a:xfrm>
              <a:off x="2067801" y="2286012"/>
              <a:ext cx="7325359" cy="1476375"/>
            </a:xfrm>
            <a:custGeom>
              <a:avLst/>
              <a:gdLst/>
              <a:ahLst/>
              <a:cxnLst/>
              <a:rect l="l" t="t" r="r" b="b"/>
              <a:pathLst>
                <a:path w="7325359" h="1476375">
                  <a:moveTo>
                    <a:pt x="9525" y="0"/>
                  </a:moveTo>
                  <a:lnTo>
                    <a:pt x="0" y="0"/>
                  </a:lnTo>
                  <a:lnTo>
                    <a:pt x="0" y="9537"/>
                  </a:lnTo>
                  <a:lnTo>
                    <a:pt x="9525" y="9537"/>
                  </a:lnTo>
                  <a:lnTo>
                    <a:pt x="9525" y="0"/>
                  </a:lnTo>
                  <a:close/>
                </a:path>
                <a:path w="7325359" h="1476375">
                  <a:moveTo>
                    <a:pt x="66675" y="0"/>
                  </a:moveTo>
                  <a:lnTo>
                    <a:pt x="57150" y="0"/>
                  </a:lnTo>
                  <a:lnTo>
                    <a:pt x="57150" y="9537"/>
                  </a:lnTo>
                  <a:lnTo>
                    <a:pt x="66675" y="9537"/>
                  </a:lnTo>
                  <a:lnTo>
                    <a:pt x="66675" y="0"/>
                  </a:lnTo>
                  <a:close/>
                </a:path>
                <a:path w="7325359" h="1476375">
                  <a:moveTo>
                    <a:pt x="123825" y="0"/>
                  </a:moveTo>
                  <a:lnTo>
                    <a:pt x="114300" y="0"/>
                  </a:lnTo>
                  <a:lnTo>
                    <a:pt x="114300" y="9537"/>
                  </a:lnTo>
                  <a:lnTo>
                    <a:pt x="123825" y="9537"/>
                  </a:lnTo>
                  <a:lnTo>
                    <a:pt x="123825" y="0"/>
                  </a:lnTo>
                  <a:close/>
                </a:path>
                <a:path w="7325359" h="1476375">
                  <a:moveTo>
                    <a:pt x="180987" y="0"/>
                  </a:moveTo>
                  <a:lnTo>
                    <a:pt x="171462" y="0"/>
                  </a:lnTo>
                  <a:lnTo>
                    <a:pt x="171462" y="9537"/>
                  </a:lnTo>
                  <a:lnTo>
                    <a:pt x="180987" y="9537"/>
                  </a:lnTo>
                  <a:lnTo>
                    <a:pt x="180987" y="0"/>
                  </a:lnTo>
                  <a:close/>
                </a:path>
                <a:path w="7325359" h="1476375">
                  <a:moveTo>
                    <a:pt x="238137" y="0"/>
                  </a:moveTo>
                  <a:lnTo>
                    <a:pt x="228612" y="0"/>
                  </a:lnTo>
                  <a:lnTo>
                    <a:pt x="228612" y="9537"/>
                  </a:lnTo>
                  <a:lnTo>
                    <a:pt x="238137" y="9537"/>
                  </a:lnTo>
                  <a:lnTo>
                    <a:pt x="238137" y="0"/>
                  </a:lnTo>
                  <a:close/>
                </a:path>
                <a:path w="7325359" h="1476375">
                  <a:moveTo>
                    <a:pt x="295287" y="0"/>
                  </a:moveTo>
                  <a:lnTo>
                    <a:pt x="285762" y="0"/>
                  </a:lnTo>
                  <a:lnTo>
                    <a:pt x="285762" y="9537"/>
                  </a:lnTo>
                  <a:lnTo>
                    <a:pt x="295287" y="9537"/>
                  </a:lnTo>
                  <a:lnTo>
                    <a:pt x="295287" y="0"/>
                  </a:lnTo>
                  <a:close/>
                </a:path>
                <a:path w="7325359" h="1476375">
                  <a:moveTo>
                    <a:pt x="352450" y="0"/>
                  </a:moveTo>
                  <a:lnTo>
                    <a:pt x="342925" y="0"/>
                  </a:lnTo>
                  <a:lnTo>
                    <a:pt x="342925" y="9537"/>
                  </a:lnTo>
                  <a:lnTo>
                    <a:pt x="352450" y="9537"/>
                  </a:lnTo>
                  <a:lnTo>
                    <a:pt x="352450" y="0"/>
                  </a:lnTo>
                  <a:close/>
                </a:path>
                <a:path w="7325359" h="1476375">
                  <a:moveTo>
                    <a:pt x="409600" y="0"/>
                  </a:moveTo>
                  <a:lnTo>
                    <a:pt x="400075" y="0"/>
                  </a:lnTo>
                  <a:lnTo>
                    <a:pt x="400075" y="9537"/>
                  </a:lnTo>
                  <a:lnTo>
                    <a:pt x="409600" y="9537"/>
                  </a:lnTo>
                  <a:lnTo>
                    <a:pt x="409600" y="0"/>
                  </a:lnTo>
                  <a:close/>
                </a:path>
                <a:path w="7325359" h="1476375">
                  <a:moveTo>
                    <a:pt x="466750" y="0"/>
                  </a:moveTo>
                  <a:lnTo>
                    <a:pt x="457225" y="0"/>
                  </a:lnTo>
                  <a:lnTo>
                    <a:pt x="457225" y="9537"/>
                  </a:lnTo>
                  <a:lnTo>
                    <a:pt x="466750" y="9537"/>
                  </a:lnTo>
                  <a:lnTo>
                    <a:pt x="466750" y="0"/>
                  </a:lnTo>
                  <a:close/>
                </a:path>
                <a:path w="7325359" h="1476375">
                  <a:moveTo>
                    <a:pt x="523913" y="0"/>
                  </a:moveTo>
                  <a:lnTo>
                    <a:pt x="514388" y="0"/>
                  </a:lnTo>
                  <a:lnTo>
                    <a:pt x="514388" y="9537"/>
                  </a:lnTo>
                  <a:lnTo>
                    <a:pt x="523913" y="9537"/>
                  </a:lnTo>
                  <a:lnTo>
                    <a:pt x="523913" y="0"/>
                  </a:lnTo>
                  <a:close/>
                </a:path>
                <a:path w="7325359" h="1476375">
                  <a:moveTo>
                    <a:pt x="581063" y="0"/>
                  </a:moveTo>
                  <a:lnTo>
                    <a:pt x="571538" y="0"/>
                  </a:lnTo>
                  <a:lnTo>
                    <a:pt x="571538" y="9537"/>
                  </a:lnTo>
                  <a:lnTo>
                    <a:pt x="581063" y="9537"/>
                  </a:lnTo>
                  <a:lnTo>
                    <a:pt x="581063" y="0"/>
                  </a:lnTo>
                  <a:close/>
                </a:path>
                <a:path w="7325359" h="1476375">
                  <a:moveTo>
                    <a:pt x="638213" y="0"/>
                  </a:moveTo>
                  <a:lnTo>
                    <a:pt x="628688" y="0"/>
                  </a:lnTo>
                  <a:lnTo>
                    <a:pt x="628688" y="9537"/>
                  </a:lnTo>
                  <a:lnTo>
                    <a:pt x="638213" y="9537"/>
                  </a:lnTo>
                  <a:lnTo>
                    <a:pt x="638213" y="0"/>
                  </a:lnTo>
                  <a:close/>
                </a:path>
                <a:path w="7325359" h="1476375">
                  <a:moveTo>
                    <a:pt x="695375" y="0"/>
                  </a:moveTo>
                  <a:lnTo>
                    <a:pt x="685850" y="0"/>
                  </a:lnTo>
                  <a:lnTo>
                    <a:pt x="685850" y="9537"/>
                  </a:lnTo>
                  <a:lnTo>
                    <a:pt x="695375" y="9537"/>
                  </a:lnTo>
                  <a:lnTo>
                    <a:pt x="695375" y="0"/>
                  </a:lnTo>
                  <a:close/>
                </a:path>
                <a:path w="7325359" h="1476375">
                  <a:moveTo>
                    <a:pt x="752525" y="0"/>
                  </a:moveTo>
                  <a:lnTo>
                    <a:pt x="743000" y="0"/>
                  </a:lnTo>
                  <a:lnTo>
                    <a:pt x="743000" y="9537"/>
                  </a:lnTo>
                  <a:lnTo>
                    <a:pt x="752525" y="9537"/>
                  </a:lnTo>
                  <a:lnTo>
                    <a:pt x="752525" y="0"/>
                  </a:lnTo>
                  <a:close/>
                </a:path>
                <a:path w="7325359" h="1476375">
                  <a:moveTo>
                    <a:pt x="809675" y="0"/>
                  </a:moveTo>
                  <a:lnTo>
                    <a:pt x="800150" y="0"/>
                  </a:lnTo>
                  <a:lnTo>
                    <a:pt x="800150" y="9537"/>
                  </a:lnTo>
                  <a:lnTo>
                    <a:pt x="809675" y="9537"/>
                  </a:lnTo>
                  <a:lnTo>
                    <a:pt x="809675" y="0"/>
                  </a:lnTo>
                  <a:close/>
                </a:path>
                <a:path w="7325359" h="1476375">
                  <a:moveTo>
                    <a:pt x="866838" y="0"/>
                  </a:moveTo>
                  <a:lnTo>
                    <a:pt x="857313" y="0"/>
                  </a:lnTo>
                  <a:lnTo>
                    <a:pt x="857313" y="9537"/>
                  </a:lnTo>
                  <a:lnTo>
                    <a:pt x="866838" y="9537"/>
                  </a:lnTo>
                  <a:lnTo>
                    <a:pt x="866838" y="0"/>
                  </a:lnTo>
                  <a:close/>
                </a:path>
                <a:path w="7325359" h="1476375">
                  <a:moveTo>
                    <a:pt x="923988" y="0"/>
                  </a:moveTo>
                  <a:lnTo>
                    <a:pt x="914463" y="0"/>
                  </a:lnTo>
                  <a:lnTo>
                    <a:pt x="914463" y="9537"/>
                  </a:lnTo>
                  <a:lnTo>
                    <a:pt x="923988" y="9537"/>
                  </a:lnTo>
                  <a:lnTo>
                    <a:pt x="923988" y="0"/>
                  </a:lnTo>
                  <a:close/>
                </a:path>
                <a:path w="7325359" h="1476375">
                  <a:moveTo>
                    <a:pt x="981138" y="0"/>
                  </a:moveTo>
                  <a:lnTo>
                    <a:pt x="971613" y="0"/>
                  </a:lnTo>
                  <a:lnTo>
                    <a:pt x="971613" y="9537"/>
                  </a:lnTo>
                  <a:lnTo>
                    <a:pt x="981138" y="9537"/>
                  </a:lnTo>
                  <a:lnTo>
                    <a:pt x="981138" y="0"/>
                  </a:lnTo>
                  <a:close/>
                </a:path>
                <a:path w="7325359" h="1476375">
                  <a:moveTo>
                    <a:pt x="1038301" y="0"/>
                  </a:moveTo>
                  <a:lnTo>
                    <a:pt x="1028776" y="0"/>
                  </a:lnTo>
                  <a:lnTo>
                    <a:pt x="1028776" y="9537"/>
                  </a:lnTo>
                  <a:lnTo>
                    <a:pt x="1038301" y="9537"/>
                  </a:lnTo>
                  <a:lnTo>
                    <a:pt x="1038301" y="0"/>
                  </a:lnTo>
                  <a:close/>
                </a:path>
                <a:path w="7325359" h="1476375">
                  <a:moveTo>
                    <a:pt x="1095451" y="0"/>
                  </a:moveTo>
                  <a:lnTo>
                    <a:pt x="1085926" y="0"/>
                  </a:lnTo>
                  <a:lnTo>
                    <a:pt x="1085926" y="9537"/>
                  </a:lnTo>
                  <a:lnTo>
                    <a:pt x="1095451" y="9537"/>
                  </a:lnTo>
                  <a:lnTo>
                    <a:pt x="1095451" y="0"/>
                  </a:lnTo>
                  <a:close/>
                </a:path>
                <a:path w="7325359" h="1476375">
                  <a:moveTo>
                    <a:pt x="1152601" y="0"/>
                  </a:moveTo>
                  <a:lnTo>
                    <a:pt x="1143076" y="0"/>
                  </a:lnTo>
                  <a:lnTo>
                    <a:pt x="1143076" y="9537"/>
                  </a:lnTo>
                  <a:lnTo>
                    <a:pt x="1152601" y="9537"/>
                  </a:lnTo>
                  <a:lnTo>
                    <a:pt x="1152601" y="0"/>
                  </a:lnTo>
                  <a:close/>
                </a:path>
                <a:path w="7325359" h="1476375">
                  <a:moveTo>
                    <a:pt x="1209763" y="0"/>
                  </a:moveTo>
                  <a:lnTo>
                    <a:pt x="1200238" y="0"/>
                  </a:lnTo>
                  <a:lnTo>
                    <a:pt x="1200238" y="9537"/>
                  </a:lnTo>
                  <a:lnTo>
                    <a:pt x="1209763" y="9537"/>
                  </a:lnTo>
                  <a:lnTo>
                    <a:pt x="1209763" y="0"/>
                  </a:lnTo>
                  <a:close/>
                </a:path>
                <a:path w="7325359" h="1476375">
                  <a:moveTo>
                    <a:pt x="1266913" y="0"/>
                  </a:moveTo>
                  <a:lnTo>
                    <a:pt x="1257388" y="0"/>
                  </a:lnTo>
                  <a:lnTo>
                    <a:pt x="1257388" y="9537"/>
                  </a:lnTo>
                  <a:lnTo>
                    <a:pt x="1266913" y="9537"/>
                  </a:lnTo>
                  <a:lnTo>
                    <a:pt x="1266913" y="0"/>
                  </a:lnTo>
                  <a:close/>
                </a:path>
                <a:path w="7325359" h="1476375">
                  <a:moveTo>
                    <a:pt x="1324063" y="0"/>
                  </a:moveTo>
                  <a:lnTo>
                    <a:pt x="1314538" y="0"/>
                  </a:lnTo>
                  <a:lnTo>
                    <a:pt x="1314538" y="9537"/>
                  </a:lnTo>
                  <a:lnTo>
                    <a:pt x="1324063" y="9537"/>
                  </a:lnTo>
                  <a:lnTo>
                    <a:pt x="1324063" y="0"/>
                  </a:lnTo>
                  <a:close/>
                </a:path>
                <a:path w="7325359" h="1476375">
                  <a:moveTo>
                    <a:pt x="1381226" y="0"/>
                  </a:moveTo>
                  <a:lnTo>
                    <a:pt x="1371701" y="0"/>
                  </a:lnTo>
                  <a:lnTo>
                    <a:pt x="1371701" y="9537"/>
                  </a:lnTo>
                  <a:lnTo>
                    <a:pt x="1381226" y="9537"/>
                  </a:lnTo>
                  <a:lnTo>
                    <a:pt x="1381226" y="0"/>
                  </a:lnTo>
                  <a:close/>
                </a:path>
                <a:path w="7325359" h="1476375">
                  <a:moveTo>
                    <a:pt x="1438376" y="0"/>
                  </a:moveTo>
                  <a:lnTo>
                    <a:pt x="1428851" y="0"/>
                  </a:lnTo>
                  <a:lnTo>
                    <a:pt x="1428851" y="9537"/>
                  </a:lnTo>
                  <a:lnTo>
                    <a:pt x="1438376" y="9537"/>
                  </a:lnTo>
                  <a:lnTo>
                    <a:pt x="1438376" y="0"/>
                  </a:lnTo>
                  <a:close/>
                </a:path>
                <a:path w="7325359" h="1476375">
                  <a:moveTo>
                    <a:pt x="1495526" y="0"/>
                  </a:moveTo>
                  <a:lnTo>
                    <a:pt x="1486001" y="0"/>
                  </a:lnTo>
                  <a:lnTo>
                    <a:pt x="1486001" y="9537"/>
                  </a:lnTo>
                  <a:lnTo>
                    <a:pt x="1495526" y="9537"/>
                  </a:lnTo>
                  <a:lnTo>
                    <a:pt x="1495526" y="0"/>
                  </a:lnTo>
                  <a:close/>
                </a:path>
                <a:path w="7325359" h="1476375">
                  <a:moveTo>
                    <a:pt x="1552689" y="0"/>
                  </a:moveTo>
                  <a:lnTo>
                    <a:pt x="1543164" y="0"/>
                  </a:lnTo>
                  <a:lnTo>
                    <a:pt x="1543164" y="9537"/>
                  </a:lnTo>
                  <a:lnTo>
                    <a:pt x="1552689" y="9537"/>
                  </a:lnTo>
                  <a:lnTo>
                    <a:pt x="1552689" y="0"/>
                  </a:lnTo>
                  <a:close/>
                </a:path>
                <a:path w="7325359" h="1476375">
                  <a:moveTo>
                    <a:pt x="1609839" y="0"/>
                  </a:moveTo>
                  <a:lnTo>
                    <a:pt x="1600314" y="0"/>
                  </a:lnTo>
                  <a:lnTo>
                    <a:pt x="1600314" y="9537"/>
                  </a:lnTo>
                  <a:lnTo>
                    <a:pt x="1609839" y="9537"/>
                  </a:lnTo>
                  <a:lnTo>
                    <a:pt x="1609839" y="0"/>
                  </a:lnTo>
                  <a:close/>
                </a:path>
                <a:path w="7325359" h="1476375">
                  <a:moveTo>
                    <a:pt x="1666989" y="0"/>
                  </a:moveTo>
                  <a:lnTo>
                    <a:pt x="1657464" y="0"/>
                  </a:lnTo>
                  <a:lnTo>
                    <a:pt x="1657464" y="9537"/>
                  </a:lnTo>
                  <a:lnTo>
                    <a:pt x="1666989" y="9537"/>
                  </a:lnTo>
                  <a:lnTo>
                    <a:pt x="1666989" y="0"/>
                  </a:lnTo>
                  <a:close/>
                </a:path>
                <a:path w="7325359" h="1476375">
                  <a:moveTo>
                    <a:pt x="1724152" y="0"/>
                  </a:moveTo>
                  <a:lnTo>
                    <a:pt x="1714627" y="0"/>
                  </a:lnTo>
                  <a:lnTo>
                    <a:pt x="1714627" y="9537"/>
                  </a:lnTo>
                  <a:lnTo>
                    <a:pt x="1724152" y="9537"/>
                  </a:lnTo>
                  <a:lnTo>
                    <a:pt x="1724152" y="0"/>
                  </a:lnTo>
                  <a:close/>
                </a:path>
                <a:path w="7325359" h="1476375">
                  <a:moveTo>
                    <a:pt x="1781302" y="0"/>
                  </a:moveTo>
                  <a:lnTo>
                    <a:pt x="1771777" y="0"/>
                  </a:lnTo>
                  <a:lnTo>
                    <a:pt x="1771777" y="9537"/>
                  </a:lnTo>
                  <a:lnTo>
                    <a:pt x="1781302" y="9537"/>
                  </a:lnTo>
                  <a:lnTo>
                    <a:pt x="1781302" y="0"/>
                  </a:lnTo>
                  <a:close/>
                </a:path>
                <a:path w="7325359" h="1476375">
                  <a:moveTo>
                    <a:pt x="1838452" y="0"/>
                  </a:moveTo>
                  <a:lnTo>
                    <a:pt x="1828927" y="0"/>
                  </a:lnTo>
                  <a:lnTo>
                    <a:pt x="1828927" y="9537"/>
                  </a:lnTo>
                  <a:lnTo>
                    <a:pt x="1838452" y="9537"/>
                  </a:lnTo>
                  <a:lnTo>
                    <a:pt x="1838452" y="0"/>
                  </a:lnTo>
                  <a:close/>
                </a:path>
                <a:path w="7325359" h="1476375">
                  <a:moveTo>
                    <a:pt x="1895614" y="0"/>
                  </a:moveTo>
                  <a:lnTo>
                    <a:pt x="1886089" y="0"/>
                  </a:lnTo>
                  <a:lnTo>
                    <a:pt x="1886089" y="9537"/>
                  </a:lnTo>
                  <a:lnTo>
                    <a:pt x="1895614" y="9537"/>
                  </a:lnTo>
                  <a:lnTo>
                    <a:pt x="1895614" y="0"/>
                  </a:lnTo>
                  <a:close/>
                </a:path>
                <a:path w="7325359" h="1476375">
                  <a:moveTo>
                    <a:pt x="1952764" y="0"/>
                  </a:moveTo>
                  <a:lnTo>
                    <a:pt x="1943239" y="0"/>
                  </a:lnTo>
                  <a:lnTo>
                    <a:pt x="1943239" y="9537"/>
                  </a:lnTo>
                  <a:lnTo>
                    <a:pt x="1952764" y="9537"/>
                  </a:lnTo>
                  <a:lnTo>
                    <a:pt x="1952764" y="0"/>
                  </a:lnTo>
                  <a:close/>
                </a:path>
                <a:path w="7325359" h="1476375">
                  <a:moveTo>
                    <a:pt x="2009914" y="0"/>
                  </a:moveTo>
                  <a:lnTo>
                    <a:pt x="2000389" y="0"/>
                  </a:lnTo>
                  <a:lnTo>
                    <a:pt x="2000389" y="9537"/>
                  </a:lnTo>
                  <a:lnTo>
                    <a:pt x="2009914" y="9537"/>
                  </a:lnTo>
                  <a:lnTo>
                    <a:pt x="2009914" y="0"/>
                  </a:lnTo>
                  <a:close/>
                </a:path>
                <a:path w="7325359" h="1476375">
                  <a:moveTo>
                    <a:pt x="2067077" y="0"/>
                  </a:moveTo>
                  <a:lnTo>
                    <a:pt x="2057552" y="0"/>
                  </a:lnTo>
                  <a:lnTo>
                    <a:pt x="2057552" y="9537"/>
                  </a:lnTo>
                  <a:lnTo>
                    <a:pt x="2067077" y="9537"/>
                  </a:lnTo>
                  <a:lnTo>
                    <a:pt x="2067077" y="0"/>
                  </a:lnTo>
                  <a:close/>
                </a:path>
                <a:path w="7325359" h="1476375">
                  <a:moveTo>
                    <a:pt x="2124227" y="0"/>
                  </a:moveTo>
                  <a:lnTo>
                    <a:pt x="2114702" y="0"/>
                  </a:lnTo>
                  <a:lnTo>
                    <a:pt x="2114702" y="9537"/>
                  </a:lnTo>
                  <a:lnTo>
                    <a:pt x="2124227" y="9537"/>
                  </a:lnTo>
                  <a:lnTo>
                    <a:pt x="2124227" y="0"/>
                  </a:lnTo>
                  <a:close/>
                </a:path>
                <a:path w="7325359" h="1476375">
                  <a:moveTo>
                    <a:pt x="2181377" y="0"/>
                  </a:moveTo>
                  <a:lnTo>
                    <a:pt x="2171852" y="0"/>
                  </a:lnTo>
                  <a:lnTo>
                    <a:pt x="2171852" y="9537"/>
                  </a:lnTo>
                  <a:lnTo>
                    <a:pt x="2181377" y="9537"/>
                  </a:lnTo>
                  <a:lnTo>
                    <a:pt x="2181377" y="0"/>
                  </a:lnTo>
                  <a:close/>
                </a:path>
                <a:path w="7325359" h="1476375">
                  <a:moveTo>
                    <a:pt x="2238540" y="0"/>
                  </a:moveTo>
                  <a:lnTo>
                    <a:pt x="2229015" y="0"/>
                  </a:lnTo>
                  <a:lnTo>
                    <a:pt x="2229015" y="9537"/>
                  </a:lnTo>
                  <a:lnTo>
                    <a:pt x="2238540" y="9537"/>
                  </a:lnTo>
                  <a:lnTo>
                    <a:pt x="2238540" y="0"/>
                  </a:lnTo>
                  <a:close/>
                </a:path>
                <a:path w="7325359" h="1476375">
                  <a:moveTo>
                    <a:pt x="2295690" y="0"/>
                  </a:moveTo>
                  <a:lnTo>
                    <a:pt x="2286165" y="0"/>
                  </a:lnTo>
                  <a:lnTo>
                    <a:pt x="2286165" y="9537"/>
                  </a:lnTo>
                  <a:lnTo>
                    <a:pt x="2295690" y="9537"/>
                  </a:lnTo>
                  <a:lnTo>
                    <a:pt x="2295690" y="0"/>
                  </a:lnTo>
                  <a:close/>
                </a:path>
                <a:path w="7325359" h="1476375">
                  <a:moveTo>
                    <a:pt x="2352840" y="0"/>
                  </a:moveTo>
                  <a:lnTo>
                    <a:pt x="2343315" y="0"/>
                  </a:lnTo>
                  <a:lnTo>
                    <a:pt x="2343315" y="9537"/>
                  </a:lnTo>
                  <a:lnTo>
                    <a:pt x="2352840" y="9537"/>
                  </a:lnTo>
                  <a:lnTo>
                    <a:pt x="2352840" y="0"/>
                  </a:lnTo>
                  <a:close/>
                </a:path>
                <a:path w="7325359" h="1476375">
                  <a:moveTo>
                    <a:pt x="2410002" y="0"/>
                  </a:moveTo>
                  <a:lnTo>
                    <a:pt x="2400477" y="0"/>
                  </a:lnTo>
                  <a:lnTo>
                    <a:pt x="2400477" y="9537"/>
                  </a:lnTo>
                  <a:lnTo>
                    <a:pt x="2410002" y="9537"/>
                  </a:lnTo>
                  <a:lnTo>
                    <a:pt x="2410002" y="0"/>
                  </a:lnTo>
                  <a:close/>
                </a:path>
                <a:path w="7325359" h="1476375">
                  <a:moveTo>
                    <a:pt x="2467152" y="0"/>
                  </a:moveTo>
                  <a:lnTo>
                    <a:pt x="2457627" y="0"/>
                  </a:lnTo>
                  <a:lnTo>
                    <a:pt x="2457627" y="9537"/>
                  </a:lnTo>
                  <a:lnTo>
                    <a:pt x="2467152" y="9537"/>
                  </a:lnTo>
                  <a:lnTo>
                    <a:pt x="2467152" y="0"/>
                  </a:lnTo>
                  <a:close/>
                </a:path>
                <a:path w="7325359" h="1476375">
                  <a:moveTo>
                    <a:pt x="2524302" y="0"/>
                  </a:moveTo>
                  <a:lnTo>
                    <a:pt x="2514777" y="0"/>
                  </a:lnTo>
                  <a:lnTo>
                    <a:pt x="2514777" y="9537"/>
                  </a:lnTo>
                  <a:lnTo>
                    <a:pt x="2524302" y="9537"/>
                  </a:lnTo>
                  <a:lnTo>
                    <a:pt x="2524302" y="0"/>
                  </a:lnTo>
                  <a:close/>
                </a:path>
                <a:path w="7325359" h="1476375">
                  <a:moveTo>
                    <a:pt x="2581465" y="0"/>
                  </a:moveTo>
                  <a:lnTo>
                    <a:pt x="2571940" y="0"/>
                  </a:lnTo>
                  <a:lnTo>
                    <a:pt x="2571940" y="9537"/>
                  </a:lnTo>
                  <a:lnTo>
                    <a:pt x="2581465" y="9537"/>
                  </a:lnTo>
                  <a:lnTo>
                    <a:pt x="2581465" y="0"/>
                  </a:lnTo>
                  <a:close/>
                </a:path>
                <a:path w="7325359" h="1476375">
                  <a:moveTo>
                    <a:pt x="2638615" y="0"/>
                  </a:moveTo>
                  <a:lnTo>
                    <a:pt x="2629090" y="0"/>
                  </a:lnTo>
                  <a:lnTo>
                    <a:pt x="2629090" y="9537"/>
                  </a:lnTo>
                  <a:lnTo>
                    <a:pt x="2638615" y="9537"/>
                  </a:lnTo>
                  <a:lnTo>
                    <a:pt x="2638615" y="0"/>
                  </a:lnTo>
                  <a:close/>
                </a:path>
                <a:path w="7325359" h="1476375">
                  <a:moveTo>
                    <a:pt x="2695765" y="0"/>
                  </a:moveTo>
                  <a:lnTo>
                    <a:pt x="2686240" y="0"/>
                  </a:lnTo>
                  <a:lnTo>
                    <a:pt x="2686240" y="9537"/>
                  </a:lnTo>
                  <a:lnTo>
                    <a:pt x="2695765" y="9537"/>
                  </a:lnTo>
                  <a:lnTo>
                    <a:pt x="2695765" y="0"/>
                  </a:lnTo>
                  <a:close/>
                </a:path>
                <a:path w="7325359" h="1476375">
                  <a:moveTo>
                    <a:pt x="2752928" y="0"/>
                  </a:moveTo>
                  <a:lnTo>
                    <a:pt x="2743403" y="0"/>
                  </a:lnTo>
                  <a:lnTo>
                    <a:pt x="2743403" y="9537"/>
                  </a:lnTo>
                  <a:lnTo>
                    <a:pt x="2752928" y="9537"/>
                  </a:lnTo>
                  <a:lnTo>
                    <a:pt x="2752928" y="0"/>
                  </a:lnTo>
                  <a:close/>
                </a:path>
                <a:path w="7325359" h="1476375">
                  <a:moveTo>
                    <a:pt x="2810078" y="0"/>
                  </a:moveTo>
                  <a:lnTo>
                    <a:pt x="2800553" y="0"/>
                  </a:lnTo>
                  <a:lnTo>
                    <a:pt x="2800553" y="9537"/>
                  </a:lnTo>
                  <a:lnTo>
                    <a:pt x="2810078" y="9537"/>
                  </a:lnTo>
                  <a:lnTo>
                    <a:pt x="2810078" y="0"/>
                  </a:lnTo>
                  <a:close/>
                </a:path>
                <a:path w="7325359" h="1476375">
                  <a:moveTo>
                    <a:pt x="2867228" y="0"/>
                  </a:moveTo>
                  <a:lnTo>
                    <a:pt x="2857703" y="0"/>
                  </a:lnTo>
                  <a:lnTo>
                    <a:pt x="2857703" y="9537"/>
                  </a:lnTo>
                  <a:lnTo>
                    <a:pt x="2867228" y="9537"/>
                  </a:lnTo>
                  <a:lnTo>
                    <a:pt x="2867228" y="0"/>
                  </a:lnTo>
                  <a:close/>
                </a:path>
                <a:path w="7325359" h="1476375">
                  <a:moveTo>
                    <a:pt x="2924391" y="0"/>
                  </a:moveTo>
                  <a:lnTo>
                    <a:pt x="2914866" y="0"/>
                  </a:lnTo>
                  <a:lnTo>
                    <a:pt x="2914866" y="9537"/>
                  </a:lnTo>
                  <a:lnTo>
                    <a:pt x="2924391" y="9537"/>
                  </a:lnTo>
                  <a:lnTo>
                    <a:pt x="2924391" y="0"/>
                  </a:lnTo>
                  <a:close/>
                </a:path>
                <a:path w="7325359" h="1476375">
                  <a:moveTo>
                    <a:pt x="2981541" y="0"/>
                  </a:moveTo>
                  <a:lnTo>
                    <a:pt x="2972016" y="0"/>
                  </a:lnTo>
                  <a:lnTo>
                    <a:pt x="2972016" y="9537"/>
                  </a:lnTo>
                  <a:lnTo>
                    <a:pt x="2981541" y="9537"/>
                  </a:lnTo>
                  <a:lnTo>
                    <a:pt x="2981541" y="0"/>
                  </a:lnTo>
                  <a:close/>
                </a:path>
                <a:path w="7325359" h="1476375">
                  <a:moveTo>
                    <a:pt x="3038691" y="0"/>
                  </a:moveTo>
                  <a:lnTo>
                    <a:pt x="3029166" y="0"/>
                  </a:lnTo>
                  <a:lnTo>
                    <a:pt x="3029166" y="9537"/>
                  </a:lnTo>
                  <a:lnTo>
                    <a:pt x="3038691" y="9537"/>
                  </a:lnTo>
                  <a:lnTo>
                    <a:pt x="3038691" y="0"/>
                  </a:lnTo>
                  <a:close/>
                </a:path>
                <a:path w="7325359" h="1476375">
                  <a:moveTo>
                    <a:pt x="3095853" y="0"/>
                  </a:moveTo>
                  <a:lnTo>
                    <a:pt x="3086328" y="0"/>
                  </a:lnTo>
                  <a:lnTo>
                    <a:pt x="3086328" y="9537"/>
                  </a:lnTo>
                  <a:lnTo>
                    <a:pt x="3095853" y="9537"/>
                  </a:lnTo>
                  <a:lnTo>
                    <a:pt x="3095853" y="0"/>
                  </a:lnTo>
                  <a:close/>
                </a:path>
                <a:path w="7325359" h="1476375">
                  <a:moveTo>
                    <a:pt x="3153003" y="0"/>
                  </a:moveTo>
                  <a:lnTo>
                    <a:pt x="3143478" y="0"/>
                  </a:lnTo>
                  <a:lnTo>
                    <a:pt x="3143478" y="9537"/>
                  </a:lnTo>
                  <a:lnTo>
                    <a:pt x="3153003" y="9537"/>
                  </a:lnTo>
                  <a:lnTo>
                    <a:pt x="3153003" y="0"/>
                  </a:lnTo>
                  <a:close/>
                </a:path>
                <a:path w="7325359" h="1476375">
                  <a:moveTo>
                    <a:pt x="3210153" y="0"/>
                  </a:moveTo>
                  <a:lnTo>
                    <a:pt x="3200628" y="0"/>
                  </a:lnTo>
                  <a:lnTo>
                    <a:pt x="3200628" y="9537"/>
                  </a:lnTo>
                  <a:lnTo>
                    <a:pt x="3210153" y="9537"/>
                  </a:lnTo>
                  <a:lnTo>
                    <a:pt x="3210153" y="0"/>
                  </a:lnTo>
                  <a:close/>
                </a:path>
                <a:path w="7325359" h="1476375">
                  <a:moveTo>
                    <a:pt x="3267316" y="0"/>
                  </a:moveTo>
                  <a:lnTo>
                    <a:pt x="3257791" y="0"/>
                  </a:lnTo>
                  <a:lnTo>
                    <a:pt x="3257791" y="9537"/>
                  </a:lnTo>
                  <a:lnTo>
                    <a:pt x="3267316" y="9537"/>
                  </a:lnTo>
                  <a:lnTo>
                    <a:pt x="3267316" y="0"/>
                  </a:lnTo>
                  <a:close/>
                </a:path>
                <a:path w="7325359" h="1476375">
                  <a:moveTo>
                    <a:pt x="3324466" y="0"/>
                  </a:moveTo>
                  <a:lnTo>
                    <a:pt x="3314941" y="0"/>
                  </a:lnTo>
                  <a:lnTo>
                    <a:pt x="3314941" y="9537"/>
                  </a:lnTo>
                  <a:lnTo>
                    <a:pt x="3324466" y="9537"/>
                  </a:lnTo>
                  <a:lnTo>
                    <a:pt x="3324466" y="0"/>
                  </a:lnTo>
                  <a:close/>
                </a:path>
                <a:path w="7325359" h="1476375">
                  <a:moveTo>
                    <a:pt x="3381616" y="0"/>
                  </a:moveTo>
                  <a:lnTo>
                    <a:pt x="3372091" y="0"/>
                  </a:lnTo>
                  <a:lnTo>
                    <a:pt x="3372091" y="9537"/>
                  </a:lnTo>
                  <a:lnTo>
                    <a:pt x="3381616" y="9537"/>
                  </a:lnTo>
                  <a:lnTo>
                    <a:pt x="3381616" y="0"/>
                  </a:lnTo>
                  <a:close/>
                </a:path>
                <a:path w="7325359" h="1476375">
                  <a:moveTo>
                    <a:pt x="3438779" y="0"/>
                  </a:moveTo>
                  <a:lnTo>
                    <a:pt x="3429254" y="0"/>
                  </a:lnTo>
                  <a:lnTo>
                    <a:pt x="3429254" y="9537"/>
                  </a:lnTo>
                  <a:lnTo>
                    <a:pt x="3438779" y="9537"/>
                  </a:lnTo>
                  <a:lnTo>
                    <a:pt x="3438779" y="0"/>
                  </a:lnTo>
                  <a:close/>
                </a:path>
                <a:path w="7325359" h="1476375">
                  <a:moveTo>
                    <a:pt x="3495929" y="0"/>
                  </a:moveTo>
                  <a:lnTo>
                    <a:pt x="3486404" y="0"/>
                  </a:lnTo>
                  <a:lnTo>
                    <a:pt x="3486404" y="9537"/>
                  </a:lnTo>
                  <a:lnTo>
                    <a:pt x="3495929" y="9537"/>
                  </a:lnTo>
                  <a:lnTo>
                    <a:pt x="3495929" y="0"/>
                  </a:lnTo>
                  <a:close/>
                </a:path>
                <a:path w="7325359" h="1476375">
                  <a:moveTo>
                    <a:pt x="3553079" y="0"/>
                  </a:moveTo>
                  <a:lnTo>
                    <a:pt x="3543554" y="0"/>
                  </a:lnTo>
                  <a:lnTo>
                    <a:pt x="3543554" y="9537"/>
                  </a:lnTo>
                  <a:lnTo>
                    <a:pt x="3553079" y="9537"/>
                  </a:lnTo>
                  <a:lnTo>
                    <a:pt x="3553079" y="0"/>
                  </a:lnTo>
                  <a:close/>
                </a:path>
                <a:path w="7325359" h="1476375">
                  <a:moveTo>
                    <a:pt x="3610241" y="0"/>
                  </a:moveTo>
                  <a:lnTo>
                    <a:pt x="3600716" y="0"/>
                  </a:lnTo>
                  <a:lnTo>
                    <a:pt x="3600716" y="9537"/>
                  </a:lnTo>
                  <a:lnTo>
                    <a:pt x="3610241" y="9537"/>
                  </a:lnTo>
                  <a:lnTo>
                    <a:pt x="3610241" y="0"/>
                  </a:lnTo>
                  <a:close/>
                </a:path>
                <a:path w="7325359" h="1476375">
                  <a:moveTo>
                    <a:pt x="3667391" y="0"/>
                  </a:moveTo>
                  <a:lnTo>
                    <a:pt x="3657866" y="0"/>
                  </a:lnTo>
                  <a:lnTo>
                    <a:pt x="3657866" y="9537"/>
                  </a:lnTo>
                  <a:lnTo>
                    <a:pt x="3667391" y="9537"/>
                  </a:lnTo>
                  <a:lnTo>
                    <a:pt x="3667391" y="0"/>
                  </a:lnTo>
                  <a:close/>
                </a:path>
                <a:path w="7325359" h="1476375">
                  <a:moveTo>
                    <a:pt x="3724541" y="0"/>
                  </a:moveTo>
                  <a:lnTo>
                    <a:pt x="3715016" y="0"/>
                  </a:lnTo>
                  <a:lnTo>
                    <a:pt x="3715016" y="9537"/>
                  </a:lnTo>
                  <a:lnTo>
                    <a:pt x="3724541" y="9537"/>
                  </a:lnTo>
                  <a:lnTo>
                    <a:pt x="3724541" y="0"/>
                  </a:lnTo>
                  <a:close/>
                </a:path>
                <a:path w="7325359" h="1476375">
                  <a:moveTo>
                    <a:pt x="3781704" y="0"/>
                  </a:moveTo>
                  <a:lnTo>
                    <a:pt x="3772179" y="0"/>
                  </a:lnTo>
                  <a:lnTo>
                    <a:pt x="3772179" y="9537"/>
                  </a:lnTo>
                  <a:lnTo>
                    <a:pt x="3781704" y="9537"/>
                  </a:lnTo>
                  <a:lnTo>
                    <a:pt x="3781704" y="0"/>
                  </a:lnTo>
                  <a:close/>
                </a:path>
                <a:path w="7325359" h="1476375">
                  <a:moveTo>
                    <a:pt x="3838854" y="0"/>
                  </a:moveTo>
                  <a:lnTo>
                    <a:pt x="3829329" y="0"/>
                  </a:lnTo>
                  <a:lnTo>
                    <a:pt x="3829329" y="9537"/>
                  </a:lnTo>
                  <a:lnTo>
                    <a:pt x="3838854" y="9537"/>
                  </a:lnTo>
                  <a:lnTo>
                    <a:pt x="3838854" y="0"/>
                  </a:lnTo>
                  <a:close/>
                </a:path>
                <a:path w="7325359" h="1476375">
                  <a:moveTo>
                    <a:pt x="3896004" y="0"/>
                  </a:moveTo>
                  <a:lnTo>
                    <a:pt x="3886479" y="0"/>
                  </a:lnTo>
                  <a:lnTo>
                    <a:pt x="3886479" y="9537"/>
                  </a:lnTo>
                  <a:lnTo>
                    <a:pt x="3896004" y="9537"/>
                  </a:lnTo>
                  <a:lnTo>
                    <a:pt x="3896004" y="0"/>
                  </a:lnTo>
                  <a:close/>
                </a:path>
                <a:path w="7325359" h="1476375">
                  <a:moveTo>
                    <a:pt x="7268108" y="1466761"/>
                  </a:moveTo>
                  <a:lnTo>
                    <a:pt x="7258583" y="1466761"/>
                  </a:lnTo>
                  <a:lnTo>
                    <a:pt x="7258583" y="1476298"/>
                  </a:lnTo>
                  <a:lnTo>
                    <a:pt x="7268108" y="1476298"/>
                  </a:lnTo>
                  <a:lnTo>
                    <a:pt x="7268108" y="1466761"/>
                  </a:lnTo>
                  <a:close/>
                </a:path>
                <a:path w="7325359" h="1476375">
                  <a:moveTo>
                    <a:pt x="7325258" y="1466761"/>
                  </a:moveTo>
                  <a:lnTo>
                    <a:pt x="7315733" y="1466761"/>
                  </a:lnTo>
                  <a:lnTo>
                    <a:pt x="7315733" y="1476298"/>
                  </a:lnTo>
                  <a:lnTo>
                    <a:pt x="7325258" y="1476298"/>
                  </a:lnTo>
                  <a:lnTo>
                    <a:pt x="7325258" y="1466761"/>
                  </a:lnTo>
                  <a:close/>
                </a:path>
              </a:pathLst>
            </a:custGeom>
            <a:solidFill>
              <a:srgbClr val="C7C6C3"/>
            </a:solidFill>
          </p:spPr>
          <p:txBody>
            <a:bodyPr wrap="square" lIns="0" tIns="0" rIns="0" bIns="0" rtlCol="0"/>
            <a:lstStyle/>
            <a:p>
              <a:endParaRPr sz="1688"/>
            </a:p>
          </p:txBody>
        </p:sp>
        <p:sp>
          <p:nvSpPr>
            <p:cNvPr id="35" name="object 35"/>
            <p:cNvSpPr/>
            <p:nvPr/>
          </p:nvSpPr>
          <p:spPr>
            <a:xfrm>
              <a:off x="5954280" y="2286012"/>
              <a:ext cx="3439160" cy="10160"/>
            </a:xfrm>
            <a:custGeom>
              <a:avLst/>
              <a:gdLst/>
              <a:ahLst/>
              <a:cxnLst/>
              <a:rect l="l" t="t" r="r" b="b"/>
              <a:pathLst>
                <a:path w="3439159" h="10160">
                  <a:moveTo>
                    <a:pt x="9525" y="0"/>
                  </a:moveTo>
                  <a:lnTo>
                    <a:pt x="0" y="0"/>
                  </a:lnTo>
                  <a:lnTo>
                    <a:pt x="0" y="9537"/>
                  </a:lnTo>
                  <a:lnTo>
                    <a:pt x="9525" y="9537"/>
                  </a:lnTo>
                  <a:lnTo>
                    <a:pt x="9525" y="0"/>
                  </a:lnTo>
                  <a:close/>
                </a:path>
                <a:path w="3439159" h="10160">
                  <a:moveTo>
                    <a:pt x="66687" y="0"/>
                  </a:moveTo>
                  <a:lnTo>
                    <a:pt x="57162" y="0"/>
                  </a:lnTo>
                  <a:lnTo>
                    <a:pt x="57162" y="9537"/>
                  </a:lnTo>
                  <a:lnTo>
                    <a:pt x="66687" y="9537"/>
                  </a:lnTo>
                  <a:lnTo>
                    <a:pt x="66687" y="0"/>
                  </a:lnTo>
                  <a:close/>
                </a:path>
                <a:path w="3439159" h="10160">
                  <a:moveTo>
                    <a:pt x="123837" y="0"/>
                  </a:moveTo>
                  <a:lnTo>
                    <a:pt x="114312" y="0"/>
                  </a:lnTo>
                  <a:lnTo>
                    <a:pt x="114312" y="9537"/>
                  </a:lnTo>
                  <a:lnTo>
                    <a:pt x="123837" y="9537"/>
                  </a:lnTo>
                  <a:lnTo>
                    <a:pt x="123837" y="0"/>
                  </a:lnTo>
                  <a:close/>
                </a:path>
                <a:path w="3439159" h="10160">
                  <a:moveTo>
                    <a:pt x="180987" y="0"/>
                  </a:moveTo>
                  <a:lnTo>
                    <a:pt x="171462" y="0"/>
                  </a:lnTo>
                  <a:lnTo>
                    <a:pt x="171462" y="9537"/>
                  </a:lnTo>
                  <a:lnTo>
                    <a:pt x="180987" y="9537"/>
                  </a:lnTo>
                  <a:lnTo>
                    <a:pt x="180987" y="0"/>
                  </a:lnTo>
                  <a:close/>
                </a:path>
                <a:path w="3439159" h="10160">
                  <a:moveTo>
                    <a:pt x="238150" y="0"/>
                  </a:moveTo>
                  <a:lnTo>
                    <a:pt x="228625" y="0"/>
                  </a:lnTo>
                  <a:lnTo>
                    <a:pt x="228625" y="9537"/>
                  </a:lnTo>
                  <a:lnTo>
                    <a:pt x="238150" y="9537"/>
                  </a:lnTo>
                  <a:lnTo>
                    <a:pt x="238150" y="0"/>
                  </a:lnTo>
                  <a:close/>
                </a:path>
                <a:path w="3439159" h="10160">
                  <a:moveTo>
                    <a:pt x="295300" y="0"/>
                  </a:moveTo>
                  <a:lnTo>
                    <a:pt x="285775" y="0"/>
                  </a:lnTo>
                  <a:lnTo>
                    <a:pt x="285775" y="9537"/>
                  </a:lnTo>
                  <a:lnTo>
                    <a:pt x="295300" y="9537"/>
                  </a:lnTo>
                  <a:lnTo>
                    <a:pt x="295300" y="0"/>
                  </a:lnTo>
                  <a:close/>
                </a:path>
                <a:path w="3439159" h="10160">
                  <a:moveTo>
                    <a:pt x="352450" y="0"/>
                  </a:moveTo>
                  <a:lnTo>
                    <a:pt x="342925" y="0"/>
                  </a:lnTo>
                  <a:lnTo>
                    <a:pt x="342925" y="9537"/>
                  </a:lnTo>
                  <a:lnTo>
                    <a:pt x="352450" y="9537"/>
                  </a:lnTo>
                  <a:lnTo>
                    <a:pt x="352450" y="0"/>
                  </a:lnTo>
                  <a:close/>
                </a:path>
                <a:path w="3439159" h="10160">
                  <a:moveTo>
                    <a:pt x="409613" y="0"/>
                  </a:moveTo>
                  <a:lnTo>
                    <a:pt x="400088" y="0"/>
                  </a:lnTo>
                  <a:lnTo>
                    <a:pt x="400088" y="9537"/>
                  </a:lnTo>
                  <a:lnTo>
                    <a:pt x="409613" y="9537"/>
                  </a:lnTo>
                  <a:lnTo>
                    <a:pt x="409613" y="0"/>
                  </a:lnTo>
                  <a:close/>
                </a:path>
                <a:path w="3439159" h="10160">
                  <a:moveTo>
                    <a:pt x="466763" y="0"/>
                  </a:moveTo>
                  <a:lnTo>
                    <a:pt x="457238" y="0"/>
                  </a:lnTo>
                  <a:lnTo>
                    <a:pt x="457238" y="9537"/>
                  </a:lnTo>
                  <a:lnTo>
                    <a:pt x="466763" y="9537"/>
                  </a:lnTo>
                  <a:lnTo>
                    <a:pt x="466763" y="0"/>
                  </a:lnTo>
                  <a:close/>
                </a:path>
                <a:path w="3439159" h="10160">
                  <a:moveTo>
                    <a:pt x="523913" y="0"/>
                  </a:moveTo>
                  <a:lnTo>
                    <a:pt x="514388" y="0"/>
                  </a:lnTo>
                  <a:lnTo>
                    <a:pt x="514388" y="9537"/>
                  </a:lnTo>
                  <a:lnTo>
                    <a:pt x="523913" y="9537"/>
                  </a:lnTo>
                  <a:lnTo>
                    <a:pt x="523913" y="0"/>
                  </a:lnTo>
                  <a:close/>
                </a:path>
                <a:path w="3439159" h="10160">
                  <a:moveTo>
                    <a:pt x="581075" y="0"/>
                  </a:moveTo>
                  <a:lnTo>
                    <a:pt x="571550" y="0"/>
                  </a:lnTo>
                  <a:lnTo>
                    <a:pt x="571550" y="9537"/>
                  </a:lnTo>
                  <a:lnTo>
                    <a:pt x="581075" y="9537"/>
                  </a:lnTo>
                  <a:lnTo>
                    <a:pt x="581075" y="0"/>
                  </a:lnTo>
                  <a:close/>
                </a:path>
                <a:path w="3439159" h="10160">
                  <a:moveTo>
                    <a:pt x="638225" y="0"/>
                  </a:moveTo>
                  <a:lnTo>
                    <a:pt x="628700" y="0"/>
                  </a:lnTo>
                  <a:lnTo>
                    <a:pt x="628700" y="9537"/>
                  </a:lnTo>
                  <a:lnTo>
                    <a:pt x="638225" y="9537"/>
                  </a:lnTo>
                  <a:lnTo>
                    <a:pt x="638225" y="0"/>
                  </a:lnTo>
                  <a:close/>
                </a:path>
                <a:path w="3439159" h="10160">
                  <a:moveTo>
                    <a:pt x="1895614" y="0"/>
                  </a:moveTo>
                  <a:lnTo>
                    <a:pt x="1886089" y="0"/>
                  </a:lnTo>
                  <a:lnTo>
                    <a:pt x="1886089" y="9537"/>
                  </a:lnTo>
                  <a:lnTo>
                    <a:pt x="1895614" y="9537"/>
                  </a:lnTo>
                  <a:lnTo>
                    <a:pt x="1895614" y="0"/>
                  </a:lnTo>
                  <a:close/>
                </a:path>
                <a:path w="3439159" h="10160">
                  <a:moveTo>
                    <a:pt x="1952777" y="0"/>
                  </a:moveTo>
                  <a:lnTo>
                    <a:pt x="1943252" y="0"/>
                  </a:lnTo>
                  <a:lnTo>
                    <a:pt x="1943252" y="9537"/>
                  </a:lnTo>
                  <a:lnTo>
                    <a:pt x="1952777" y="9537"/>
                  </a:lnTo>
                  <a:lnTo>
                    <a:pt x="1952777" y="0"/>
                  </a:lnTo>
                  <a:close/>
                </a:path>
                <a:path w="3439159" h="10160">
                  <a:moveTo>
                    <a:pt x="2009927" y="0"/>
                  </a:moveTo>
                  <a:lnTo>
                    <a:pt x="2000402" y="0"/>
                  </a:lnTo>
                  <a:lnTo>
                    <a:pt x="2000402" y="9537"/>
                  </a:lnTo>
                  <a:lnTo>
                    <a:pt x="2009927" y="9537"/>
                  </a:lnTo>
                  <a:lnTo>
                    <a:pt x="2009927" y="0"/>
                  </a:lnTo>
                  <a:close/>
                </a:path>
                <a:path w="3439159" h="10160">
                  <a:moveTo>
                    <a:pt x="2067077" y="0"/>
                  </a:moveTo>
                  <a:lnTo>
                    <a:pt x="2057552" y="0"/>
                  </a:lnTo>
                  <a:lnTo>
                    <a:pt x="2057552" y="9537"/>
                  </a:lnTo>
                  <a:lnTo>
                    <a:pt x="2067077" y="9537"/>
                  </a:lnTo>
                  <a:lnTo>
                    <a:pt x="2067077" y="0"/>
                  </a:lnTo>
                  <a:close/>
                </a:path>
                <a:path w="3439159" h="10160">
                  <a:moveTo>
                    <a:pt x="2124240" y="0"/>
                  </a:moveTo>
                  <a:lnTo>
                    <a:pt x="2114715" y="0"/>
                  </a:lnTo>
                  <a:lnTo>
                    <a:pt x="2114715" y="9537"/>
                  </a:lnTo>
                  <a:lnTo>
                    <a:pt x="2124240" y="9537"/>
                  </a:lnTo>
                  <a:lnTo>
                    <a:pt x="2124240" y="0"/>
                  </a:lnTo>
                  <a:close/>
                </a:path>
                <a:path w="3439159" h="10160">
                  <a:moveTo>
                    <a:pt x="2181390" y="0"/>
                  </a:moveTo>
                  <a:lnTo>
                    <a:pt x="2171865" y="0"/>
                  </a:lnTo>
                  <a:lnTo>
                    <a:pt x="2171865" y="9537"/>
                  </a:lnTo>
                  <a:lnTo>
                    <a:pt x="2181390" y="9537"/>
                  </a:lnTo>
                  <a:lnTo>
                    <a:pt x="2181390" y="0"/>
                  </a:lnTo>
                  <a:close/>
                </a:path>
                <a:path w="3439159" h="10160">
                  <a:moveTo>
                    <a:pt x="2238540" y="0"/>
                  </a:moveTo>
                  <a:lnTo>
                    <a:pt x="2229015" y="0"/>
                  </a:lnTo>
                  <a:lnTo>
                    <a:pt x="2229015" y="9537"/>
                  </a:lnTo>
                  <a:lnTo>
                    <a:pt x="2238540" y="9537"/>
                  </a:lnTo>
                  <a:lnTo>
                    <a:pt x="2238540" y="0"/>
                  </a:lnTo>
                  <a:close/>
                </a:path>
                <a:path w="3439159" h="10160">
                  <a:moveTo>
                    <a:pt x="2295702" y="0"/>
                  </a:moveTo>
                  <a:lnTo>
                    <a:pt x="2286177" y="0"/>
                  </a:lnTo>
                  <a:lnTo>
                    <a:pt x="2286177" y="9537"/>
                  </a:lnTo>
                  <a:lnTo>
                    <a:pt x="2295702" y="9537"/>
                  </a:lnTo>
                  <a:lnTo>
                    <a:pt x="2295702" y="0"/>
                  </a:lnTo>
                  <a:close/>
                </a:path>
                <a:path w="3439159" h="10160">
                  <a:moveTo>
                    <a:pt x="2352852" y="0"/>
                  </a:moveTo>
                  <a:lnTo>
                    <a:pt x="2343327" y="0"/>
                  </a:lnTo>
                  <a:lnTo>
                    <a:pt x="2343327" y="9537"/>
                  </a:lnTo>
                  <a:lnTo>
                    <a:pt x="2352852" y="9537"/>
                  </a:lnTo>
                  <a:lnTo>
                    <a:pt x="2352852" y="0"/>
                  </a:lnTo>
                  <a:close/>
                </a:path>
                <a:path w="3439159" h="10160">
                  <a:moveTo>
                    <a:pt x="2410002" y="0"/>
                  </a:moveTo>
                  <a:lnTo>
                    <a:pt x="2400477" y="0"/>
                  </a:lnTo>
                  <a:lnTo>
                    <a:pt x="2400477" y="9537"/>
                  </a:lnTo>
                  <a:lnTo>
                    <a:pt x="2410002" y="9537"/>
                  </a:lnTo>
                  <a:lnTo>
                    <a:pt x="2410002" y="0"/>
                  </a:lnTo>
                  <a:close/>
                </a:path>
                <a:path w="3439159" h="10160">
                  <a:moveTo>
                    <a:pt x="2467165" y="0"/>
                  </a:moveTo>
                  <a:lnTo>
                    <a:pt x="2457640" y="0"/>
                  </a:lnTo>
                  <a:lnTo>
                    <a:pt x="2457640" y="9537"/>
                  </a:lnTo>
                  <a:lnTo>
                    <a:pt x="2467165" y="9537"/>
                  </a:lnTo>
                  <a:lnTo>
                    <a:pt x="2467165" y="0"/>
                  </a:lnTo>
                  <a:close/>
                </a:path>
                <a:path w="3439159" h="10160">
                  <a:moveTo>
                    <a:pt x="2524315" y="0"/>
                  </a:moveTo>
                  <a:lnTo>
                    <a:pt x="2514790" y="0"/>
                  </a:lnTo>
                  <a:lnTo>
                    <a:pt x="2514790" y="9537"/>
                  </a:lnTo>
                  <a:lnTo>
                    <a:pt x="2524315" y="9537"/>
                  </a:lnTo>
                  <a:lnTo>
                    <a:pt x="2524315" y="0"/>
                  </a:lnTo>
                  <a:close/>
                </a:path>
                <a:path w="3439159" h="10160">
                  <a:moveTo>
                    <a:pt x="2581465" y="0"/>
                  </a:moveTo>
                  <a:lnTo>
                    <a:pt x="2571940" y="0"/>
                  </a:lnTo>
                  <a:lnTo>
                    <a:pt x="2571940" y="9537"/>
                  </a:lnTo>
                  <a:lnTo>
                    <a:pt x="2581465" y="9537"/>
                  </a:lnTo>
                  <a:lnTo>
                    <a:pt x="2581465" y="0"/>
                  </a:lnTo>
                  <a:close/>
                </a:path>
                <a:path w="3439159" h="10160">
                  <a:moveTo>
                    <a:pt x="2638628" y="0"/>
                  </a:moveTo>
                  <a:lnTo>
                    <a:pt x="2629103" y="0"/>
                  </a:lnTo>
                  <a:lnTo>
                    <a:pt x="2629103" y="9537"/>
                  </a:lnTo>
                  <a:lnTo>
                    <a:pt x="2638628" y="9537"/>
                  </a:lnTo>
                  <a:lnTo>
                    <a:pt x="2638628" y="0"/>
                  </a:lnTo>
                  <a:close/>
                </a:path>
                <a:path w="3439159" h="10160">
                  <a:moveTo>
                    <a:pt x="2695778" y="0"/>
                  </a:moveTo>
                  <a:lnTo>
                    <a:pt x="2686253" y="0"/>
                  </a:lnTo>
                  <a:lnTo>
                    <a:pt x="2686253" y="9537"/>
                  </a:lnTo>
                  <a:lnTo>
                    <a:pt x="2695778" y="9537"/>
                  </a:lnTo>
                  <a:lnTo>
                    <a:pt x="2695778" y="0"/>
                  </a:lnTo>
                  <a:close/>
                </a:path>
                <a:path w="3439159" h="10160">
                  <a:moveTo>
                    <a:pt x="2752928" y="0"/>
                  </a:moveTo>
                  <a:lnTo>
                    <a:pt x="2743403" y="0"/>
                  </a:lnTo>
                  <a:lnTo>
                    <a:pt x="2743403" y="9537"/>
                  </a:lnTo>
                  <a:lnTo>
                    <a:pt x="2752928" y="9537"/>
                  </a:lnTo>
                  <a:lnTo>
                    <a:pt x="2752928" y="0"/>
                  </a:lnTo>
                  <a:close/>
                </a:path>
                <a:path w="3439159" h="10160">
                  <a:moveTo>
                    <a:pt x="2810091" y="0"/>
                  </a:moveTo>
                  <a:lnTo>
                    <a:pt x="2800566" y="0"/>
                  </a:lnTo>
                  <a:lnTo>
                    <a:pt x="2800566" y="9537"/>
                  </a:lnTo>
                  <a:lnTo>
                    <a:pt x="2810091" y="9537"/>
                  </a:lnTo>
                  <a:lnTo>
                    <a:pt x="2810091" y="0"/>
                  </a:lnTo>
                  <a:close/>
                </a:path>
                <a:path w="3439159" h="10160">
                  <a:moveTo>
                    <a:pt x="2867241" y="0"/>
                  </a:moveTo>
                  <a:lnTo>
                    <a:pt x="2857716" y="0"/>
                  </a:lnTo>
                  <a:lnTo>
                    <a:pt x="2857716" y="9537"/>
                  </a:lnTo>
                  <a:lnTo>
                    <a:pt x="2867241" y="9537"/>
                  </a:lnTo>
                  <a:lnTo>
                    <a:pt x="2867241" y="0"/>
                  </a:lnTo>
                  <a:close/>
                </a:path>
                <a:path w="3439159" h="10160">
                  <a:moveTo>
                    <a:pt x="2924391" y="0"/>
                  </a:moveTo>
                  <a:lnTo>
                    <a:pt x="2914866" y="0"/>
                  </a:lnTo>
                  <a:lnTo>
                    <a:pt x="2914866" y="9537"/>
                  </a:lnTo>
                  <a:lnTo>
                    <a:pt x="2924391" y="9537"/>
                  </a:lnTo>
                  <a:lnTo>
                    <a:pt x="2924391" y="0"/>
                  </a:lnTo>
                  <a:close/>
                </a:path>
                <a:path w="3439159" h="10160">
                  <a:moveTo>
                    <a:pt x="2981553" y="0"/>
                  </a:moveTo>
                  <a:lnTo>
                    <a:pt x="2972028" y="0"/>
                  </a:lnTo>
                  <a:lnTo>
                    <a:pt x="2972028" y="9537"/>
                  </a:lnTo>
                  <a:lnTo>
                    <a:pt x="2981553" y="9537"/>
                  </a:lnTo>
                  <a:lnTo>
                    <a:pt x="2981553" y="0"/>
                  </a:lnTo>
                  <a:close/>
                </a:path>
                <a:path w="3439159" h="10160">
                  <a:moveTo>
                    <a:pt x="3038703" y="0"/>
                  </a:moveTo>
                  <a:lnTo>
                    <a:pt x="3029178" y="0"/>
                  </a:lnTo>
                  <a:lnTo>
                    <a:pt x="3029178" y="9537"/>
                  </a:lnTo>
                  <a:lnTo>
                    <a:pt x="3038703" y="9537"/>
                  </a:lnTo>
                  <a:lnTo>
                    <a:pt x="3038703" y="0"/>
                  </a:lnTo>
                  <a:close/>
                </a:path>
                <a:path w="3439159" h="10160">
                  <a:moveTo>
                    <a:pt x="3095853" y="0"/>
                  </a:moveTo>
                  <a:lnTo>
                    <a:pt x="3086328" y="0"/>
                  </a:lnTo>
                  <a:lnTo>
                    <a:pt x="3086328" y="9537"/>
                  </a:lnTo>
                  <a:lnTo>
                    <a:pt x="3095853" y="9537"/>
                  </a:lnTo>
                  <a:lnTo>
                    <a:pt x="3095853" y="0"/>
                  </a:lnTo>
                  <a:close/>
                </a:path>
                <a:path w="3439159" h="10160">
                  <a:moveTo>
                    <a:pt x="3153016" y="0"/>
                  </a:moveTo>
                  <a:lnTo>
                    <a:pt x="3143491" y="0"/>
                  </a:lnTo>
                  <a:lnTo>
                    <a:pt x="3143491" y="9537"/>
                  </a:lnTo>
                  <a:lnTo>
                    <a:pt x="3153016" y="9537"/>
                  </a:lnTo>
                  <a:lnTo>
                    <a:pt x="3153016" y="0"/>
                  </a:lnTo>
                  <a:close/>
                </a:path>
                <a:path w="3439159" h="10160">
                  <a:moveTo>
                    <a:pt x="3210166" y="0"/>
                  </a:moveTo>
                  <a:lnTo>
                    <a:pt x="3200641" y="0"/>
                  </a:lnTo>
                  <a:lnTo>
                    <a:pt x="3200641" y="9537"/>
                  </a:lnTo>
                  <a:lnTo>
                    <a:pt x="3210166" y="9537"/>
                  </a:lnTo>
                  <a:lnTo>
                    <a:pt x="3210166" y="0"/>
                  </a:lnTo>
                  <a:close/>
                </a:path>
                <a:path w="3439159" h="10160">
                  <a:moveTo>
                    <a:pt x="3267316" y="0"/>
                  </a:moveTo>
                  <a:lnTo>
                    <a:pt x="3257791" y="0"/>
                  </a:lnTo>
                  <a:lnTo>
                    <a:pt x="3257791" y="9537"/>
                  </a:lnTo>
                  <a:lnTo>
                    <a:pt x="3267316" y="9537"/>
                  </a:lnTo>
                  <a:lnTo>
                    <a:pt x="3267316" y="0"/>
                  </a:lnTo>
                  <a:close/>
                </a:path>
                <a:path w="3439159" h="10160">
                  <a:moveTo>
                    <a:pt x="3324479" y="0"/>
                  </a:moveTo>
                  <a:lnTo>
                    <a:pt x="3314954" y="0"/>
                  </a:lnTo>
                  <a:lnTo>
                    <a:pt x="3314954" y="9537"/>
                  </a:lnTo>
                  <a:lnTo>
                    <a:pt x="3324479" y="9537"/>
                  </a:lnTo>
                  <a:lnTo>
                    <a:pt x="3324479" y="0"/>
                  </a:lnTo>
                  <a:close/>
                </a:path>
                <a:path w="3439159" h="10160">
                  <a:moveTo>
                    <a:pt x="3381629" y="0"/>
                  </a:moveTo>
                  <a:lnTo>
                    <a:pt x="3372104" y="0"/>
                  </a:lnTo>
                  <a:lnTo>
                    <a:pt x="3372104" y="9537"/>
                  </a:lnTo>
                  <a:lnTo>
                    <a:pt x="3381629" y="9537"/>
                  </a:lnTo>
                  <a:lnTo>
                    <a:pt x="3381629" y="0"/>
                  </a:lnTo>
                  <a:close/>
                </a:path>
                <a:path w="3439159" h="10160">
                  <a:moveTo>
                    <a:pt x="3438779" y="0"/>
                  </a:moveTo>
                  <a:lnTo>
                    <a:pt x="3429254" y="0"/>
                  </a:lnTo>
                  <a:lnTo>
                    <a:pt x="3429254" y="9537"/>
                  </a:lnTo>
                  <a:lnTo>
                    <a:pt x="3438779" y="9537"/>
                  </a:lnTo>
                  <a:lnTo>
                    <a:pt x="3438779" y="0"/>
                  </a:lnTo>
                  <a:close/>
                </a:path>
              </a:pathLst>
            </a:custGeom>
            <a:solidFill>
              <a:srgbClr val="C7C6C3"/>
            </a:solidFill>
          </p:spPr>
          <p:txBody>
            <a:bodyPr wrap="square" lIns="0" tIns="0" rIns="0" bIns="0" rtlCol="0"/>
            <a:lstStyle/>
            <a:p>
              <a:endParaRPr sz="1688"/>
            </a:p>
          </p:txBody>
        </p:sp>
      </p:grpSp>
      <p:sp>
        <p:nvSpPr>
          <p:cNvPr id="36" name="object 36"/>
          <p:cNvSpPr txBox="1"/>
          <p:nvPr/>
        </p:nvSpPr>
        <p:spPr>
          <a:xfrm>
            <a:off x="693370" y="6188085"/>
            <a:ext cx="316706"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$0.0M</a:t>
            </a:r>
            <a:endParaRPr sz="844">
              <a:latin typeface="Segoe UI"/>
              <a:cs typeface="Segoe UI"/>
            </a:endParaRPr>
          </a:p>
        </p:txBody>
      </p:sp>
      <p:sp>
        <p:nvSpPr>
          <p:cNvPr id="37" name="object 37"/>
          <p:cNvSpPr/>
          <p:nvPr/>
        </p:nvSpPr>
        <p:spPr>
          <a:xfrm>
            <a:off x="10196150" y="489331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8" name="object 38"/>
          <p:cNvSpPr/>
          <p:nvPr/>
        </p:nvSpPr>
        <p:spPr>
          <a:xfrm>
            <a:off x="10249732" y="489331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9" name="object 39"/>
          <p:cNvSpPr/>
          <p:nvPr/>
        </p:nvSpPr>
        <p:spPr>
          <a:xfrm>
            <a:off x="10303315" y="489331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0" name="object 40"/>
          <p:cNvSpPr/>
          <p:nvPr/>
        </p:nvSpPr>
        <p:spPr>
          <a:xfrm>
            <a:off x="10356896" y="489331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1" name="object 41"/>
          <p:cNvSpPr/>
          <p:nvPr/>
        </p:nvSpPr>
        <p:spPr>
          <a:xfrm>
            <a:off x="10410478" y="489331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2" name="object 42"/>
          <p:cNvSpPr/>
          <p:nvPr/>
        </p:nvSpPr>
        <p:spPr>
          <a:xfrm>
            <a:off x="10464060" y="489331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3" name="object 43"/>
          <p:cNvSpPr/>
          <p:nvPr/>
        </p:nvSpPr>
        <p:spPr>
          <a:xfrm>
            <a:off x="10517643" y="489331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4" name="object 44"/>
          <p:cNvSpPr/>
          <p:nvPr/>
        </p:nvSpPr>
        <p:spPr>
          <a:xfrm>
            <a:off x="10571224" y="489331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5" name="object 45"/>
          <p:cNvSpPr/>
          <p:nvPr/>
        </p:nvSpPr>
        <p:spPr>
          <a:xfrm>
            <a:off x="10624807" y="489331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6" name="object 46"/>
          <p:cNvSpPr/>
          <p:nvPr/>
        </p:nvSpPr>
        <p:spPr>
          <a:xfrm>
            <a:off x="10678389" y="489331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7" name="object 47"/>
          <p:cNvSpPr/>
          <p:nvPr/>
        </p:nvSpPr>
        <p:spPr>
          <a:xfrm>
            <a:off x="10731972" y="489331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8" name="object 48"/>
          <p:cNvSpPr/>
          <p:nvPr/>
        </p:nvSpPr>
        <p:spPr>
          <a:xfrm>
            <a:off x="10785553" y="489331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49" name="object 49"/>
          <p:cNvSpPr/>
          <p:nvPr/>
        </p:nvSpPr>
        <p:spPr>
          <a:xfrm>
            <a:off x="10839135" y="489331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0" name="object 50"/>
          <p:cNvSpPr/>
          <p:nvPr/>
        </p:nvSpPr>
        <p:spPr>
          <a:xfrm>
            <a:off x="10892717" y="489331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1" name="object 51"/>
          <p:cNvSpPr/>
          <p:nvPr/>
        </p:nvSpPr>
        <p:spPr>
          <a:xfrm>
            <a:off x="10946300" y="489331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2" name="object 52"/>
          <p:cNvSpPr/>
          <p:nvPr/>
        </p:nvSpPr>
        <p:spPr>
          <a:xfrm>
            <a:off x="10999882" y="489331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3" name="object 53"/>
          <p:cNvSpPr/>
          <p:nvPr/>
        </p:nvSpPr>
        <p:spPr>
          <a:xfrm>
            <a:off x="11053464" y="489331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4" name="object 54"/>
          <p:cNvSpPr/>
          <p:nvPr/>
        </p:nvSpPr>
        <p:spPr>
          <a:xfrm>
            <a:off x="11107046" y="489331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5" name="object 55"/>
          <p:cNvSpPr/>
          <p:nvPr/>
        </p:nvSpPr>
        <p:spPr>
          <a:xfrm>
            <a:off x="11160628" y="489331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6" name="object 56"/>
          <p:cNvSpPr txBox="1"/>
          <p:nvPr/>
        </p:nvSpPr>
        <p:spPr>
          <a:xfrm>
            <a:off x="693370" y="4812993"/>
            <a:ext cx="316706"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$0.2M</a:t>
            </a:r>
            <a:endParaRPr sz="844">
              <a:latin typeface="Segoe UI"/>
              <a:cs typeface="Segoe UI"/>
            </a:endParaRPr>
          </a:p>
        </p:txBody>
      </p:sp>
      <p:sp>
        <p:nvSpPr>
          <p:cNvPr id="57" name="object 57"/>
          <p:cNvSpPr/>
          <p:nvPr/>
        </p:nvSpPr>
        <p:spPr>
          <a:xfrm>
            <a:off x="10196150"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8" name="object 58"/>
          <p:cNvSpPr/>
          <p:nvPr/>
        </p:nvSpPr>
        <p:spPr>
          <a:xfrm>
            <a:off x="10249732"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59" name="object 59"/>
          <p:cNvSpPr/>
          <p:nvPr/>
        </p:nvSpPr>
        <p:spPr>
          <a:xfrm>
            <a:off x="10303315"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0" name="object 60"/>
          <p:cNvSpPr/>
          <p:nvPr/>
        </p:nvSpPr>
        <p:spPr>
          <a:xfrm>
            <a:off x="10356896"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1" name="object 61"/>
          <p:cNvSpPr/>
          <p:nvPr/>
        </p:nvSpPr>
        <p:spPr>
          <a:xfrm>
            <a:off x="10410478"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2" name="object 62"/>
          <p:cNvSpPr/>
          <p:nvPr/>
        </p:nvSpPr>
        <p:spPr>
          <a:xfrm>
            <a:off x="10464060"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3" name="object 63"/>
          <p:cNvSpPr/>
          <p:nvPr/>
        </p:nvSpPr>
        <p:spPr>
          <a:xfrm>
            <a:off x="10517643"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4" name="object 64"/>
          <p:cNvSpPr/>
          <p:nvPr/>
        </p:nvSpPr>
        <p:spPr>
          <a:xfrm>
            <a:off x="10571224"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5" name="object 65"/>
          <p:cNvSpPr/>
          <p:nvPr/>
        </p:nvSpPr>
        <p:spPr>
          <a:xfrm>
            <a:off x="10624807"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6" name="object 66"/>
          <p:cNvSpPr/>
          <p:nvPr/>
        </p:nvSpPr>
        <p:spPr>
          <a:xfrm>
            <a:off x="10678389"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7" name="object 67"/>
          <p:cNvSpPr/>
          <p:nvPr/>
        </p:nvSpPr>
        <p:spPr>
          <a:xfrm>
            <a:off x="10731972"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8" name="object 68"/>
          <p:cNvSpPr/>
          <p:nvPr/>
        </p:nvSpPr>
        <p:spPr>
          <a:xfrm>
            <a:off x="10785553"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69" name="object 69"/>
          <p:cNvSpPr/>
          <p:nvPr/>
        </p:nvSpPr>
        <p:spPr>
          <a:xfrm>
            <a:off x="10839135"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0" name="object 70"/>
          <p:cNvSpPr/>
          <p:nvPr/>
        </p:nvSpPr>
        <p:spPr>
          <a:xfrm>
            <a:off x="10892717"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1" name="object 71"/>
          <p:cNvSpPr/>
          <p:nvPr/>
        </p:nvSpPr>
        <p:spPr>
          <a:xfrm>
            <a:off x="10946300"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2" name="object 72"/>
          <p:cNvSpPr/>
          <p:nvPr/>
        </p:nvSpPr>
        <p:spPr>
          <a:xfrm>
            <a:off x="10999882"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3" name="object 73"/>
          <p:cNvSpPr/>
          <p:nvPr/>
        </p:nvSpPr>
        <p:spPr>
          <a:xfrm>
            <a:off x="11053464"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4" name="object 74"/>
          <p:cNvSpPr/>
          <p:nvPr/>
        </p:nvSpPr>
        <p:spPr>
          <a:xfrm>
            <a:off x="11107046"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5" name="object 75"/>
          <p:cNvSpPr/>
          <p:nvPr/>
        </p:nvSpPr>
        <p:spPr>
          <a:xfrm>
            <a:off x="11160628" y="3518225"/>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6" name="object 76"/>
          <p:cNvSpPr txBox="1"/>
          <p:nvPr/>
        </p:nvSpPr>
        <p:spPr>
          <a:xfrm>
            <a:off x="693370" y="3437899"/>
            <a:ext cx="316706"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$0.4M</a:t>
            </a:r>
            <a:endParaRPr sz="844">
              <a:latin typeface="Segoe UI"/>
              <a:cs typeface="Segoe UI"/>
            </a:endParaRPr>
          </a:p>
        </p:txBody>
      </p:sp>
      <p:sp>
        <p:nvSpPr>
          <p:cNvPr id="77" name="object 77"/>
          <p:cNvSpPr/>
          <p:nvPr/>
        </p:nvSpPr>
        <p:spPr>
          <a:xfrm>
            <a:off x="1087191" y="214313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8" name="object 78"/>
          <p:cNvSpPr/>
          <p:nvPr/>
        </p:nvSpPr>
        <p:spPr>
          <a:xfrm>
            <a:off x="1140773" y="214313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79" name="object 79"/>
          <p:cNvSpPr/>
          <p:nvPr/>
        </p:nvSpPr>
        <p:spPr>
          <a:xfrm>
            <a:off x="1194355" y="214313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0" name="object 80"/>
          <p:cNvSpPr/>
          <p:nvPr/>
        </p:nvSpPr>
        <p:spPr>
          <a:xfrm>
            <a:off x="1247938" y="214313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1" name="object 81"/>
          <p:cNvSpPr/>
          <p:nvPr/>
        </p:nvSpPr>
        <p:spPr>
          <a:xfrm>
            <a:off x="1301519" y="214313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2" name="object 82"/>
          <p:cNvSpPr/>
          <p:nvPr/>
        </p:nvSpPr>
        <p:spPr>
          <a:xfrm>
            <a:off x="1355101" y="214313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3" name="object 83"/>
          <p:cNvSpPr/>
          <p:nvPr/>
        </p:nvSpPr>
        <p:spPr>
          <a:xfrm>
            <a:off x="1408683" y="214313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4" name="object 84"/>
          <p:cNvSpPr/>
          <p:nvPr/>
        </p:nvSpPr>
        <p:spPr>
          <a:xfrm>
            <a:off x="1462266" y="214313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5" name="object 85"/>
          <p:cNvSpPr/>
          <p:nvPr/>
        </p:nvSpPr>
        <p:spPr>
          <a:xfrm>
            <a:off x="1515848" y="214313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6" name="object 86"/>
          <p:cNvSpPr/>
          <p:nvPr/>
        </p:nvSpPr>
        <p:spPr>
          <a:xfrm>
            <a:off x="1569430" y="214313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7" name="object 87"/>
          <p:cNvSpPr/>
          <p:nvPr/>
        </p:nvSpPr>
        <p:spPr>
          <a:xfrm>
            <a:off x="1623013" y="214313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8" name="object 88"/>
          <p:cNvSpPr/>
          <p:nvPr/>
        </p:nvSpPr>
        <p:spPr>
          <a:xfrm>
            <a:off x="1676594" y="214313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89" name="object 89"/>
          <p:cNvSpPr/>
          <p:nvPr/>
        </p:nvSpPr>
        <p:spPr>
          <a:xfrm>
            <a:off x="1730176" y="214313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0" name="object 90"/>
          <p:cNvSpPr/>
          <p:nvPr/>
        </p:nvSpPr>
        <p:spPr>
          <a:xfrm>
            <a:off x="1783758" y="214313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1" name="object 91"/>
          <p:cNvSpPr/>
          <p:nvPr/>
        </p:nvSpPr>
        <p:spPr>
          <a:xfrm>
            <a:off x="1837340" y="214313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2" name="object 92"/>
          <p:cNvSpPr/>
          <p:nvPr/>
        </p:nvSpPr>
        <p:spPr>
          <a:xfrm>
            <a:off x="1890923" y="214313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3" name="object 93"/>
          <p:cNvSpPr/>
          <p:nvPr/>
        </p:nvSpPr>
        <p:spPr>
          <a:xfrm>
            <a:off x="1944505" y="214313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4" name="object 94"/>
          <p:cNvSpPr/>
          <p:nvPr/>
        </p:nvSpPr>
        <p:spPr>
          <a:xfrm>
            <a:off x="1998087" y="214313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5" name="object 95"/>
          <p:cNvSpPr/>
          <p:nvPr/>
        </p:nvSpPr>
        <p:spPr>
          <a:xfrm>
            <a:off x="2051669" y="214313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6" name="object 96"/>
          <p:cNvSpPr/>
          <p:nvPr/>
        </p:nvSpPr>
        <p:spPr>
          <a:xfrm>
            <a:off x="10196150" y="214313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7" name="object 97"/>
          <p:cNvSpPr/>
          <p:nvPr/>
        </p:nvSpPr>
        <p:spPr>
          <a:xfrm>
            <a:off x="10249732" y="214313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8" name="object 98"/>
          <p:cNvSpPr/>
          <p:nvPr/>
        </p:nvSpPr>
        <p:spPr>
          <a:xfrm>
            <a:off x="10303315" y="214313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99" name="object 99"/>
          <p:cNvSpPr/>
          <p:nvPr/>
        </p:nvSpPr>
        <p:spPr>
          <a:xfrm>
            <a:off x="10356896" y="214313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00" name="object 100"/>
          <p:cNvSpPr/>
          <p:nvPr/>
        </p:nvSpPr>
        <p:spPr>
          <a:xfrm>
            <a:off x="10410478" y="214313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01" name="object 101"/>
          <p:cNvSpPr/>
          <p:nvPr/>
        </p:nvSpPr>
        <p:spPr>
          <a:xfrm>
            <a:off x="10464060" y="214313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02" name="object 102"/>
          <p:cNvSpPr/>
          <p:nvPr/>
        </p:nvSpPr>
        <p:spPr>
          <a:xfrm>
            <a:off x="10517643" y="214313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03" name="object 103"/>
          <p:cNvSpPr/>
          <p:nvPr/>
        </p:nvSpPr>
        <p:spPr>
          <a:xfrm>
            <a:off x="10571224" y="214313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04" name="object 104"/>
          <p:cNvSpPr/>
          <p:nvPr/>
        </p:nvSpPr>
        <p:spPr>
          <a:xfrm>
            <a:off x="10624807" y="214313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05" name="object 105"/>
          <p:cNvSpPr/>
          <p:nvPr/>
        </p:nvSpPr>
        <p:spPr>
          <a:xfrm>
            <a:off x="10678389" y="214313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06" name="object 106"/>
          <p:cNvSpPr/>
          <p:nvPr/>
        </p:nvSpPr>
        <p:spPr>
          <a:xfrm>
            <a:off x="10731972" y="214313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07" name="object 107"/>
          <p:cNvSpPr/>
          <p:nvPr/>
        </p:nvSpPr>
        <p:spPr>
          <a:xfrm>
            <a:off x="10785553" y="214313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08" name="object 108"/>
          <p:cNvSpPr/>
          <p:nvPr/>
        </p:nvSpPr>
        <p:spPr>
          <a:xfrm>
            <a:off x="10839135" y="214313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09" name="object 109"/>
          <p:cNvSpPr/>
          <p:nvPr/>
        </p:nvSpPr>
        <p:spPr>
          <a:xfrm>
            <a:off x="10892717" y="214313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10" name="object 110"/>
          <p:cNvSpPr/>
          <p:nvPr/>
        </p:nvSpPr>
        <p:spPr>
          <a:xfrm>
            <a:off x="10946300" y="214313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11" name="object 111"/>
          <p:cNvSpPr/>
          <p:nvPr/>
        </p:nvSpPr>
        <p:spPr>
          <a:xfrm>
            <a:off x="10999882" y="214313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12" name="object 112"/>
          <p:cNvSpPr/>
          <p:nvPr/>
        </p:nvSpPr>
        <p:spPr>
          <a:xfrm>
            <a:off x="11053464" y="214313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13" name="object 113"/>
          <p:cNvSpPr/>
          <p:nvPr/>
        </p:nvSpPr>
        <p:spPr>
          <a:xfrm>
            <a:off x="11107046" y="214313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14" name="object 114"/>
          <p:cNvSpPr/>
          <p:nvPr/>
        </p:nvSpPr>
        <p:spPr>
          <a:xfrm>
            <a:off x="11160628" y="214313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15" name="object 115"/>
          <p:cNvSpPr txBox="1"/>
          <p:nvPr/>
        </p:nvSpPr>
        <p:spPr>
          <a:xfrm>
            <a:off x="693370" y="2062807"/>
            <a:ext cx="316706"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$0.6M</a:t>
            </a:r>
            <a:endParaRPr sz="844">
              <a:latin typeface="Segoe UI"/>
              <a:cs typeface="Segoe UI"/>
            </a:endParaRPr>
          </a:p>
        </p:txBody>
      </p:sp>
      <p:sp>
        <p:nvSpPr>
          <p:cNvPr id="116" name="object 116"/>
          <p:cNvSpPr/>
          <p:nvPr/>
        </p:nvSpPr>
        <p:spPr>
          <a:xfrm>
            <a:off x="1087191"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17" name="object 117"/>
          <p:cNvSpPr/>
          <p:nvPr/>
        </p:nvSpPr>
        <p:spPr>
          <a:xfrm>
            <a:off x="1140773"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18" name="object 118"/>
          <p:cNvSpPr/>
          <p:nvPr/>
        </p:nvSpPr>
        <p:spPr>
          <a:xfrm>
            <a:off x="1194355"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19" name="object 119"/>
          <p:cNvSpPr/>
          <p:nvPr/>
        </p:nvSpPr>
        <p:spPr>
          <a:xfrm>
            <a:off x="1247938"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20" name="object 120"/>
          <p:cNvSpPr/>
          <p:nvPr/>
        </p:nvSpPr>
        <p:spPr>
          <a:xfrm>
            <a:off x="1301519"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21" name="object 121"/>
          <p:cNvSpPr/>
          <p:nvPr/>
        </p:nvSpPr>
        <p:spPr>
          <a:xfrm>
            <a:off x="1355101"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22" name="object 122"/>
          <p:cNvSpPr/>
          <p:nvPr/>
        </p:nvSpPr>
        <p:spPr>
          <a:xfrm>
            <a:off x="1408683"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23" name="object 123"/>
          <p:cNvSpPr/>
          <p:nvPr/>
        </p:nvSpPr>
        <p:spPr>
          <a:xfrm>
            <a:off x="1462266"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24" name="object 124"/>
          <p:cNvSpPr/>
          <p:nvPr/>
        </p:nvSpPr>
        <p:spPr>
          <a:xfrm>
            <a:off x="1515848"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25" name="object 125"/>
          <p:cNvSpPr/>
          <p:nvPr/>
        </p:nvSpPr>
        <p:spPr>
          <a:xfrm>
            <a:off x="1569430"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26" name="object 126"/>
          <p:cNvSpPr/>
          <p:nvPr/>
        </p:nvSpPr>
        <p:spPr>
          <a:xfrm>
            <a:off x="1623013"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27" name="object 127"/>
          <p:cNvSpPr/>
          <p:nvPr/>
        </p:nvSpPr>
        <p:spPr>
          <a:xfrm>
            <a:off x="1676594"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28" name="object 128"/>
          <p:cNvSpPr/>
          <p:nvPr/>
        </p:nvSpPr>
        <p:spPr>
          <a:xfrm>
            <a:off x="1730176"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29" name="object 129"/>
          <p:cNvSpPr/>
          <p:nvPr/>
        </p:nvSpPr>
        <p:spPr>
          <a:xfrm>
            <a:off x="1783758"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30" name="object 130"/>
          <p:cNvSpPr/>
          <p:nvPr/>
        </p:nvSpPr>
        <p:spPr>
          <a:xfrm>
            <a:off x="1837340"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31" name="object 131"/>
          <p:cNvSpPr/>
          <p:nvPr/>
        </p:nvSpPr>
        <p:spPr>
          <a:xfrm>
            <a:off x="1890923"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32" name="object 132"/>
          <p:cNvSpPr/>
          <p:nvPr/>
        </p:nvSpPr>
        <p:spPr>
          <a:xfrm>
            <a:off x="1944505"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33" name="object 133"/>
          <p:cNvSpPr/>
          <p:nvPr/>
        </p:nvSpPr>
        <p:spPr>
          <a:xfrm>
            <a:off x="1998087"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34" name="object 134"/>
          <p:cNvSpPr/>
          <p:nvPr/>
        </p:nvSpPr>
        <p:spPr>
          <a:xfrm>
            <a:off x="2051669"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35" name="object 135"/>
          <p:cNvSpPr/>
          <p:nvPr/>
        </p:nvSpPr>
        <p:spPr>
          <a:xfrm>
            <a:off x="2105251"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36" name="object 136"/>
          <p:cNvSpPr/>
          <p:nvPr/>
        </p:nvSpPr>
        <p:spPr>
          <a:xfrm>
            <a:off x="2158833"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37" name="object 137"/>
          <p:cNvSpPr/>
          <p:nvPr/>
        </p:nvSpPr>
        <p:spPr>
          <a:xfrm>
            <a:off x="2212415"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38" name="object 138"/>
          <p:cNvSpPr/>
          <p:nvPr/>
        </p:nvSpPr>
        <p:spPr>
          <a:xfrm>
            <a:off x="2265998"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39" name="object 139"/>
          <p:cNvSpPr/>
          <p:nvPr/>
        </p:nvSpPr>
        <p:spPr>
          <a:xfrm>
            <a:off x="2319580"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40" name="object 140"/>
          <p:cNvSpPr/>
          <p:nvPr/>
        </p:nvSpPr>
        <p:spPr>
          <a:xfrm>
            <a:off x="2373162"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41" name="object 141"/>
          <p:cNvSpPr/>
          <p:nvPr/>
        </p:nvSpPr>
        <p:spPr>
          <a:xfrm>
            <a:off x="2426743"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42" name="object 142"/>
          <p:cNvSpPr/>
          <p:nvPr/>
        </p:nvSpPr>
        <p:spPr>
          <a:xfrm>
            <a:off x="2480325"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43" name="object 143"/>
          <p:cNvSpPr/>
          <p:nvPr/>
        </p:nvSpPr>
        <p:spPr>
          <a:xfrm>
            <a:off x="2533908"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44" name="object 144"/>
          <p:cNvSpPr/>
          <p:nvPr/>
        </p:nvSpPr>
        <p:spPr>
          <a:xfrm>
            <a:off x="2587490"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45" name="object 145"/>
          <p:cNvSpPr/>
          <p:nvPr/>
        </p:nvSpPr>
        <p:spPr>
          <a:xfrm>
            <a:off x="2641072"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46" name="object 146"/>
          <p:cNvSpPr/>
          <p:nvPr/>
        </p:nvSpPr>
        <p:spPr>
          <a:xfrm>
            <a:off x="2694655"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47" name="object 147"/>
          <p:cNvSpPr/>
          <p:nvPr/>
        </p:nvSpPr>
        <p:spPr>
          <a:xfrm>
            <a:off x="2748237"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48" name="object 148"/>
          <p:cNvSpPr/>
          <p:nvPr/>
        </p:nvSpPr>
        <p:spPr>
          <a:xfrm>
            <a:off x="2801818"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49" name="object 149"/>
          <p:cNvSpPr/>
          <p:nvPr/>
        </p:nvSpPr>
        <p:spPr>
          <a:xfrm>
            <a:off x="2855400"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50" name="object 150"/>
          <p:cNvSpPr/>
          <p:nvPr/>
        </p:nvSpPr>
        <p:spPr>
          <a:xfrm>
            <a:off x="2908983"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51" name="object 151"/>
          <p:cNvSpPr/>
          <p:nvPr/>
        </p:nvSpPr>
        <p:spPr>
          <a:xfrm>
            <a:off x="2962565"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52" name="object 152"/>
          <p:cNvSpPr/>
          <p:nvPr/>
        </p:nvSpPr>
        <p:spPr>
          <a:xfrm>
            <a:off x="3016147"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53" name="object 153"/>
          <p:cNvSpPr/>
          <p:nvPr/>
        </p:nvSpPr>
        <p:spPr>
          <a:xfrm>
            <a:off x="3069729"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54" name="object 154"/>
          <p:cNvSpPr/>
          <p:nvPr/>
        </p:nvSpPr>
        <p:spPr>
          <a:xfrm>
            <a:off x="3123312"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55" name="object 155"/>
          <p:cNvSpPr/>
          <p:nvPr/>
        </p:nvSpPr>
        <p:spPr>
          <a:xfrm>
            <a:off x="3176893"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56" name="object 156"/>
          <p:cNvSpPr/>
          <p:nvPr/>
        </p:nvSpPr>
        <p:spPr>
          <a:xfrm>
            <a:off x="3230475"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57" name="object 157"/>
          <p:cNvSpPr/>
          <p:nvPr/>
        </p:nvSpPr>
        <p:spPr>
          <a:xfrm>
            <a:off x="3284057"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58" name="object 158"/>
          <p:cNvSpPr/>
          <p:nvPr/>
        </p:nvSpPr>
        <p:spPr>
          <a:xfrm>
            <a:off x="3337639"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59" name="object 159"/>
          <p:cNvSpPr/>
          <p:nvPr/>
        </p:nvSpPr>
        <p:spPr>
          <a:xfrm>
            <a:off x="3391222"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60" name="object 160"/>
          <p:cNvSpPr/>
          <p:nvPr/>
        </p:nvSpPr>
        <p:spPr>
          <a:xfrm>
            <a:off x="3444804"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61" name="object 161"/>
          <p:cNvSpPr/>
          <p:nvPr/>
        </p:nvSpPr>
        <p:spPr>
          <a:xfrm>
            <a:off x="3498386"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62" name="object 162"/>
          <p:cNvSpPr/>
          <p:nvPr/>
        </p:nvSpPr>
        <p:spPr>
          <a:xfrm>
            <a:off x="3551968"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63" name="object 163"/>
          <p:cNvSpPr/>
          <p:nvPr/>
        </p:nvSpPr>
        <p:spPr>
          <a:xfrm>
            <a:off x="3605550"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64" name="object 164"/>
          <p:cNvSpPr/>
          <p:nvPr/>
        </p:nvSpPr>
        <p:spPr>
          <a:xfrm>
            <a:off x="3659132"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65" name="object 165"/>
          <p:cNvSpPr/>
          <p:nvPr/>
        </p:nvSpPr>
        <p:spPr>
          <a:xfrm>
            <a:off x="3712714"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66" name="object 166"/>
          <p:cNvSpPr/>
          <p:nvPr/>
        </p:nvSpPr>
        <p:spPr>
          <a:xfrm>
            <a:off x="3766297"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67" name="object 167"/>
          <p:cNvSpPr/>
          <p:nvPr/>
        </p:nvSpPr>
        <p:spPr>
          <a:xfrm>
            <a:off x="3819879"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68" name="object 168"/>
          <p:cNvSpPr/>
          <p:nvPr/>
        </p:nvSpPr>
        <p:spPr>
          <a:xfrm>
            <a:off x="3873461"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69" name="object 169"/>
          <p:cNvSpPr/>
          <p:nvPr/>
        </p:nvSpPr>
        <p:spPr>
          <a:xfrm>
            <a:off x="3927043"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70" name="object 170"/>
          <p:cNvSpPr/>
          <p:nvPr/>
        </p:nvSpPr>
        <p:spPr>
          <a:xfrm>
            <a:off x="3980625"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71" name="object 171"/>
          <p:cNvSpPr/>
          <p:nvPr/>
        </p:nvSpPr>
        <p:spPr>
          <a:xfrm>
            <a:off x="4034207"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72" name="object 172"/>
          <p:cNvSpPr/>
          <p:nvPr/>
        </p:nvSpPr>
        <p:spPr>
          <a:xfrm>
            <a:off x="4087789"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73" name="object 173"/>
          <p:cNvSpPr/>
          <p:nvPr/>
        </p:nvSpPr>
        <p:spPr>
          <a:xfrm>
            <a:off x="4141371"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74" name="object 174"/>
          <p:cNvSpPr/>
          <p:nvPr/>
        </p:nvSpPr>
        <p:spPr>
          <a:xfrm>
            <a:off x="4194954"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75" name="object 175"/>
          <p:cNvSpPr/>
          <p:nvPr/>
        </p:nvSpPr>
        <p:spPr>
          <a:xfrm>
            <a:off x="4248536"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76" name="object 176"/>
          <p:cNvSpPr/>
          <p:nvPr/>
        </p:nvSpPr>
        <p:spPr>
          <a:xfrm>
            <a:off x="4302118"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77" name="object 177"/>
          <p:cNvSpPr/>
          <p:nvPr/>
        </p:nvSpPr>
        <p:spPr>
          <a:xfrm>
            <a:off x="4355699"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78" name="object 178"/>
          <p:cNvSpPr/>
          <p:nvPr/>
        </p:nvSpPr>
        <p:spPr>
          <a:xfrm>
            <a:off x="4409282"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79" name="object 179"/>
          <p:cNvSpPr/>
          <p:nvPr/>
        </p:nvSpPr>
        <p:spPr>
          <a:xfrm>
            <a:off x="4462864"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80" name="object 180"/>
          <p:cNvSpPr/>
          <p:nvPr/>
        </p:nvSpPr>
        <p:spPr>
          <a:xfrm>
            <a:off x="4516446"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81" name="object 181"/>
          <p:cNvSpPr/>
          <p:nvPr/>
        </p:nvSpPr>
        <p:spPr>
          <a:xfrm>
            <a:off x="4570029"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82" name="object 182"/>
          <p:cNvSpPr/>
          <p:nvPr/>
        </p:nvSpPr>
        <p:spPr>
          <a:xfrm>
            <a:off x="4623611"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83" name="object 183"/>
          <p:cNvSpPr/>
          <p:nvPr/>
        </p:nvSpPr>
        <p:spPr>
          <a:xfrm>
            <a:off x="4677193"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84" name="object 184"/>
          <p:cNvSpPr/>
          <p:nvPr/>
        </p:nvSpPr>
        <p:spPr>
          <a:xfrm>
            <a:off x="4730774"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85" name="object 185"/>
          <p:cNvSpPr/>
          <p:nvPr/>
        </p:nvSpPr>
        <p:spPr>
          <a:xfrm>
            <a:off x="4784356"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86" name="object 186"/>
          <p:cNvSpPr/>
          <p:nvPr/>
        </p:nvSpPr>
        <p:spPr>
          <a:xfrm>
            <a:off x="4837938"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87" name="object 187"/>
          <p:cNvSpPr/>
          <p:nvPr/>
        </p:nvSpPr>
        <p:spPr>
          <a:xfrm>
            <a:off x="4891521"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88" name="object 188"/>
          <p:cNvSpPr/>
          <p:nvPr/>
        </p:nvSpPr>
        <p:spPr>
          <a:xfrm>
            <a:off x="4945103"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89" name="object 189"/>
          <p:cNvSpPr/>
          <p:nvPr/>
        </p:nvSpPr>
        <p:spPr>
          <a:xfrm>
            <a:off x="4998685"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90" name="object 190"/>
          <p:cNvSpPr/>
          <p:nvPr/>
        </p:nvSpPr>
        <p:spPr>
          <a:xfrm>
            <a:off x="5052268"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91" name="object 191"/>
          <p:cNvSpPr/>
          <p:nvPr/>
        </p:nvSpPr>
        <p:spPr>
          <a:xfrm>
            <a:off x="5105849"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92" name="object 192"/>
          <p:cNvSpPr/>
          <p:nvPr/>
        </p:nvSpPr>
        <p:spPr>
          <a:xfrm>
            <a:off x="5159431"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93" name="object 193"/>
          <p:cNvSpPr/>
          <p:nvPr/>
        </p:nvSpPr>
        <p:spPr>
          <a:xfrm>
            <a:off x="5213013"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94" name="object 194"/>
          <p:cNvSpPr/>
          <p:nvPr/>
        </p:nvSpPr>
        <p:spPr>
          <a:xfrm>
            <a:off x="5266596"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95" name="object 195"/>
          <p:cNvSpPr/>
          <p:nvPr/>
        </p:nvSpPr>
        <p:spPr>
          <a:xfrm>
            <a:off x="5320178"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96" name="object 196"/>
          <p:cNvSpPr/>
          <p:nvPr/>
        </p:nvSpPr>
        <p:spPr>
          <a:xfrm>
            <a:off x="5373760"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97" name="object 197"/>
          <p:cNvSpPr/>
          <p:nvPr/>
        </p:nvSpPr>
        <p:spPr>
          <a:xfrm>
            <a:off x="5427342"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98" name="object 198"/>
          <p:cNvSpPr/>
          <p:nvPr/>
        </p:nvSpPr>
        <p:spPr>
          <a:xfrm>
            <a:off x="5480924"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199" name="object 199"/>
          <p:cNvSpPr/>
          <p:nvPr/>
        </p:nvSpPr>
        <p:spPr>
          <a:xfrm>
            <a:off x="5534506"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00" name="object 200"/>
          <p:cNvSpPr/>
          <p:nvPr/>
        </p:nvSpPr>
        <p:spPr>
          <a:xfrm>
            <a:off x="5588088"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01" name="object 201"/>
          <p:cNvSpPr/>
          <p:nvPr/>
        </p:nvSpPr>
        <p:spPr>
          <a:xfrm>
            <a:off x="5641670"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02" name="object 202"/>
          <p:cNvSpPr/>
          <p:nvPr/>
        </p:nvSpPr>
        <p:spPr>
          <a:xfrm>
            <a:off x="5695253"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03" name="object 203"/>
          <p:cNvSpPr/>
          <p:nvPr/>
        </p:nvSpPr>
        <p:spPr>
          <a:xfrm>
            <a:off x="5748835"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04" name="object 204"/>
          <p:cNvSpPr/>
          <p:nvPr/>
        </p:nvSpPr>
        <p:spPr>
          <a:xfrm>
            <a:off x="5802417"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05" name="object 205"/>
          <p:cNvSpPr/>
          <p:nvPr/>
        </p:nvSpPr>
        <p:spPr>
          <a:xfrm>
            <a:off x="5855998"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06" name="object 206"/>
          <p:cNvSpPr/>
          <p:nvPr/>
        </p:nvSpPr>
        <p:spPr>
          <a:xfrm>
            <a:off x="5909581"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07" name="object 207"/>
          <p:cNvSpPr/>
          <p:nvPr/>
        </p:nvSpPr>
        <p:spPr>
          <a:xfrm>
            <a:off x="5963163"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08" name="object 208"/>
          <p:cNvSpPr/>
          <p:nvPr/>
        </p:nvSpPr>
        <p:spPr>
          <a:xfrm>
            <a:off x="6016745"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09" name="object 209"/>
          <p:cNvSpPr/>
          <p:nvPr/>
        </p:nvSpPr>
        <p:spPr>
          <a:xfrm>
            <a:off x="6070328"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10" name="object 210"/>
          <p:cNvSpPr/>
          <p:nvPr/>
        </p:nvSpPr>
        <p:spPr>
          <a:xfrm>
            <a:off x="6123910"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11" name="object 211"/>
          <p:cNvSpPr/>
          <p:nvPr/>
        </p:nvSpPr>
        <p:spPr>
          <a:xfrm>
            <a:off x="6177492"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12" name="object 212"/>
          <p:cNvSpPr/>
          <p:nvPr/>
        </p:nvSpPr>
        <p:spPr>
          <a:xfrm>
            <a:off x="6231073"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13" name="object 213"/>
          <p:cNvSpPr/>
          <p:nvPr/>
        </p:nvSpPr>
        <p:spPr>
          <a:xfrm>
            <a:off x="6284655"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14" name="object 214"/>
          <p:cNvSpPr/>
          <p:nvPr/>
        </p:nvSpPr>
        <p:spPr>
          <a:xfrm>
            <a:off x="6338238"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15" name="object 215"/>
          <p:cNvSpPr/>
          <p:nvPr/>
        </p:nvSpPr>
        <p:spPr>
          <a:xfrm>
            <a:off x="6391820"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16" name="object 216"/>
          <p:cNvSpPr/>
          <p:nvPr/>
        </p:nvSpPr>
        <p:spPr>
          <a:xfrm>
            <a:off x="6445402"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17" name="object 217"/>
          <p:cNvSpPr/>
          <p:nvPr/>
        </p:nvSpPr>
        <p:spPr>
          <a:xfrm>
            <a:off x="6498984"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18" name="object 218"/>
          <p:cNvSpPr/>
          <p:nvPr/>
        </p:nvSpPr>
        <p:spPr>
          <a:xfrm>
            <a:off x="6552567"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19" name="object 219"/>
          <p:cNvSpPr/>
          <p:nvPr/>
        </p:nvSpPr>
        <p:spPr>
          <a:xfrm>
            <a:off x="6606148"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20" name="object 220"/>
          <p:cNvSpPr/>
          <p:nvPr/>
        </p:nvSpPr>
        <p:spPr>
          <a:xfrm>
            <a:off x="6659730"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21" name="object 221"/>
          <p:cNvSpPr/>
          <p:nvPr/>
        </p:nvSpPr>
        <p:spPr>
          <a:xfrm>
            <a:off x="6713312"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22" name="object 222"/>
          <p:cNvSpPr/>
          <p:nvPr/>
        </p:nvSpPr>
        <p:spPr>
          <a:xfrm>
            <a:off x="6766895"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23" name="object 223"/>
          <p:cNvSpPr/>
          <p:nvPr/>
        </p:nvSpPr>
        <p:spPr>
          <a:xfrm>
            <a:off x="6820477"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24" name="object 224"/>
          <p:cNvSpPr/>
          <p:nvPr/>
        </p:nvSpPr>
        <p:spPr>
          <a:xfrm>
            <a:off x="6874059"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25" name="object 225"/>
          <p:cNvSpPr/>
          <p:nvPr/>
        </p:nvSpPr>
        <p:spPr>
          <a:xfrm>
            <a:off x="6927641"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26" name="object 226"/>
          <p:cNvSpPr/>
          <p:nvPr/>
        </p:nvSpPr>
        <p:spPr>
          <a:xfrm>
            <a:off x="6981223"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27" name="object 227"/>
          <p:cNvSpPr/>
          <p:nvPr/>
        </p:nvSpPr>
        <p:spPr>
          <a:xfrm>
            <a:off x="7034805"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28" name="object 228"/>
          <p:cNvSpPr/>
          <p:nvPr/>
        </p:nvSpPr>
        <p:spPr>
          <a:xfrm>
            <a:off x="7088388"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29" name="object 229"/>
          <p:cNvSpPr/>
          <p:nvPr/>
        </p:nvSpPr>
        <p:spPr>
          <a:xfrm>
            <a:off x="7141969"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30" name="object 230"/>
          <p:cNvSpPr/>
          <p:nvPr/>
        </p:nvSpPr>
        <p:spPr>
          <a:xfrm>
            <a:off x="7195552"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31" name="object 231"/>
          <p:cNvSpPr/>
          <p:nvPr/>
        </p:nvSpPr>
        <p:spPr>
          <a:xfrm>
            <a:off x="7249134"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32" name="object 232"/>
          <p:cNvSpPr/>
          <p:nvPr/>
        </p:nvSpPr>
        <p:spPr>
          <a:xfrm>
            <a:off x="7302717"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33" name="object 233"/>
          <p:cNvSpPr/>
          <p:nvPr/>
        </p:nvSpPr>
        <p:spPr>
          <a:xfrm>
            <a:off x="7356298"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34" name="object 234"/>
          <p:cNvSpPr/>
          <p:nvPr/>
        </p:nvSpPr>
        <p:spPr>
          <a:xfrm>
            <a:off x="7409880"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35" name="object 235"/>
          <p:cNvSpPr/>
          <p:nvPr/>
        </p:nvSpPr>
        <p:spPr>
          <a:xfrm>
            <a:off x="7463462"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36" name="object 236"/>
          <p:cNvSpPr/>
          <p:nvPr/>
        </p:nvSpPr>
        <p:spPr>
          <a:xfrm>
            <a:off x="7517045"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37" name="object 237"/>
          <p:cNvSpPr/>
          <p:nvPr/>
        </p:nvSpPr>
        <p:spPr>
          <a:xfrm>
            <a:off x="7570626"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38" name="object 238"/>
          <p:cNvSpPr/>
          <p:nvPr/>
        </p:nvSpPr>
        <p:spPr>
          <a:xfrm>
            <a:off x="7624209"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39" name="object 239"/>
          <p:cNvSpPr/>
          <p:nvPr/>
        </p:nvSpPr>
        <p:spPr>
          <a:xfrm>
            <a:off x="7677791"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40" name="object 240"/>
          <p:cNvSpPr/>
          <p:nvPr/>
        </p:nvSpPr>
        <p:spPr>
          <a:xfrm>
            <a:off x="7731373"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41" name="object 241"/>
          <p:cNvSpPr/>
          <p:nvPr/>
        </p:nvSpPr>
        <p:spPr>
          <a:xfrm>
            <a:off x="7784955"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42" name="object 242"/>
          <p:cNvSpPr/>
          <p:nvPr/>
        </p:nvSpPr>
        <p:spPr>
          <a:xfrm>
            <a:off x="7838536"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43" name="object 243"/>
          <p:cNvSpPr/>
          <p:nvPr/>
        </p:nvSpPr>
        <p:spPr>
          <a:xfrm>
            <a:off x="7892119"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44" name="object 244"/>
          <p:cNvSpPr/>
          <p:nvPr/>
        </p:nvSpPr>
        <p:spPr>
          <a:xfrm>
            <a:off x="7945701"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45" name="object 245"/>
          <p:cNvSpPr/>
          <p:nvPr/>
        </p:nvSpPr>
        <p:spPr>
          <a:xfrm>
            <a:off x="7999284"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46" name="object 246"/>
          <p:cNvSpPr/>
          <p:nvPr/>
        </p:nvSpPr>
        <p:spPr>
          <a:xfrm>
            <a:off x="8052865"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47" name="object 247"/>
          <p:cNvSpPr/>
          <p:nvPr/>
        </p:nvSpPr>
        <p:spPr>
          <a:xfrm>
            <a:off x="8106448"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48" name="object 248"/>
          <p:cNvSpPr/>
          <p:nvPr/>
        </p:nvSpPr>
        <p:spPr>
          <a:xfrm>
            <a:off x="8160029"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49" name="object 249"/>
          <p:cNvSpPr/>
          <p:nvPr/>
        </p:nvSpPr>
        <p:spPr>
          <a:xfrm>
            <a:off x="8213612"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50" name="object 250"/>
          <p:cNvSpPr/>
          <p:nvPr/>
        </p:nvSpPr>
        <p:spPr>
          <a:xfrm>
            <a:off x="8267194"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51" name="object 251"/>
          <p:cNvSpPr/>
          <p:nvPr/>
        </p:nvSpPr>
        <p:spPr>
          <a:xfrm>
            <a:off x="8320776"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52" name="object 252"/>
          <p:cNvSpPr/>
          <p:nvPr/>
        </p:nvSpPr>
        <p:spPr>
          <a:xfrm>
            <a:off x="8374358"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53" name="object 253"/>
          <p:cNvSpPr/>
          <p:nvPr/>
        </p:nvSpPr>
        <p:spPr>
          <a:xfrm>
            <a:off x="8427941"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54" name="object 254"/>
          <p:cNvSpPr/>
          <p:nvPr/>
        </p:nvSpPr>
        <p:spPr>
          <a:xfrm>
            <a:off x="8481523"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55" name="object 255"/>
          <p:cNvSpPr/>
          <p:nvPr/>
        </p:nvSpPr>
        <p:spPr>
          <a:xfrm>
            <a:off x="8535104"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56" name="object 256"/>
          <p:cNvSpPr/>
          <p:nvPr/>
        </p:nvSpPr>
        <p:spPr>
          <a:xfrm>
            <a:off x="8588686"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57" name="object 257"/>
          <p:cNvSpPr/>
          <p:nvPr/>
        </p:nvSpPr>
        <p:spPr>
          <a:xfrm>
            <a:off x="8642269"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58" name="object 258"/>
          <p:cNvSpPr/>
          <p:nvPr/>
        </p:nvSpPr>
        <p:spPr>
          <a:xfrm>
            <a:off x="8695851"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59" name="object 259"/>
          <p:cNvSpPr/>
          <p:nvPr/>
        </p:nvSpPr>
        <p:spPr>
          <a:xfrm>
            <a:off x="8749433"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60" name="object 260"/>
          <p:cNvSpPr/>
          <p:nvPr/>
        </p:nvSpPr>
        <p:spPr>
          <a:xfrm>
            <a:off x="8803015"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61" name="object 261"/>
          <p:cNvSpPr/>
          <p:nvPr/>
        </p:nvSpPr>
        <p:spPr>
          <a:xfrm>
            <a:off x="8856598"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62" name="object 262"/>
          <p:cNvSpPr/>
          <p:nvPr/>
        </p:nvSpPr>
        <p:spPr>
          <a:xfrm>
            <a:off x="8910179"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63" name="object 263"/>
          <p:cNvSpPr/>
          <p:nvPr/>
        </p:nvSpPr>
        <p:spPr>
          <a:xfrm>
            <a:off x="8963761"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64" name="object 264"/>
          <p:cNvSpPr/>
          <p:nvPr/>
        </p:nvSpPr>
        <p:spPr>
          <a:xfrm>
            <a:off x="9017343"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65" name="object 265"/>
          <p:cNvSpPr/>
          <p:nvPr/>
        </p:nvSpPr>
        <p:spPr>
          <a:xfrm>
            <a:off x="9070926"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66" name="object 266"/>
          <p:cNvSpPr/>
          <p:nvPr/>
        </p:nvSpPr>
        <p:spPr>
          <a:xfrm>
            <a:off x="9124508"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67" name="object 267"/>
          <p:cNvSpPr/>
          <p:nvPr/>
        </p:nvSpPr>
        <p:spPr>
          <a:xfrm>
            <a:off x="9178090"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68" name="object 268"/>
          <p:cNvSpPr/>
          <p:nvPr/>
        </p:nvSpPr>
        <p:spPr>
          <a:xfrm>
            <a:off x="9231672"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69" name="object 269"/>
          <p:cNvSpPr/>
          <p:nvPr/>
        </p:nvSpPr>
        <p:spPr>
          <a:xfrm>
            <a:off x="9285254"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70" name="object 270"/>
          <p:cNvSpPr/>
          <p:nvPr/>
        </p:nvSpPr>
        <p:spPr>
          <a:xfrm>
            <a:off x="9338836"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71" name="object 271"/>
          <p:cNvSpPr/>
          <p:nvPr/>
        </p:nvSpPr>
        <p:spPr>
          <a:xfrm>
            <a:off x="9392418"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72" name="object 272"/>
          <p:cNvSpPr/>
          <p:nvPr/>
        </p:nvSpPr>
        <p:spPr>
          <a:xfrm>
            <a:off x="9446000"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73" name="object 273"/>
          <p:cNvSpPr/>
          <p:nvPr/>
        </p:nvSpPr>
        <p:spPr>
          <a:xfrm>
            <a:off x="9499583"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74" name="object 274"/>
          <p:cNvSpPr/>
          <p:nvPr/>
        </p:nvSpPr>
        <p:spPr>
          <a:xfrm>
            <a:off x="9553165"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75" name="object 275"/>
          <p:cNvSpPr/>
          <p:nvPr/>
        </p:nvSpPr>
        <p:spPr>
          <a:xfrm>
            <a:off x="9606748"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76" name="object 276"/>
          <p:cNvSpPr/>
          <p:nvPr/>
        </p:nvSpPr>
        <p:spPr>
          <a:xfrm>
            <a:off x="9660328"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77" name="object 277"/>
          <p:cNvSpPr/>
          <p:nvPr/>
        </p:nvSpPr>
        <p:spPr>
          <a:xfrm>
            <a:off x="9713910"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78" name="object 278"/>
          <p:cNvSpPr/>
          <p:nvPr/>
        </p:nvSpPr>
        <p:spPr>
          <a:xfrm>
            <a:off x="9767493"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79" name="object 279"/>
          <p:cNvSpPr/>
          <p:nvPr/>
        </p:nvSpPr>
        <p:spPr>
          <a:xfrm>
            <a:off x="9821075"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80" name="object 280"/>
          <p:cNvSpPr/>
          <p:nvPr/>
        </p:nvSpPr>
        <p:spPr>
          <a:xfrm>
            <a:off x="9874657"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81" name="object 281"/>
          <p:cNvSpPr/>
          <p:nvPr/>
        </p:nvSpPr>
        <p:spPr>
          <a:xfrm>
            <a:off x="9928239"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82" name="object 282"/>
          <p:cNvSpPr/>
          <p:nvPr/>
        </p:nvSpPr>
        <p:spPr>
          <a:xfrm>
            <a:off x="9981822"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83" name="object 283"/>
          <p:cNvSpPr/>
          <p:nvPr/>
        </p:nvSpPr>
        <p:spPr>
          <a:xfrm>
            <a:off x="10035403"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84" name="object 284"/>
          <p:cNvSpPr/>
          <p:nvPr/>
        </p:nvSpPr>
        <p:spPr>
          <a:xfrm>
            <a:off x="10088985"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85" name="object 285"/>
          <p:cNvSpPr/>
          <p:nvPr/>
        </p:nvSpPr>
        <p:spPr>
          <a:xfrm>
            <a:off x="10142567"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86" name="object 286"/>
          <p:cNvSpPr/>
          <p:nvPr/>
        </p:nvSpPr>
        <p:spPr>
          <a:xfrm>
            <a:off x="10196150"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87" name="object 287"/>
          <p:cNvSpPr/>
          <p:nvPr/>
        </p:nvSpPr>
        <p:spPr>
          <a:xfrm>
            <a:off x="10249732"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88" name="object 288"/>
          <p:cNvSpPr/>
          <p:nvPr/>
        </p:nvSpPr>
        <p:spPr>
          <a:xfrm>
            <a:off x="10303315"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89" name="object 289"/>
          <p:cNvSpPr/>
          <p:nvPr/>
        </p:nvSpPr>
        <p:spPr>
          <a:xfrm>
            <a:off x="10356896"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90" name="object 290"/>
          <p:cNvSpPr/>
          <p:nvPr/>
        </p:nvSpPr>
        <p:spPr>
          <a:xfrm>
            <a:off x="10410478"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91" name="object 291"/>
          <p:cNvSpPr/>
          <p:nvPr/>
        </p:nvSpPr>
        <p:spPr>
          <a:xfrm>
            <a:off x="10464060"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92" name="object 292"/>
          <p:cNvSpPr/>
          <p:nvPr/>
        </p:nvSpPr>
        <p:spPr>
          <a:xfrm>
            <a:off x="10517643"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93" name="object 293"/>
          <p:cNvSpPr/>
          <p:nvPr/>
        </p:nvSpPr>
        <p:spPr>
          <a:xfrm>
            <a:off x="10571224"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94" name="object 294"/>
          <p:cNvSpPr/>
          <p:nvPr/>
        </p:nvSpPr>
        <p:spPr>
          <a:xfrm>
            <a:off x="10624807"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95" name="object 295"/>
          <p:cNvSpPr/>
          <p:nvPr/>
        </p:nvSpPr>
        <p:spPr>
          <a:xfrm>
            <a:off x="10678389"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96" name="object 296"/>
          <p:cNvSpPr/>
          <p:nvPr/>
        </p:nvSpPr>
        <p:spPr>
          <a:xfrm>
            <a:off x="10731972"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97" name="object 297"/>
          <p:cNvSpPr/>
          <p:nvPr/>
        </p:nvSpPr>
        <p:spPr>
          <a:xfrm>
            <a:off x="10785553"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98" name="object 298"/>
          <p:cNvSpPr/>
          <p:nvPr/>
        </p:nvSpPr>
        <p:spPr>
          <a:xfrm>
            <a:off x="10839135"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299" name="object 299"/>
          <p:cNvSpPr/>
          <p:nvPr/>
        </p:nvSpPr>
        <p:spPr>
          <a:xfrm>
            <a:off x="10892717"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00" name="object 300"/>
          <p:cNvSpPr/>
          <p:nvPr/>
        </p:nvSpPr>
        <p:spPr>
          <a:xfrm>
            <a:off x="10946300"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01" name="object 301"/>
          <p:cNvSpPr/>
          <p:nvPr/>
        </p:nvSpPr>
        <p:spPr>
          <a:xfrm>
            <a:off x="10999882"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02" name="object 302"/>
          <p:cNvSpPr/>
          <p:nvPr/>
        </p:nvSpPr>
        <p:spPr>
          <a:xfrm>
            <a:off x="11053464"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03" name="object 303"/>
          <p:cNvSpPr/>
          <p:nvPr/>
        </p:nvSpPr>
        <p:spPr>
          <a:xfrm>
            <a:off x="11107046" y="768040"/>
            <a:ext cx="8930" cy="9525"/>
          </a:xfrm>
          <a:custGeom>
            <a:avLst/>
            <a:gdLst/>
            <a:ahLst/>
            <a:cxnLst/>
            <a:rect l="l" t="t" r="r" b="b"/>
            <a:pathLst>
              <a:path w="9525" h="10159">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04" name="object 304"/>
          <p:cNvSpPr/>
          <p:nvPr/>
        </p:nvSpPr>
        <p:spPr>
          <a:xfrm>
            <a:off x="11160622" y="768048"/>
            <a:ext cx="35123" cy="9525"/>
          </a:xfrm>
          <a:custGeom>
            <a:avLst/>
            <a:gdLst/>
            <a:ahLst/>
            <a:cxnLst/>
            <a:rect l="l" t="t" r="r" b="b"/>
            <a:pathLst>
              <a:path w="37465" h="10159">
                <a:moveTo>
                  <a:pt x="9525" y="0"/>
                </a:moveTo>
                <a:lnTo>
                  <a:pt x="0" y="0"/>
                </a:lnTo>
                <a:lnTo>
                  <a:pt x="0" y="9537"/>
                </a:lnTo>
                <a:lnTo>
                  <a:pt x="9525" y="9537"/>
                </a:lnTo>
                <a:lnTo>
                  <a:pt x="9525" y="0"/>
                </a:lnTo>
                <a:close/>
              </a:path>
              <a:path w="37465" h="10159">
                <a:moveTo>
                  <a:pt x="37350" y="0"/>
                </a:moveTo>
                <a:lnTo>
                  <a:pt x="27825" y="0"/>
                </a:lnTo>
                <a:lnTo>
                  <a:pt x="27825" y="9537"/>
                </a:lnTo>
                <a:lnTo>
                  <a:pt x="37350" y="9537"/>
                </a:lnTo>
                <a:lnTo>
                  <a:pt x="37350" y="0"/>
                </a:lnTo>
                <a:close/>
              </a:path>
            </a:pathLst>
          </a:custGeom>
          <a:solidFill>
            <a:srgbClr val="C7C6C3"/>
          </a:solidFill>
        </p:spPr>
        <p:txBody>
          <a:bodyPr wrap="square" lIns="0" tIns="0" rIns="0" bIns="0" rtlCol="0"/>
          <a:lstStyle/>
          <a:p>
            <a:endParaRPr sz="1688"/>
          </a:p>
        </p:txBody>
      </p:sp>
      <p:sp>
        <p:nvSpPr>
          <p:cNvPr id="305" name="object 305"/>
          <p:cNvSpPr txBox="1"/>
          <p:nvPr/>
        </p:nvSpPr>
        <p:spPr>
          <a:xfrm>
            <a:off x="11273043" y="6188085"/>
            <a:ext cx="259556"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$40K</a:t>
            </a:r>
            <a:endParaRPr sz="844">
              <a:latin typeface="Segoe UI"/>
              <a:cs typeface="Segoe UI"/>
            </a:endParaRPr>
          </a:p>
        </p:txBody>
      </p:sp>
      <p:sp>
        <p:nvSpPr>
          <p:cNvPr id="306" name="object 306"/>
          <p:cNvSpPr/>
          <p:nvPr/>
        </p:nvSpPr>
        <p:spPr>
          <a:xfrm>
            <a:off x="11186716" y="4434953"/>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07" name="object 307"/>
          <p:cNvSpPr txBox="1"/>
          <p:nvPr/>
        </p:nvSpPr>
        <p:spPr>
          <a:xfrm>
            <a:off x="11273043" y="4354628"/>
            <a:ext cx="259556"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$60K</a:t>
            </a:r>
            <a:endParaRPr sz="844">
              <a:latin typeface="Segoe UI"/>
              <a:cs typeface="Segoe UI"/>
            </a:endParaRPr>
          </a:p>
        </p:txBody>
      </p:sp>
      <p:sp>
        <p:nvSpPr>
          <p:cNvPr id="308" name="object 308"/>
          <p:cNvSpPr/>
          <p:nvPr/>
        </p:nvSpPr>
        <p:spPr>
          <a:xfrm>
            <a:off x="11186716" y="2601497"/>
            <a:ext cx="8930" cy="9525"/>
          </a:xfrm>
          <a:custGeom>
            <a:avLst/>
            <a:gdLst/>
            <a:ahLst/>
            <a:cxnLst/>
            <a:rect l="l" t="t" r="r" b="b"/>
            <a:pathLst>
              <a:path w="9525" h="10160">
                <a:moveTo>
                  <a:pt x="9525" y="9535"/>
                </a:moveTo>
                <a:lnTo>
                  <a:pt x="0" y="9535"/>
                </a:lnTo>
                <a:lnTo>
                  <a:pt x="0" y="0"/>
                </a:lnTo>
                <a:lnTo>
                  <a:pt x="9525" y="0"/>
                </a:lnTo>
                <a:lnTo>
                  <a:pt x="9525" y="9535"/>
                </a:lnTo>
                <a:close/>
              </a:path>
            </a:pathLst>
          </a:custGeom>
          <a:solidFill>
            <a:srgbClr val="C7C6C3"/>
          </a:solidFill>
        </p:spPr>
        <p:txBody>
          <a:bodyPr wrap="square" lIns="0" tIns="0" rIns="0" bIns="0" rtlCol="0"/>
          <a:lstStyle/>
          <a:p>
            <a:endParaRPr sz="1688"/>
          </a:p>
        </p:txBody>
      </p:sp>
      <p:sp>
        <p:nvSpPr>
          <p:cNvPr id="309" name="object 309"/>
          <p:cNvSpPr txBox="1"/>
          <p:nvPr/>
        </p:nvSpPr>
        <p:spPr>
          <a:xfrm>
            <a:off x="11273043" y="2521172"/>
            <a:ext cx="259556"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$80K</a:t>
            </a:r>
            <a:endParaRPr sz="844">
              <a:latin typeface="Segoe UI"/>
              <a:cs typeface="Segoe UI"/>
            </a:endParaRPr>
          </a:p>
        </p:txBody>
      </p:sp>
      <p:sp>
        <p:nvSpPr>
          <p:cNvPr id="310" name="object 310"/>
          <p:cNvSpPr txBox="1"/>
          <p:nvPr/>
        </p:nvSpPr>
        <p:spPr>
          <a:xfrm>
            <a:off x="11273043" y="687715"/>
            <a:ext cx="317302"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$100K</a:t>
            </a:r>
            <a:endParaRPr sz="844">
              <a:latin typeface="Segoe UI"/>
              <a:cs typeface="Segoe UI"/>
            </a:endParaRPr>
          </a:p>
        </p:txBody>
      </p:sp>
      <p:sp>
        <p:nvSpPr>
          <p:cNvPr id="311" name="object 311"/>
          <p:cNvSpPr txBox="1"/>
          <p:nvPr/>
        </p:nvSpPr>
        <p:spPr>
          <a:xfrm>
            <a:off x="6003019" y="6426426"/>
            <a:ext cx="276820" cy="185147"/>
          </a:xfrm>
          <a:prstGeom prst="rect">
            <a:avLst/>
          </a:prstGeom>
        </p:spPr>
        <p:txBody>
          <a:bodyPr vert="horz" wrap="square" lIns="0" tIns="11906" rIns="0" bIns="0" rtlCol="0">
            <a:spAutoFit/>
          </a:bodyPr>
          <a:lstStyle/>
          <a:p>
            <a:pPr marL="11906">
              <a:spcBef>
                <a:spcPts val="94"/>
              </a:spcBef>
            </a:pPr>
            <a:r>
              <a:rPr sz="1125" spc="-159" dirty="0">
                <a:solidFill>
                  <a:srgbClr val="252423"/>
                </a:solidFill>
                <a:latin typeface="Tahoma"/>
                <a:cs typeface="Tahoma"/>
              </a:rPr>
              <a:t>Y</a:t>
            </a:r>
            <a:r>
              <a:rPr sz="1125" spc="-56" dirty="0">
                <a:solidFill>
                  <a:srgbClr val="252423"/>
                </a:solidFill>
                <a:latin typeface="Tahoma"/>
                <a:cs typeface="Tahoma"/>
              </a:rPr>
              <a:t>ea</a:t>
            </a:r>
            <a:r>
              <a:rPr sz="1125" spc="14" dirty="0">
                <a:solidFill>
                  <a:srgbClr val="252423"/>
                </a:solidFill>
                <a:latin typeface="Tahoma"/>
                <a:cs typeface="Tahoma"/>
              </a:rPr>
              <a:t>r</a:t>
            </a:r>
            <a:endParaRPr sz="1125">
              <a:latin typeface="Tahoma"/>
              <a:cs typeface="Tahoma"/>
            </a:endParaRPr>
          </a:p>
        </p:txBody>
      </p:sp>
      <p:sp>
        <p:nvSpPr>
          <p:cNvPr id="312" name="object 312"/>
          <p:cNvSpPr txBox="1"/>
          <p:nvPr/>
        </p:nvSpPr>
        <p:spPr>
          <a:xfrm>
            <a:off x="508554" y="3053791"/>
            <a:ext cx="307777" cy="929283"/>
          </a:xfrm>
          <a:prstGeom prst="rect">
            <a:avLst/>
          </a:prstGeom>
        </p:spPr>
        <p:txBody>
          <a:bodyPr vert="vert270" wrap="square" lIns="0" tIns="0" rIns="0" bIns="0" rtlCol="0">
            <a:spAutoFit/>
          </a:bodyPr>
          <a:lstStyle/>
          <a:p>
            <a:pPr marL="11906">
              <a:lnSpc>
                <a:spcPts val="1195"/>
              </a:lnSpc>
            </a:pPr>
            <a:r>
              <a:rPr sz="1125" dirty="0">
                <a:solidFill>
                  <a:srgbClr val="252423"/>
                </a:solidFill>
                <a:latin typeface="Tahoma"/>
                <a:cs typeface="Tahoma"/>
              </a:rPr>
              <a:t>Sa</a:t>
            </a:r>
            <a:r>
              <a:rPr sz="1125" spc="-14" dirty="0">
                <a:solidFill>
                  <a:srgbClr val="252423"/>
                </a:solidFill>
                <a:latin typeface="Tahoma"/>
                <a:cs typeface="Tahoma"/>
              </a:rPr>
              <a:t>l</a:t>
            </a:r>
            <a:r>
              <a:rPr sz="1125" dirty="0">
                <a:solidFill>
                  <a:srgbClr val="252423"/>
                </a:solidFill>
                <a:latin typeface="Tahoma"/>
                <a:cs typeface="Tahoma"/>
              </a:rPr>
              <a:t>es</a:t>
            </a:r>
            <a:r>
              <a:rPr sz="1125" spc="-94" dirty="0">
                <a:solidFill>
                  <a:srgbClr val="252423"/>
                </a:solidFill>
                <a:latin typeface="Tahoma"/>
                <a:cs typeface="Tahoma"/>
              </a:rPr>
              <a:t> </a:t>
            </a:r>
            <a:r>
              <a:rPr sz="1125" dirty="0">
                <a:solidFill>
                  <a:srgbClr val="252423"/>
                </a:solidFill>
                <a:latin typeface="Tahoma"/>
                <a:cs typeface="Tahoma"/>
              </a:rPr>
              <a:t>and</a:t>
            </a:r>
            <a:r>
              <a:rPr sz="1125" spc="-94" dirty="0">
                <a:solidFill>
                  <a:srgbClr val="252423"/>
                </a:solidFill>
                <a:latin typeface="Tahoma"/>
                <a:cs typeface="Tahoma"/>
              </a:rPr>
              <a:t> </a:t>
            </a:r>
            <a:r>
              <a:rPr sz="1125" dirty="0">
                <a:solidFill>
                  <a:srgbClr val="252423"/>
                </a:solidFill>
                <a:latin typeface="Tahoma"/>
                <a:cs typeface="Tahoma"/>
              </a:rPr>
              <a:t>Profit</a:t>
            </a:r>
            <a:endParaRPr sz="1125">
              <a:latin typeface="Tahoma"/>
              <a:cs typeface="Tahoma"/>
            </a:endParaRPr>
          </a:p>
        </p:txBody>
      </p:sp>
      <p:sp>
        <p:nvSpPr>
          <p:cNvPr id="313" name="object 313"/>
          <p:cNvSpPr txBox="1"/>
          <p:nvPr/>
        </p:nvSpPr>
        <p:spPr>
          <a:xfrm>
            <a:off x="11626139" y="3348497"/>
            <a:ext cx="307777" cy="339923"/>
          </a:xfrm>
          <a:prstGeom prst="rect">
            <a:avLst/>
          </a:prstGeom>
        </p:spPr>
        <p:txBody>
          <a:bodyPr vert="vert270" wrap="square" lIns="0" tIns="0" rIns="0" bIns="0" rtlCol="0">
            <a:spAutoFit/>
          </a:bodyPr>
          <a:lstStyle/>
          <a:p>
            <a:pPr marL="11906">
              <a:lnSpc>
                <a:spcPts val="1195"/>
              </a:lnSpc>
            </a:pPr>
            <a:r>
              <a:rPr sz="1125" dirty="0">
                <a:solidFill>
                  <a:srgbClr val="252423"/>
                </a:solidFill>
                <a:latin typeface="Tahoma"/>
                <a:cs typeface="Tahoma"/>
              </a:rPr>
              <a:t>Profit</a:t>
            </a:r>
            <a:endParaRPr sz="1125">
              <a:latin typeface="Tahoma"/>
              <a:cs typeface="Tahoma"/>
            </a:endParaRPr>
          </a:p>
        </p:txBody>
      </p:sp>
      <p:sp>
        <p:nvSpPr>
          <p:cNvPr id="314" name="object 314"/>
          <p:cNvSpPr txBox="1"/>
          <p:nvPr/>
        </p:nvSpPr>
        <p:spPr>
          <a:xfrm>
            <a:off x="2028322" y="6292318"/>
            <a:ext cx="254794"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2014</a:t>
            </a:r>
            <a:endParaRPr sz="844">
              <a:latin typeface="Segoe UI"/>
              <a:cs typeface="Segoe UI"/>
            </a:endParaRPr>
          </a:p>
        </p:txBody>
      </p:sp>
      <p:sp>
        <p:nvSpPr>
          <p:cNvPr id="315" name="object 315"/>
          <p:cNvSpPr txBox="1"/>
          <p:nvPr/>
        </p:nvSpPr>
        <p:spPr>
          <a:xfrm>
            <a:off x="4688442" y="6292318"/>
            <a:ext cx="254794"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2015</a:t>
            </a:r>
            <a:endParaRPr sz="844">
              <a:latin typeface="Segoe UI"/>
              <a:cs typeface="Segoe UI"/>
            </a:endParaRPr>
          </a:p>
        </p:txBody>
      </p:sp>
      <p:sp>
        <p:nvSpPr>
          <p:cNvPr id="316" name="object 316"/>
          <p:cNvSpPr txBox="1"/>
          <p:nvPr/>
        </p:nvSpPr>
        <p:spPr>
          <a:xfrm>
            <a:off x="7348562" y="6292318"/>
            <a:ext cx="254794"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2016</a:t>
            </a:r>
            <a:endParaRPr sz="844">
              <a:latin typeface="Segoe UI"/>
              <a:cs typeface="Segoe UI"/>
            </a:endParaRPr>
          </a:p>
        </p:txBody>
      </p:sp>
      <p:sp>
        <p:nvSpPr>
          <p:cNvPr id="317" name="object 317"/>
          <p:cNvSpPr txBox="1"/>
          <p:nvPr/>
        </p:nvSpPr>
        <p:spPr>
          <a:xfrm>
            <a:off x="10008682" y="6292318"/>
            <a:ext cx="254794"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2017</a:t>
            </a:r>
            <a:endParaRPr sz="844">
              <a:latin typeface="Segoe UI"/>
              <a:cs typeface="Segoe UI"/>
            </a:endParaRPr>
          </a:p>
        </p:txBody>
      </p:sp>
      <p:grpSp>
        <p:nvGrpSpPr>
          <p:cNvPr id="318" name="object 318"/>
          <p:cNvGrpSpPr/>
          <p:nvPr/>
        </p:nvGrpSpPr>
        <p:grpSpPr>
          <a:xfrm>
            <a:off x="1087191" y="1227216"/>
            <a:ext cx="10109002" cy="5041702"/>
            <a:chOff x="981870" y="1309030"/>
            <a:chExt cx="10782935" cy="5377815"/>
          </a:xfrm>
        </p:grpSpPr>
        <p:sp>
          <p:nvSpPr>
            <p:cNvPr id="319" name="object 319"/>
            <p:cNvSpPr/>
            <p:nvPr/>
          </p:nvSpPr>
          <p:spPr>
            <a:xfrm>
              <a:off x="981870" y="3134916"/>
              <a:ext cx="1135380" cy="3551554"/>
            </a:xfrm>
            <a:custGeom>
              <a:avLst/>
              <a:gdLst/>
              <a:ahLst/>
              <a:cxnLst/>
              <a:rect l="l" t="t" r="r" b="b"/>
              <a:pathLst>
                <a:path w="1135380" h="3551554">
                  <a:moveTo>
                    <a:pt x="1134984" y="3551386"/>
                  </a:moveTo>
                  <a:lnTo>
                    <a:pt x="0" y="3551386"/>
                  </a:lnTo>
                  <a:lnTo>
                    <a:pt x="0" y="0"/>
                  </a:lnTo>
                  <a:lnTo>
                    <a:pt x="1134984" y="0"/>
                  </a:lnTo>
                  <a:lnTo>
                    <a:pt x="1134984" y="3551386"/>
                  </a:lnTo>
                  <a:close/>
                </a:path>
              </a:pathLst>
            </a:custGeom>
            <a:solidFill>
              <a:srgbClr val="118CFF"/>
            </a:solidFill>
          </p:spPr>
          <p:txBody>
            <a:bodyPr wrap="square" lIns="0" tIns="0" rIns="0" bIns="0" rtlCol="0"/>
            <a:lstStyle/>
            <a:p>
              <a:endParaRPr sz="1688"/>
            </a:p>
          </p:txBody>
        </p:sp>
        <p:sp>
          <p:nvSpPr>
            <p:cNvPr id="320" name="object 320"/>
            <p:cNvSpPr/>
            <p:nvPr/>
          </p:nvSpPr>
          <p:spPr>
            <a:xfrm>
              <a:off x="2116854" y="6322956"/>
              <a:ext cx="1135380" cy="363855"/>
            </a:xfrm>
            <a:custGeom>
              <a:avLst/>
              <a:gdLst/>
              <a:ahLst/>
              <a:cxnLst/>
              <a:rect l="l" t="t" r="r" b="b"/>
              <a:pathLst>
                <a:path w="1135379" h="363854">
                  <a:moveTo>
                    <a:pt x="1134984" y="363346"/>
                  </a:moveTo>
                  <a:lnTo>
                    <a:pt x="0" y="363346"/>
                  </a:lnTo>
                  <a:lnTo>
                    <a:pt x="0" y="0"/>
                  </a:lnTo>
                  <a:lnTo>
                    <a:pt x="1134984" y="0"/>
                  </a:lnTo>
                  <a:lnTo>
                    <a:pt x="1134984" y="363346"/>
                  </a:lnTo>
                  <a:close/>
                </a:path>
              </a:pathLst>
            </a:custGeom>
            <a:solidFill>
              <a:srgbClr val="12239D"/>
            </a:solidFill>
          </p:spPr>
          <p:txBody>
            <a:bodyPr wrap="square" lIns="0" tIns="0" rIns="0" bIns="0" rtlCol="0"/>
            <a:lstStyle/>
            <a:p>
              <a:endParaRPr sz="1688"/>
            </a:p>
          </p:txBody>
        </p:sp>
        <p:sp>
          <p:nvSpPr>
            <p:cNvPr id="321" name="object 321"/>
            <p:cNvSpPr/>
            <p:nvPr/>
          </p:nvSpPr>
          <p:spPr>
            <a:xfrm>
              <a:off x="3819331" y="3235500"/>
              <a:ext cx="1135380" cy="3451225"/>
            </a:xfrm>
            <a:custGeom>
              <a:avLst/>
              <a:gdLst/>
              <a:ahLst/>
              <a:cxnLst/>
              <a:rect l="l" t="t" r="r" b="b"/>
              <a:pathLst>
                <a:path w="1135379" h="3451225">
                  <a:moveTo>
                    <a:pt x="1134984" y="3450803"/>
                  </a:moveTo>
                  <a:lnTo>
                    <a:pt x="0" y="3450803"/>
                  </a:lnTo>
                  <a:lnTo>
                    <a:pt x="0" y="0"/>
                  </a:lnTo>
                  <a:lnTo>
                    <a:pt x="1134984" y="0"/>
                  </a:lnTo>
                  <a:lnTo>
                    <a:pt x="1134984" y="3450803"/>
                  </a:lnTo>
                  <a:close/>
                </a:path>
              </a:pathLst>
            </a:custGeom>
            <a:solidFill>
              <a:srgbClr val="118CFF"/>
            </a:solidFill>
          </p:spPr>
          <p:txBody>
            <a:bodyPr wrap="square" lIns="0" tIns="0" rIns="0" bIns="0" rtlCol="0"/>
            <a:lstStyle/>
            <a:p>
              <a:endParaRPr sz="1688"/>
            </a:p>
          </p:txBody>
        </p:sp>
        <p:sp>
          <p:nvSpPr>
            <p:cNvPr id="322" name="object 322"/>
            <p:cNvSpPr/>
            <p:nvPr/>
          </p:nvSpPr>
          <p:spPr>
            <a:xfrm>
              <a:off x="4954316" y="6234403"/>
              <a:ext cx="1135380" cy="452120"/>
            </a:xfrm>
            <a:custGeom>
              <a:avLst/>
              <a:gdLst/>
              <a:ahLst/>
              <a:cxnLst/>
              <a:rect l="l" t="t" r="r" b="b"/>
              <a:pathLst>
                <a:path w="1135379" h="452120">
                  <a:moveTo>
                    <a:pt x="1134984" y="451900"/>
                  </a:moveTo>
                  <a:lnTo>
                    <a:pt x="0" y="451900"/>
                  </a:lnTo>
                  <a:lnTo>
                    <a:pt x="0" y="0"/>
                  </a:lnTo>
                  <a:lnTo>
                    <a:pt x="1134984" y="0"/>
                  </a:lnTo>
                  <a:lnTo>
                    <a:pt x="1134984" y="451900"/>
                  </a:lnTo>
                  <a:close/>
                </a:path>
              </a:pathLst>
            </a:custGeom>
            <a:solidFill>
              <a:srgbClr val="12239D"/>
            </a:solidFill>
          </p:spPr>
          <p:txBody>
            <a:bodyPr wrap="square" lIns="0" tIns="0" rIns="0" bIns="0" rtlCol="0"/>
            <a:lstStyle/>
            <a:p>
              <a:endParaRPr sz="1688"/>
            </a:p>
          </p:txBody>
        </p:sp>
        <p:sp>
          <p:nvSpPr>
            <p:cNvPr id="323" name="object 323"/>
            <p:cNvSpPr/>
            <p:nvPr/>
          </p:nvSpPr>
          <p:spPr>
            <a:xfrm>
              <a:off x="6656792" y="2218495"/>
              <a:ext cx="1135380" cy="4467860"/>
            </a:xfrm>
            <a:custGeom>
              <a:avLst/>
              <a:gdLst/>
              <a:ahLst/>
              <a:cxnLst/>
              <a:rect l="l" t="t" r="r" b="b"/>
              <a:pathLst>
                <a:path w="1135379" h="4467859">
                  <a:moveTo>
                    <a:pt x="1134984" y="4467807"/>
                  </a:moveTo>
                  <a:lnTo>
                    <a:pt x="0" y="4467807"/>
                  </a:lnTo>
                  <a:lnTo>
                    <a:pt x="0" y="0"/>
                  </a:lnTo>
                  <a:lnTo>
                    <a:pt x="1134984" y="0"/>
                  </a:lnTo>
                  <a:lnTo>
                    <a:pt x="1134984" y="4467807"/>
                  </a:lnTo>
                  <a:close/>
                </a:path>
              </a:pathLst>
            </a:custGeom>
            <a:solidFill>
              <a:srgbClr val="118CFF"/>
            </a:solidFill>
          </p:spPr>
          <p:txBody>
            <a:bodyPr wrap="square" lIns="0" tIns="0" rIns="0" bIns="0" rtlCol="0"/>
            <a:lstStyle/>
            <a:p>
              <a:endParaRPr sz="1688"/>
            </a:p>
          </p:txBody>
        </p:sp>
        <p:sp>
          <p:nvSpPr>
            <p:cNvPr id="324" name="object 324"/>
            <p:cNvSpPr/>
            <p:nvPr/>
          </p:nvSpPr>
          <p:spPr>
            <a:xfrm>
              <a:off x="7791777" y="6086432"/>
              <a:ext cx="1135380" cy="600075"/>
            </a:xfrm>
            <a:custGeom>
              <a:avLst/>
              <a:gdLst/>
              <a:ahLst/>
              <a:cxnLst/>
              <a:rect l="l" t="t" r="r" b="b"/>
              <a:pathLst>
                <a:path w="1135379" h="600075">
                  <a:moveTo>
                    <a:pt x="1134984" y="599871"/>
                  </a:moveTo>
                  <a:lnTo>
                    <a:pt x="0" y="599871"/>
                  </a:lnTo>
                  <a:lnTo>
                    <a:pt x="0" y="0"/>
                  </a:lnTo>
                  <a:lnTo>
                    <a:pt x="1134984" y="0"/>
                  </a:lnTo>
                  <a:lnTo>
                    <a:pt x="1134984" y="599871"/>
                  </a:lnTo>
                  <a:close/>
                </a:path>
              </a:pathLst>
            </a:custGeom>
            <a:solidFill>
              <a:srgbClr val="12239D"/>
            </a:solidFill>
          </p:spPr>
          <p:txBody>
            <a:bodyPr wrap="square" lIns="0" tIns="0" rIns="0" bIns="0" rtlCol="0"/>
            <a:lstStyle/>
            <a:p>
              <a:endParaRPr sz="1688"/>
            </a:p>
          </p:txBody>
        </p:sp>
        <p:sp>
          <p:nvSpPr>
            <p:cNvPr id="325" name="object 325"/>
            <p:cNvSpPr/>
            <p:nvPr/>
          </p:nvSpPr>
          <p:spPr>
            <a:xfrm>
              <a:off x="9494254" y="1309030"/>
              <a:ext cx="1135380" cy="5377815"/>
            </a:xfrm>
            <a:custGeom>
              <a:avLst/>
              <a:gdLst/>
              <a:ahLst/>
              <a:cxnLst/>
              <a:rect l="l" t="t" r="r" b="b"/>
              <a:pathLst>
                <a:path w="1135379" h="5377815">
                  <a:moveTo>
                    <a:pt x="1134984" y="5377272"/>
                  </a:moveTo>
                  <a:lnTo>
                    <a:pt x="0" y="5377272"/>
                  </a:lnTo>
                  <a:lnTo>
                    <a:pt x="0" y="0"/>
                  </a:lnTo>
                  <a:lnTo>
                    <a:pt x="1134984" y="0"/>
                  </a:lnTo>
                  <a:lnTo>
                    <a:pt x="1134984" y="5377272"/>
                  </a:lnTo>
                  <a:close/>
                </a:path>
              </a:pathLst>
            </a:custGeom>
            <a:solidFill>
              <a:srgbClr val="118CFF"/>
            </a:solidFill>
          </p:spPr>
          <p:txBody>
            <a:bodyPr wrap="square" lIns="0" tIns="0" rIns="0" bIns="0" rtlCol="0"/>
            <a:lstStyle/>
            <a:p>
              <a:endParaRPr sz="1688"/>
            </a:p>
          </p:txBody>
        </p:sp>
        <p:sp>
          <p:nvSpPr>
            <p:cNvPr id="326" name="object 326"/>
            <p:cNvSpPr/>
            <p:nvPr/>
          </p:nvSpPr>
          <p:spPr>
            <a:xfrm>
              <a:off x="10629238" y="6001035"/>
              <a:ext cx="1135380" cy="685800"/>
            </a:xfrm>
            <a:custGeom>
              <a:avLst/>
              <a:gdLst/>
              <a:ahLst/>
              <a:cxnLst/>
              <a:rect l="l" t="t" r="r" b="b"/>
              <a:pathLst>
                <a:path w="1135379" h="685800">
                  <a:moveTo>
                    <a:pt x="1134984" y="685267"/>
                  </a:moveTo>
                  <a:lnTo>
                    <a:pt x="0" y="685267"/>
                  </a:lnTo>
                  <a:lnTo>
                    <a:pt x="0" y="0"/>
                  </a:lnTo>
                  <a:lnTo>
                    <a:pt x="1134984" y="0"/>
                  </a:lnTo>
                  <a:lnTo>
                    <a:pt x="1134984" y="685267"/>
                  </a:lnTo>
                  <a:close/>
                </a:path>
              </a:pathLst>
            </a:custGeom>
            <a:solidFill>
              <a:srgbClr val="12239D"/>
            </a:solidFill>
          </p:spPr>
          <p:txBody>
            <a:bodyPr wrap="square" lIns="0" tIns="0" rIns="0" bIns="0" rtlCol="0"/>
            <a:lstStyle/>
            <a:p>
              <a:endParaRPr sz="1688"/>
            </a:p>
          </p:txBody>
        </p:sp>
        <p:sp>
          <p:nvSpPr>
            <p:cNvPr id="327" name="object 327"/>
            <p:cNvSpPr/>
            <p:nvPr/>
          </p:nvSpPr>
          <p:spPr>
            <a:xfrm>
              <a:off x="2116854" y="1460779"/>
              <a:ext cx="8512810" cy="4292600"/>
            </a:xfrm>
            <a:custGeom>
              <a:avLst/>
              <a:gdLst/>
              <a:ahLst/>
              <a:cxnLst/>
              <a:rect l="l" t="t" r="r" b="b"/>
              <a:pathLst>
                <a:path w="8512810" h="4292600">
                  <a:moveTo>
                    <a:pt x="0" y="4292272"/>
                  </a:moveTo>
                  <a:lnTo>
                    <a:pt x="2837461" y="3111562"/>
                  </a:lnTo>
                  <a:lnTo>
                    <a:pt x="5674922" y="1138610"/>
                  </a:lnTo>
                  <a:lnTo>
                    <a:pt x="8512383" y="0"/>
                  </a:lnTo>
                </a:path>
              </a:pathLst>
            </a:custGeom>
            <a:ln w="28600">
              <a:solidFill>
                <a:srgbClr val="E66B37"/>
              </a:solidFill>
            </a:ln>
          </p:spPr>
          <p:txBody>
            <a:bodyPr wrap="square" lIns="0" tIns="0" rIns="0" bIns="0" rtlCol="0"/>
            <a:lstStyle/>
            <a:p>
              <a:endParaRPr sz="1688"/>
            </a:p>
          </p:txBody>
        </p:sp>
      </p:grpSp>
      <p:pic>
        <p:nvPicPr>
          <p:cNvPr id="328" name="object 328"/>
          <p:cNvPicPr/>
          <p:nvPr/>
        </p:nvPicPr>
        <p:blipFill>
          <a:blip r:embed="rId2" cstate="print"/>
          <a:stretch>
            <a:fillRect/>
          </a:stretch>
        </p:blipFill>
        <p:spPr>
          <a:xfrm>
            <a:off x="525075" y="519159"/>
            <a:ext cx="88376" cy="88298"/>
          </a:xfrm>
          <a:prstGeom prst="rect">
            <a:avLst/>
          </a:prstGeom>
        </p:spPr>
      </p:pic>
      <p:pic>
        <p:nvPicPr>
          <p:cNvPr id="329" name="object 329"/>
          <p:cNvPicPr/>
          <p:nvPr/>
        </p:nvPicPr>
        <p:blipFill>
          <a:blip r:embed="rId3" cstate="print"/>
          <a:stretch>
            <a:fillRect/>
          </a:stretch>
        </p:blipFill>
        <p:spPr>
          <a:xfrm>
            <a:off x="953700" y="519159"/>
            <a:ext cx="88376" cy="88298"/>
          </a:xfrm>
          <a:prstGeom prst="rect">
            <a:avLst/>
          </a:prstGeom>
        </p:spPr>
      </p:pic>
      <p:pic>
        <p:nvPicPr>
          <p:cNvPr id="330" name="object 330"/>
          <p:cNvPicPr/>
          <p:nvPr/>
        </p:nvPicPr>
        <p:blipFill>
          <a:blip r:embed="rId4" cstate="print"/>
          <a:stretch>
            <a:fillRect/>
          </a:stretch>
        </p:blipFill>
        <p:spPr>
          <a:xfrm>
            <a:off x="1400185" y="519159"/>
            <a:ext cx="88376" cy="88298"/>
          </a:xfrm>
          <a:prstGeom prst="rect">
            <a:avLst/>
          </a:prstGeom>
        </p:spPr>
      </p:pic>
      <p:sp>
        <p:nvSpPr>
          <p:cNvPr id="331" name="object 331"/>
          <p:cNvSpPr txBox="1"/>
          <p:nvPr/>
        </p:nvSpPr>
        <p:spPr>
          <a:xfrm>
            <a:off x="503743" y="178653"/>
            <a:ext cx="2044898" cy="655019"/>
          </a:xfrm>
          <a:prstGeom prst="rect">
            <a:avLst/>
          </a:prstGeom>
        </p:spPr>
        <p:txBody>
          <a:bodyPr vert="horz" wrap="square" lIns="0" tIns="11906" rIns="0" bIns="0" rtlCol="0">
            <a:spAutoFit/>
          </a:bodyPr>
          <a:lstStyle/>
          <a:p>
            <a:pPr marL="11906">
              <a:spcBef>
                <a:spcPts val="94"/>
              </a:spcBef>
            </a:pPr>
            <a:r>
              <a:rPr sz="1313" spc="-33" dirty="0">
                <a:solidFill>
                  <a:srgbClr val="252423"/>
                </a:solidFill>
                <a:latin typeface="Tahoma"/>
                <a:cs typeface="Tahoma"/>
              </a:rPr>
              <a:t>S</a:t>
            </a:r>
            <a:r>
              <a:rPr sz="1313" spc="-80" dirty="0">
                <a:solidFill>
                  <a:srgbClr val="252423"/>
                </a:solidFill>
                <a:latin typeface="Tahoma"/>
                <a:cs typeface="Tahoma"/>
              </a:rPr>
              <a:t>a</a:t>
            </a:r>
            <a:r>
              <a:rPr sz="1313" spc="28" dirty="0">
                <a:solidFill>
                  <a:srgbClr val="252423"/>
                </a:solidFill>
                <a:latin typeface="Tahoma"/>
                <a:cs typeface="Tahoma"/>
              </a:rPr>
              <a:t>l</a:t>
            </a:r>
            <a:r>
              <a:rPr sz="1313" spc="-14" dirty="0">
                <a:solidFill>
                  <a:srgbClr val="252423"/>
                </a:solidFill>
                <a:latin typeface="Tahoma"/>
                <a:cs typeface="Tahoma"/>
              </a:rPr>
              <a:t>es</a:t>
            </a:r>
            <a:r>
              <a:rPr sz="1313" spc="-178" dirty="0">
                <a:solidFill>
                  <a:srgbClr val="252423"/>
                </a:solidFill>
                <a:latin typeface="Tahoma"/>
                <a:cs typeface="Tahoma"/>
              </a:rPr>
              <a:t>,</a:t>
            </a:r>
            <a:r>
              <a:rPr sz="1313" spc="-107" dirty="0">
                <a:solidFill>
                  <a:srgbClr val="252423"/>
                </a:solidFill>
                <a:latin typeface="Tahoma"/>
                <a:cs typeface="Tahoma"/>
              </a:rPr>
              <a:t> </a:t>
            </a:r>
            <a:r>
              <a:rPr sz="1313" spc="-9" dirty="0">
                <a:solidFill>
                  <a:srgbClr val="252423"/>
                </a:solidFill>
                <a:latin typeface="Tahoma"/>
                <a:cs typeface="Tahoma"/>
              </a:rPr>
              <a:t>P</a:t>
            </a:r>
            <a:r>
              <a:rPr sz="1313" spc="19" dirty="0">
                <a:solidFill>
                  <a:srgbClr val="252423"/>
                </a:solidFill>
                <a:latin typeface="Tahoma"/>
                <a:cs typeface="Tahoma"/>
              </a:rPr>
              <a:t>r</a:t>
            </a:r>
            <a:r>
              <a:rPr sz="1313" spc="-70" dirty="0">
                <a:solidFill>
                  <a:srgbClr val="252423"/>
                </a:solidFill>
                <a:latin typeface="Tahoma"/>
                <a:cs typeface="Tahoma"/>
              </a:rPr>
              <a:t>of</a:t>
            </a:r>
            <a:r>
              <a:rPr sz="1313" spc="-9" dirty="0">
                <a:solidFill>
                  <a:srgbClr val="252423"/>
                </a:solidFill>
                <a:latin typeface="Tahoma"/>
                <a:cs typeface="Tahoma"/>
              </a:rPr>
              <a:t>i</a:t>
            </a:r>
            <a:r>
              <a:rPr sz="1313" spc="-42" dirty="0">
                <a:solidFill>
                  <a:srgbClr val="252423"/>
                </a:solidFill>
                <a:latin typeface="Tahoma"/>
                <a:cs typeface="Tahoma"/>
              </a:rPr>
              <a:t>t</a:t>
            </a:r>
            <a:r>
              <a:rPr sz="1313" spc="-107" dirty="0">
                <a:solidFill>
                  <a:srgbClr val="252423"/>
                </a:solidFill>
                <a:latin typeface="Tahoma"/>
                <a:cs typeface="Tahoma"/>
              </a:rPr>
              <a:t> </a:t>
            </a:r>
            <a:r>
              <a:rPr sz="1313" spc="-80" dirty="0">
                <a:solidFill>
                  <a:srgbClr val="252423"/>
                </a:solidFill>
                <a:latin typeface="Tahoma"/>
                <a:cs typeface="Tahoma"/>
              </a:rPr>
              <a:t>a</a:t>
            </a:r>
            <a:r>
              <a:rPr sz="1313" spc="-84" dirty="0">
                <a:solidFill>
                  <a:srgbClr val="252423"/>
                </a:solidFill>
                <a:latin typeface="Tahoma"/>
                <a:cs typeface="Tahoma"/>
              </a:rPr>
              <a:t>nd</a:t>
            </a:r>
            <a:r>
              <a:rPr sz="1313" spc="-107" dirty="0">
                <a:solidFill>
                  <a:srgbClr val="252423"/>
                </a:solidFill>
                <a:latin typeface="Tahoma"/>
                <a:cs typeface="Tahoma"/>
              </a:rPr>
              <a:t> </a:t>
            </a:r>
            <a:r>
              <a:rPr sz="1313" spc="-9" dirty="0">
                <a:solidFill>
                  <a:srgbClr val="252423"/>
                </a:solidFill>
                <a:latin typeface="Tahoma"/>
                <a:cs typeface="Tahoma"/>
              </a:rPr>
              <a:t>P</a:t>
            </a:r>
            <a:r>
              <a:rPr sz="1313" spc="19" dirty="0">
                <a:solidFill>
                  <a:srgbClr val="252423"/>
                </a:solidFill>
                <a:latin typeface="Tahoma"/>
                <a:cs typeface="Tahoma"/>
              </a:rPr>
              <a:t>r</a:t>
            </a:r>
            <a:r>
              <a:rPr sz="1313" spc="-70" dirty="0">
                <a:solidFill>
                  <a:srgbClr val="252423"/>
                </a:solidFill>
                <a:latin typeface="Tahoma"/>
                <a:cs typeface="Tahoma"/>
              </a:rPr>
              <a:t>of</a:t>
            </a:r>
            <a:r>
              <a:rPr sz="1313" spc="-9" dirty="0">
                <a:solidFill>
                  <a:srgbClr val="252423"/>
                </a:solidFill>
                <a:latin typeface="Tahoma"/>
                <a:cs typeface="Tahoma"/>
              </a:rPr>
              <a:t>i</a:t>
            </a:r>
            <a:r>
              <a:rPr sz="1313" spc="-42" dirty="0">
                <a:solidFill>
                  <a:srgbClr val="252423"/>
                </a:solidFill>
                <a:latin typeface="Tahoma"/>
                <a:cs typeface="Tahoma"/>
              </a:rPr>
              <a:t>t</a:t>
            </a:r>
            <a:r>
              <a:rPr sz="1313" spc="-107" dirty="0">
                <a:solidFill>
                  <a:srgbClr val="252423"/>
                </a:solidFill>
                <a:latin typeface="Tahoma"/>
                <a:cs typeface="Tahoma"/>
              </a:rPr>
              <a:t> </a:t>
            </a:r>
            <a:r>
              <a:rPr sz="1313" spc="-89" dirty="0">
                <a:solidFill>
                  <a:srgbClr val="252423"/>
                </a:solidFill>
                <a:latin typeface="Tahoma"/>
                <a:cs typeface="Tahoma"/>
              </a:rPr>
              <a:t>b</a:t>
            </a:r>
            <a:r>
              <a:rPr sz="1313" spc="-47" dirty="0">
                <a:solidFill>
                  <a:srgbClr val="252423"/>
                </a:solidFill>
                <a:latin typeface="Tahoma"/>
                <a:cs typeface="Tahoma"/>
              </a:rPr>
              <a:t>y</a:t>
            </a:r>
            <a:r>
              <a:rPr sz="1313" spc="-107" dirty="0">
                <a:solidFill>
                  <a:srgbClr val="252423"/>
                </a:solidFill>
                <a:latin typeface="Tahoma"/>
                <a:cs typeface="Tahoma"/>
              </a:rPr>
              <a:t> </a:t>
            </a:r>
            <a:r>
              <a:rPr sz="1313" spc="-183" dirty="0">
                <a:solidFill>
                  <a:srgbClr val="252423"/>
                </a:solidFill>
                <a:latin typeface="Tahoma"/>
                <a:cs typeface="Tahoma"/>
              </a:rPr>
              <a:t>Y</a:t>
            </a:r>
            <a:r>
              <a:rPr sz="1313" spc="-66" dirty="0">
                <a:solidFill>
                  <a:srgbClr val="252423"/>
                </a:solidFill>
                <a:latin typeface="Tahoma"/>
                <a:cs typeface="Tahoma"/>
              </a:rPr>
              <a:t>ea</a:t>
            </a:r>
            <a:r>
              <a:rPr sz="1313" spc="19" dirty="0">
                <a:solidFill>
                  <a:srgbClr val="252423"/>
                </a:solidFill>
                <a:latin typeface="Tahoma"/>
                <a:cs typeface="Tahoma"/>
              </a:rPr>
              <a:t>r</a:t>
            </a:r>
            <a:endParaRPr sz="1313">
              <a:latin typeface="Tahoma"/>
              <a:cs typeface="Tahoma"/>
            </a:endParaRPr>
          </a:p>
          <a:p>
            <a:pPr marL="128588">
              <a:spcBef>
                <a:spcPts val="769"/>
              </a:spcBef>
              <a:tabLst>
                <a:tab pos="556617" algn="l"/>
                <a:tab pos="1003102" algn="l"/>
              </a:tabLst>
            </a:pPr>
            <a:r>
              <a:rPr sz="938" dirty="0">
                <a:solidFill>
                  <a:srgbClr val="605D5C"/>
                </a:solidFill>
                <a:latin typeface="Segoe UI"/>
                <a:cs typeface="Segoe UI"/>
              </a:rPr>
              <a:t>Sales	Profit	Profit</a:t>
            </a:r>
            <a:endParaRPr sz="938">
              <a:latin typeface="Segoe UI"/>
              <a:cs typeface="Segoe UI"/>
            </a:endParaRPr>
          </a:p>
          <a:p>
            <a:pPr marL="201215">
              <a:spcBef>
                <a:spcPts val="539"/>
              </a:spcBef>
            </a:pPr>
            <a:r>
              <a:rPr sz="844" spc="-5" dirty="0">
                <a:solidFill>
                  <a:srgbClr val="605D5C"/>
                </a:solidFill>
                <a:latin typeface="Segoe UI"/>
                <a:cs typeface="Segoe UI"/>
              </a:rPr>
              <a:t>$0.8M</a:t>
            </a:r>
            <a:endParaRPr sz="844">
              <a:latin typeface="Segoe UI"/>
              <a:cs typeface="Segoe U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Introduction of the Team</a:t>
            </a:r>
          </a:p>
          <a:p>
            <a:r>
              <a:rPr lang="en-US" dirty="0"/>
              <a:t>About the project</a:t>
            </a:r>
          </a:p>
          <a:p>
            <a:r>
              <a:rPr lang="en-US" dirty="0"/>
              <a:t>Tasks and Challenges</a:t>
            </a:r>
          </a:p>
          <a:p>
            <a:r>
              <a:rPr lang="en-US" dirty="0"/>
              <a:t>Review of the process</a:t>
            </a:r>
          </a:p>
          <a:p>
            <a:r>
              <a:rPr lang="en-US" dirty="0"/>
              <a:t>Closure</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680909" y="295132"/>
            <a:ext cx="830461" cy="138323"/>
          </a:xfrm>
          <a:prstGeom prst="rect">
            <a:avLst/>
          </a:prstGeom>
        </p:spPr>
        <p:txBody>
          <a:bodyPr vert="horz" wrap="square" lIns="0" tIns="8334" rIns="0" bIns="0" rtlCol="0">
            <a:spAutoFit/>
          </a:bodyPr>
          <a:lstStyle/>
          <a:p>
            <a:pPr>
              <a:spcBef>
                <a:spcPts val="66"/>
              </a:spcBef>
            </a:pPr>
            <a:r>
              <a:rPr sz="844" spc="-9" dirty="0">
                <a:solidFill>
                  <a:srgbClr val="FFFFFF"/>
                </a:solidFill>
                <a:latin typeface="Segoe UI"/>
                <a:cs typeface="Segoe UI"/>
              </a:rPr>
              <a:t>Power</a:t>
            </a:r>
            <a:r>
              <a:rPr sz="844" spc="-42" dirty="0">
                <a:solidFill>
                  <a:srgbClr val="FFFFFF"/>
                </a:solidFill>
                <a:latin typeface="Segoe UI"/>
                <a:cs typeface="Segoe UI"/>
              </a:rPr>
              <a:t> </a:t>
            </a:r>
            <a:r>
              <a:rPr sz="844" dirty="0">
                <a:solidFill>
                  <a:srgbClr val="FFFFFF"/>
                </a:solidFill>
                <a:latin typeface="Segoe UI"/>
                <a:cs typeface="Segoe UI"/>
              </a:rPr>
              <a:t>BI</a:t>
            </a:r>
            <a:r>
              <a:rPr sz="844" spc="-38" dirty="0">
                <a:solidFill>
                  <a:srgbClr val="FFFFFF"/>
                </a:solidFill>
                <a:latin typeface="Segoe UI"/>
                <a:cs typeface="Segoe UI"/>
              </a:rPr>
              <a:t> </a:t>
            </a:r>
            <a:r>
              <a:rPr sz="844" dirty="0">
                <a:solidFill>
                  <a:srgbClr val="FFFFFF"/>
                </a:solidFill>
                <a:latin typeface="Segoe UI"/>
                <a:cs typeface="Segoe UI"/>
              </a:rPr>
              <a:t>Desktop</a:t>
            </a:r>
            <a:endParaRPr sz="844">
              <a:latin typeface="Segoe UI"/>
              <a:cs typeface="Segoe UI"/>
            </a:endParaRPr>
          </a:p>
        </p:txBody>
      </p:sp>
      <p:sp>
        <p:nvSpPr>
          <p:cNvPr id="3" name="object 3"/>
          <p:cNvSpPr/>
          <p:nvPr/>
        </p:nvSpPr>
        <p:spPr>
          <a:xfrm>
            <a:off x="381000" y="214313"/>
            <a:ext cx="11430000" cy="6429375"/>
          </a:xfrm>
          <a:custGeom>
            <a:avLst/>
            <a:gdLst/>
            <a:ahLst/>
            <a:cxnLst/>
            <a:rect l="l" t="t" r="r" b="b"/>
            <a:pathLst>
              <a:path w="12192000" h="6858000">
                <a:moveTo>
                  <a:pt x="12192000" y="6858000"/>
                </a:moveTo>
                <a:lnTo>
                  <a:pt x="0" y="6858000"/>
                </a:lnTo>
                <a:lnTo>
                  <a:pt x="0" y="0"/>
                </a:lnTo>
                <a:lnTo>
                  <a:pt x="12192000" y="0"/>
                </a:lnTo>
                <a:lnTo>
                  <a:pt x="12192000" y="6858000"/>
                </a:lnTo>
                <a:close/>
              </a:path>
            </a:pathLst>
          </a:custGeom>
          <a:solidFill>
            <a:srgbClr val="FFFFFF"/>
          </a:solidFill>
        </p:spPr>
        <p:txBody>
          <a:bodyPr wrap="square" lIns="0" tIns="0" rIns="0" bIns="0" rtlCol="0"/>
          <a:lstStyle/>
          <a:p>
            <a:endParaRPr sz="1688"/>
          </a:p>
        </p:txBody>
      </p:sp>
      <p:sp>
        <p:nvSpPr>
          <p:cNvPr id="4" name="object 4"/>
          <p:cNvSpPr txBox="1"/>
          <p:nvPr/>
        </p:nvSpPr>
        <p:spPr>
          <a:xfrm>
            <a:off x="413743" y="178653"/>
            <a:ext cx="1918692" cy="214065"/>
          </a:xfrm>
          <a:prstGeom prst="rect">
            <a:avLst/>
          </a:prstGeom>
        </p:spPr>
        <p:txBody>
          <a:bodyPr vert="horz" wrap="square" lIns="0" tIns="11906" rIns="0" bIns="0" rtlCol="0">
            <a:spAutoFit/>
          </a:bodyPr>
          <a:lstStyle/>
          <a:p>
            <a:pPr marL="11906">
              <a:spcBef>
                <a:spcPts val="94"/>
              </a:spcBef>
            </a:pPr>
            <a:r>
              <a:rPr sz="1313" spc="66" dirty="0">
                <a:solidFill>
                  <a:srgbClr val="252423"/>
                </a:solidFill>
                <a:latin typeface="Trebuchet MS"/>
                <a:cs typeface="Trebuchet MS"/>
              </a:rPr>
              <a:t>S</a:t>
            </a:r>
            <a:r>
              <a:rPr sz="1313" spc="-80" dirty="0">
                <a:solidFill>
                  <a:srgbClr val="252423"/>
                </a:solidFill>
                <a:latin typeface="Trebuchet MS"/>
                <a:cs typeface="Trebuchet MS"/>
              </a:rPr>
              <a:t>a</a:t>
            </a:r>
            <a:r>
              <a:rPr sz="1313" spc="-61" dirty="0">
                <a:solidFill>
                  <a:srgbClr val="252423"/>
                </a:solidFill>
                <a:latin typeface="Trebuchet MS"/>
                <a:cs typeface="Trebuchet MS"/>
              </a:rPr>
              <a:t>l</a:t>
            </a:r>
            <a:r>
              <a:rPr sz="1313" dirty="0">
                <a:solidFill>
                  <a:srgbClr val="252423"/>
                </a:solidFill>
                <a:latin typeface="Trebuchet MS"/>
                <a:cs typeface="Trebuchet MS"/>
              </a:rPr>
              <a:t>es</a:t>
            </a:r>
            <a:r>
              <a:rPr sz="1313" spc="-94" dirty="0">
                <a:solidFill>
                  <a:srgbClr val="252423"/>
                </a:solidFill>
                <a:latin typeface="Trebuchet MS"/>
                <a:cs typeface="Trebuchet MS"/>
              </a:rPr>
              <a:t> </a:t>
            </a:r>
            <a:r>
              <a:rPr sz="1313" spc="-80" dirty="0">
                <a:solidFill>
                  <a:srgbClr val="252423"/>
                </a:solidFill>
                <a:latin typeface="Trebuchet MS"/>
                <a:cs typeface="Trebuchet MS"/>
              </a:rPr>
              <a:t>and</a:t>
            </a:r>
            <a:r>
              <a:rPr sz="1313" spc="-94" dirty="0">
                <a:solidFill>
                  <a:srgbClr val="252423"/>
                </a:solidFill>
                <a:latin typeface="Trebuchet MS"/>
                <a:cs typeface="Trebuchet MS"/>
              </a:rPr>
              <a:t> </a:t>
            </a:r>
            <a:r>
              <a:rPr sz="1313" spc="-19" dirty="0">
                <a:solidFill>
                  <a:srgbClr val="252423"/>
                </a:solidFill>
                <a:latin typeface="Trebuchet MS"/>
                <a:cs typeface="Trebuchet MS"/>
              </a:rPr>
              <a:t>Pr</a:t>
            </a:r>
            <a:r>
              <a:rPr sz="1313" spc="-98" dirty="0">
                <a:solidFill>
                  <a:srgbClr val="252423"/>
                </a:solidFill>
                <a:latin typeface="Trebuchet MS"/>
                <a:cs typeface="Trebuchet MS"/>
              </a:rPr>
              <a:t>of</a:t>
            </a:r>
            <a:r>
              <a:rPr sz="1313" spc="-84" dirty="0">
                <a:solidFill>
                  <a:srgbClr val="252423"/>
                </a:solidFill>
                <a:latin typeface="Trebuchet MS"/>
                <a:cs typeface="Trebuchet MS"/>
              </a:rPr>
              <a:t>i</a:t>
            </a:r>
            <a:r>
              <a:rPr sz="1313" spc="-122" dirty="0">
                <a:solidFill>
                  <a:srgbClr val="252423"/>
                </a:solidFill>
                <a:latin typeface="Trebuchet MS"/>
                <a:cs typeface="Trebuchet MS"/>
              </a:rPr>
              <a:t>t</a:t>
            </a:r>
            <a:r>
              <a:rPr sz="1313" spc="-94" dirty="0">
                <a:solidFill>
                  <a:srgbClr val="252423"/>
                </a:solidFill>
                <a:latin typeface="Trebuchet MS"/>
                <a:cs typeface="Trebuchet MS"/>
              </a:rPr>
              <a:t> b</a:t>
            </a:r>
            <a:r>
              <a:rPr sz="1313" spc="-38" dirty="0">
                <a:solidFill>
                  <a:srgbClr val="252423"/>
                </a:solidFill>
                <a:latin typeface="Trebuchet MS"/>
                <a:cs typeface="Trebuchet MS"/>
              </a:rPr>
              <a:t>y</a:t>
            </a:r>
            <a:r>
              <a:rPr sz="1313" spc="-94" dirty="0">
                <a:solidFill>
                  <a:srgbClr val="252423"/>
                </a:solidFill>
                <a:latin typeface="Trebuchet MS"/>
                <a:cs typeface="Trebuchet MS"/>
              </a:rPr>
              <a:t> </a:t>
            </a:r>
            <a:r>
              <a:rPr sz="1313" spc="-75" dirty="0">
                <a:solidFill>
                  <a:srgbClr val="252423"/>
                </a:solidFill>
                <a:latin typeface="Trebuchet MS"/>
                <a:cs typeface="Trebuchet MS"/>
              </a:rPr>
              <a:t>Categ</a:t>
            </a:r>
            <a:r>
              <a:rPr sz="1313" spc="-42" dirty="0">
                <a:solidFill>
                  <a:srgbClr val="252423"/>
                </a:solidFill>
                <a:latin typeface="Trebuchet MS"/>
                <a:cs typeface="Trebuchet MS"/>
              </a:rPr>
              <a:t>or</a:t>
            </a:r>
            <a:r>
              <a:rPr sz="1313" spc="-38" dirty="0">
                <a:solidFill>
                  <a:srgbClr val="252423"/>
                </a:solidFill>
                <a:latin typeface="Trebuchet MS"/>
                <a:cs typeface="Trebuchet MS"/>
              </a:rPr>
              <a:t>y</a:t>
            </a:r>
            <a:endParaRPr sz="1313">
              <a:latin typeface="Trebuchet MS"/>
              <a:cs typeface="Trebuchet MS"/>
            </a:endParaRPr>
          </a:p>
        </p:txBody>
      </p:sp>
      <p:pic>
        <p:nvPicPr>
          <p:cNvPr id="5" name="object 5"/>
          <p:cNvPicPr/>
          <p:nvPr/>
        </p:nvPicPr>
        <p:blipFill>
          <a:blip r:embed="rId2" cstate="print"/>
          <a:stretch>
            <a:fillRect/>
          </a:stretch>
        </p:blipFill>
        <p:spPr>
          <a:xfrm>
            <a:off x="2998086" y="922416"/>
            <a:ext cx="4866278" cy="5192215"/>
          </a:xfrm>
          <a:prstGeom prst="rect">
            <a:avLst/>
          </a:prstGeom>
        </p:spPr>
      </p:pic>
      <p:sp>
        <p:nvSpPr>
          <p:cNvPr id="6" name="object 6"/>
          <p:cNvSpPr txBox="1"/>
          <p:nvPr/>
        </p:nvSpPr>
        <p:spPr>
          <a:xfrm>
            <a:off x="7883724" y="2065209"/>
            <a:ext cx="891778"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$836.15K</a:t>
            </a:r>
            <a:r>
              <a:rPr sz="844" spc="-14" dirty="0">
                <a:solidFill>
                  <a:srgbClr val="605D5C"/>
                </a:solidFill>
                <a:latin typeface="Segoe UI"/>
                <a:cs typeface="Segoe UI"/>
              </a:rPr>
              <a:t> </a:t>
            </a:r>
            <a:r>
              <a:rPr sz="844" spc="-5" dirty="0">
                <a:solidFill>
                  <a:srgbClr val="605D5C"/>
                </a:solidFill>
                <a:latin typeface="Segoe UI"/>
                <a:cs typeface="Segoe UI"/>
              </a:rPr>
              <a:t>(32.36%)</a:t>
            </a:r>
            <a:endParaRPr sz="844">
              <a:latin typeface="Segoe UI"/>
              <a:cs typeface="Segoe UI"/>
            </a:endParaRPr>
          </a:p>
        </p:txBody>
      </p:sp>
      <p:sp>
        <p:nvSpPr>
          <p:cNvPr id="7" name="object 7"/>
          <p:cNvSpPr txBox="1"/>
          <p:nvPr/>
        </p:nvSpPr>
        <p:spPr>
          <a:xfrm>
            <a:off x="7757852" y="5007922"/>
            <a:ext cx="834033"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$145.45K</a:t>
            </a:r>
            <a:r>
              <a:rPr sz="844" spc="-19" dirty="0">
                <a:solidFill>
                  <a:srgbClr val="605D5C"/>
                </a:solidFill>
                <a:latin typeface="Segoe UI"/>
                <a:cs typeface="Segoe UI"/>
              </a:rPr>
              <a:t> </a:t>
            </a:r>
            <a:r>
              <a:rPr sz="844" spc="-5" dirty="0">
                <a:solidFill>
                  <a:srgbClr val="605D5C"/>
                </a:solidFill>
                <a:latin typeface="Segoe UI"/>
                <a:cs typeface="Segoe UI"/>
              </a:rPr>
              <a:t>(5.63%)</a:t>
            </a:r>
            <a:endParaRPr sz="844">
              <a:latin typeface="Segoe UI"/>
              <a:cs typeface="Segoe UI"/>
            </a:endParaRPr>
          </a:p>
        </p:txBody>
      </p:sp>
      <p:sp>
        <p:nvSpPr>
          <p:cNvPr id="8" name="object 8"/>
          <p:cNvSpPr txBox="1"/>
          <p:nvPr/>
        </p:nvSpPr>
        <p:spPr>
          <a:xfrm>
            <a:off x="4254474" y="6035774"/>
            <a:ext cx="753070"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$742K</a:t>
            </a:r>
            <a:r>
              <a:rPr sz="844" spc="-28" dirty="0">
                <a:solidFill>
                  <a:srgbClr val="605D5C"/>
                </a:solidFill>
                <a:latin typeface="Segoe UI"/>
                <a:cs typeface="Segoe UI"/>
              </a:rPr>
              <a:t> </a:t>
            </a:r>
            <a:r>
              <a:rPr sz="844" spc="-5" dirty="0">
                <a:solidFill>
                  <a:srgbClr val="605D5C"/>
                </a:solidFill>
                <a:latin typeface="Segoe UI"/>
                <a:cs typeface="Segoe UI"/>
              </a:rPr>
              <a:t>(28.72%)</a:t>
            </a:r>
            <a:endParaRPr sz="844">
              <a:latin typeface="Segoe UI"/>
              <a:cs typeface="Segoe UI"/>
            </a:endParaRPr>
          </a:p>
        </p:txBody>
      </p:sp>
      <p:sp>
        <p:nvSpPr>
          <p:cNvPr id="9" name="object 9"/>
          <p:cNvSpPr txBox="1"/>
          <p:nvPr/>
        </p:nvSpPr>
        <p:spPr>
          <a:xfrm>
            <a:off x="2315695" y="4696141"/>
            <a:ext cx="776288"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$18.45K</a:t>
            </a:r>
            <a:r>
              <a:rPr sz="844" spc="-23" dirty="0">
                <a:solidFill>
                  <a:srgbClr val="605D5C"/>
                </a:solidFill>
                <a:latin typeface="Segoe UI"/>
                <a:cs typeface="Segoe UI"/>
              </a:rPr>
              <a:t> </a:t>
            </a:r>
            <a:r>
              <a:rPr sz="844" spc="-5" dirty="0">
                <a:solidFill>
                  <a:srgbClr val="605D5C"/>
                </a:solidFill>
                <a:latin typeface="Segoe UI"/>
                <a:cs typeface="Segoe UI"/>
              </a:rPr>
              <a:t>(0.71%)</a:t>
            </a:r>
            <a:endParaRPr sz="844">
              <a:latin typeface="Segoe UI"/>
              <a:cs typeface="Segoe UI"/>
            </a:endParaRPr>
          </a:p>
        </p:txBody>
      </p:sp>
      <p:sp>
        <p:nvSpPr>
          <p:cNvPr id="10" name="object 10"/>
          <p:cNvSpPr txBox="1"/>
          <p:nvPr/>
        </p:nvSpPr>
        <p:spPr>
          <a:xfrm>
            <a:off x="2087027" y="2426951"/>
            <a:ext cx="891778"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$719.05K</a:t>
            </a:r>
            <a:r>
              <a:rPr sz="844" spc="-14" dirty="0">
                <a:solidFill>
                  <a:srgbClr val="605D5C"/>
                </a:solidFill>
                <a:latin typeface="Segoe UI"/>
                <a:cs typeface="Segoe UI"/>
              </a:rPr>
              <a:t> </a:t>
            </a:r>
            <a:r>
              <a:rPr sz="844" spc="-5" dirty="0">
                <a:solidFill>
                  <a:srgbClr val="605D5C"/>
                </a:solidFill>
                <a:latin typeface="Segoe UI"/>
                <a:cs typeface="Segoe UI"/>
              </a:rPr>
              <a:t>(27.83%)</a:t>
            </a:r>
            <a:endParaRPr sz="844">
              <a:latin typeface="Segoe UI"/>
              <a:cs typeface="Segoe UI"/>
            </a:endParaRPr>
          </a:p>
        </p:txBody>
      </p:sp>
      <p:sp>
        <p:nvSpPr>
          <p:cNvPr id="11" name="object 11"/>
          <p:cNvSpPr txBox="1"/>
          <p:nvPr/>
        </p:nvSpPr>
        <p:spPr>
          <a:xfrm>
            <a:off x="4170743" y="852492"/>
            <a:ext cx="834033" cy="141930"/>
          </a:xfrm>
          <a:prstGeom prst="rect">
            <a:avLst/>
          </a:prstGeom>
        </p:spPr>
        <p:txBody>
          <a:bodyPr vert="horz" wrap="square" lIns="0" tIns="11906" rIns="0" bIns="0" rtlCol="0">
            <a:spAutoFit/>
          </a:bodyPr>
          <a:lstStyle/>
          <a:p>
            <a:pPr marL="11906">
              <a:spcBef>
                <a:spcPts val="94"/>
              </a:spcBef>
            </a:pPr>
            <a:r>
              <a:rPr sz="844" spc="-5" dirty="0">
                <a:solidFill>
                  <a:srgbClr val="605D5C"/>
                </a:solidFill>
                <a:latin typeface="Segoe UI"/>
                <a:cs typeface="Segoe UI"/>
              </a:rPr>
              <a:t>$122.49K</a:t>
            </a:r>
            <a:r>
              <a:rPr sz="844" spc="-19" dirty="0">
                <a:solidFill>
                  <a:srgbClr val="605D5C"/>
                </a:solidFill>
                <a:latin typeface="Segoe UI"/>
                <a:cs typeface="Segoe UI"/>
              </a:rPr>
              <a:t> </a:t>
            </a:r>
            <a:r>
              <a:rPr sz="844" spc="-5" dirty="0">
                <a:solidFill>
                  <a:srgbClr val="605D5C"/>
                </a:solidFill>
                <a:latin typeface="Segoe UI"/>
                <a:cs typeface="Segoe UI"/>
              </a:rPr>
              <a:t>(4.74%)</a:t>
            </a:r>
            <a:endParaRPr sz="844">
              <a:latin typeface="Segoe UI"/>
              <a:cs typeface="Segoe UI"/>
            </a:endParaRPr>
          </a:p>
        </p:txBody>
      </p:sp>
      <p:pic>
        <p:nvPicPr>
          <p:cNvPr id="12" name="object 12"/>
          <p:cNvPicPr/>
          <p:nvPr/>
        </p:nvPicPr>
        <p:blipFill>
          <a:blip r:embed="rId3" cstate="print"/>
          <a:stretch>
            <a:fillRect/>
          </a:stretch>
        </p:blipFill>
        <p:spPr>
          <a:xfrm>
            <a:off x="10632778" y="3325328"/>
            <a:ext cx="88376" cy="91665"/>
          </a:xfrm>
          <a:prstGeom prst="rect">
            <a:avLst/>
          </a:prstGeom>
        </p:spPr>
      </p:pic>
      <p:pic>
        <p:nvPicPr>
          <p:cNvPr id="13" name="object 13"/>
          <p:cNvPicPr/>
          <p:nvPr/>
        </p:nvPicPr>
        <p:blipFill>
          <a:blip r:embed="rId4" cstate="print"/>
          <a:stretch>
            <a:fillRect/>
          </a:stretch>
        </p:blipFill>
        <p:spPr>
          <a:xfrm>
            <a:off x="10632778" y="3554618"/>
            <a:ext cx="88376" cy="88140"/>
          </a:xfrm>
          <a:prstGeom prst="rect">
            <a:avLst/>
          </a:prstGeom>
        </p:spPr>
      </p:pic>
      <p:pic>
        <p:nvPicPr>
          <p:cNvPr id="14" name="object 14"/>
          <p:cNvPicPr/>
          <p:nvPr/>
        </p:nvPicPr>
        <p:blipFill>
          <a:blip r:embed="rId5" cstate="print"/>
          <a:stretch>
            <a:fillRect/>
          </a:stretch>
        </p:blipFill>
        <p:spPr>
          <a:xfrm>
            <a:off x="10632778" y="3777860"/>
            <a:ext cx="88376" cy="88140"/>
          </a:xfrm>
          <a:prstGeom prst="rect">
            <a:avLst/>
          </a:prstGeom>
        </p:spPr>
      </p:pic>
      <p:sp>
        <p:nvSpPr>
          <p:cNvPr id="15" name="object 15"/>
          <p:cNvSpPr txBox="1"/>
          <p:nvPr/>
        </p:nvSpPr>
        <p:spPr>
          <a:xfrm>
            <a:off x="10607120" y="3047994"/>
            <a:ext cx="925116" cy="831230"/>
          </a:xfrm>
          <a:prstGeom prst="rect">
            <a:avLst/>
          </a:prstGeom>
        </p:spPr>
        <p:txBody>
          <a:bodyPr vert="horz" wrap="square" lIns="0" tIns="56555" rIns="0" bIns="0" rtlCol="0">
            <a:spAutoFit/>
          </a:bodyPr>
          <a:lstStyle/>
          <a:p>
            <a:pPr marL="11906">
              <a:spcBef>
                <a:spcPts val="445"/>
              </a:spcBef>
            </a:pPr>
            <a:r>
              <a:rPr sz="938" b="1" dirty="0">
                <a:solidFill>
                  <a:srgbClr val="605D5C"/>
                </a:solidFill>
                <a:latin typeface="Segoe UI"/>
                <a:cs typeface="Segoe UI"/>
              </a:rPr>
              <a:t>Category</a:t>
            </a:r>
            <a:endParaRPr sz="938">
              <a:latin typeface="Segoe UI"/>
              <a:cs typeface="Segoe UI"/>
            </a:endParaRPr>
          </a:p>
          <a:p>
            <a:pPr marL="128588">
              <a:spcBef>
                <a:spcPts val="352"/>
              </a:spcBef>
            </a:pPr>
            <a:r>
              <a:rPr sz="938" spc="-9" dirty="0">
                <a:solidFill>
                  <a:srgbClr val="605D5C"/>
                </a:solidFill>
                <a:latin typeface="Segoe UI"/>
                <a:cs typeface="Segoe UI"/>
              </a:rPr>
              <a:t>Technology</a:t>
            </a:r>
            <a:endParaRPr sz="938">
              <a:latin typeface="Segoe UI"/>
              <a:cs typeface="Segoe UI"/>
            </a:endParaRPr>
          </a:p>
          <a:p>
            <a:pPr marL="128588" marR="4763">
              <a:lnSpc>
                <a:spcPct val="156300"/>
              </a:lnSpc>
              <a:spcBef>
                <a:spcPts val="70"/>
              </a:spcBef>
            </a:pPr>
            <a:r>
              <a:rPr sz="938" dirty="0">
                <a:solidFill>
                  <a:srgbClr val="605D5C"/>
                </a:solidFill>
                <a:latin typeface="Segoe UI"/>
                <a:cs typeface="Segoe UI"/>
              </a:rPr>
              <a:t>Furniture </a:t>
            </a:r>
            <a:r>
              <a:rPr sz="938" spc="5" dirty="0">
                <a:solidFill>
                  <a:srgbClr val="605D5C"/>
                </a:solidFill>
                <a:latin typeface="Segoe UI"/>
                <a:cs typeface="Segoe UI"/>
              </a:rPr>
              <a:t> </a:t>
            </a:r>
            <a:r>
              <a:rPr sz="938" dirty="0">
                <a:solidFill>
                  <a:srgbClr val="605D5C"/>
                </a:solidFill>
                <a:latin typeface="Segoe UI"/>
                <a:cs typeface="Segoe UI"/>
              </a:rPr>
              <a:t>Office</a:t>
            </a:r>
            <a:r>
              <a:rPr sz="938" spc="-5" dirty="0">
                <a:solidFill>
                  <a:srgbClr val="605D5C"/>
                </a:solidFill>
                <a:latin typeface="Segoe UI"/>
                <a:cs typeface="Segoe UI"/>
              </a:rPr>
              <a:t> </a:t>
            </a:r>
            <a:r>
              <a:rPr sz="938" dirty="0">
                <a:solidFill>
                  <a:srgbClr val="605D5C"/>
                </a:solidFill>
                <a:latin typeface="Segoe UI"/>
                <a:cs typeface="Segoe UI"/>
              </a:rPr>
              <a:t>Supplies</a:t>
            </a:r>
            <a:endParaRPr sz="938">
              <a:latin typeface="Segoe UI"/>
              <a:cs typeface="Segoe U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52DE5-AAC7-AA10-EEC9-E84C3EBA3301}"/>
              </a:ext>
            </a:extLst>
          </p:cNvPr>
          <p:cNvPicPr>
            <a:picLocks noChangeAspect="1"/>
          </p:cNvPicPr>
          <p:nvPr/>
        </p:nvPicPr>
        <p:blipFill>
          <a:blip r:embed="rId2"/>
          <a:stretch>
            <a:fillRect/>
          </a:stretch>
        </p:blipFill>
        <p:spPr>
          <a:xfrm>
            <a:off x="2431684" y="1344542"/>
            <a:ext cx="6838665" cy="4168916"/>
          </a:xfrm>
          <a:prstGeom prst="rect">
            <a:avLst/>
          </a:prstGeom>
        </p:spPr>
      </p:pic>
      <p:sp>
        <p:nvSpPr>
          <p:cNvPr id="6" name="TextBox 5">
            <a:extLst>
              <a:ext uri="{FF2B5EF4-FFF2-40B4-BE49-F238E27FC236}">
                <a16:creationId xmlns:a16="http://schemas.microsoft.com/office/drawing/2014/main" id="{FDF775D9-E8ED-25FE-44F0-E3754E2F39C4}"/>
              </a:ext>
            </a:extLst>
          </p:cNvPr>
          <p:cNvSpPr txBox="1"/>
          <p:nvPr/>
        </p:nvSpPr>
        <p:spPr>
          <a:xfrm>
            <a:off x="609811" y="651164"/>
            <a:ext cx="3643746" cy="461665"/>
          </a:xfrm>
          <a:prstGeom prst="rect">
            <a:avLst/>
          </a:prstGeom>
          <a:noFill/>
        </p:spPr>
        <p:txBody>
          <a:bodyPr wrap="square" rtlCol="0">
            <a:spAutoFit/>
          </a:bodyPr>
          <a:lstStyle/>
          <a:p>
            <a:r>
              <a:rPr lang="en-CA" sz="2400" dirty="0"/>
              <a:t>Client KPI</a:t>
            </a:r>
          </a:p>
        </p:txBody>
      </p:sp>
      <p:sp>
        <p:nvSpPr>
          <p:cNvPr id="13" name="TextBox 12">
            <a:extLst>
              <a:ext uri="{FF2B5EF4-FFF2-40B4-BE49-F238E27FC236}">
                <a16:creationId xmlns:a16="http://schemas.microsoft.com/office/drawing/2014/main" id="{540A2EBF-B7E5-9AD5-EC8E-FF2BA0D1F9D4}"/>
              </a:ext>
            </a:extLst>
          </p:cNvPr>
          <p:cNvSpPr txBox="1"/>
          <p:nvPr/>
        </p:nvSpPr>
        <p:spPr>
          <a:xfrm>
            <a:off x="2618720" y="1510146"/>
            <a:ext cx="3643746" cy="461665"/>
          </a:xfrm>
          <a:prstGeom prst="rect">
            <a:avLst/>
          </a:prstGeom>
          <a:noFill/>
        </p:spPr>
        <p:txBody>
          <a:bodyPr wrap="square" rtlCol="0">
            <a:spAutoFit/>
          </a:bodyPr>
          <a:lstStyle/>
          <a:p>
            <a:r>
              <a:rPr lang="en-CA" sz="2400" dirty="0">
                <a:solidFill>
                  <a:schemeClr val="bg1"/>
                </a:solidFill>
              </a:rPr>
              <a:t>Overall Sales</a:t>
            </a:r>
          </a:p>
        </p:txBody>
      </p:sp>
    </p:spTree>
    <p:extLst>
      <p:ext uri="{BB962C8B-B14F-4D97-AF65-F5344CB8AC3E}">
        <p14:creationId xmlns:p14="http://schemas.microsoft.com/office/powerpoint/2010/main" val="1200731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185417-D87B-428E-7D74-1267AAB6569F}"/>
              </a:ext>
            </a:extLst>
          </p:cNvPr>
          <p:cNvSpPr txBox="1"/>
          <p:nvPr/>
        </p:nvSpPr>
        <p:spPr>
          <a:xfrm>
            <a:off x="498764" y="542697"/>
            <a:ext cx="6096000" cy="830997"/>
          </a:xfrm>
          <a:prstGeom prst="rect">
            <a:avLst/>
          </a:prstGeom>
          <a:noFill/>
        </p:spPr>
        <p:txBody>
          <a:bodyPr wrap="square">
            <a:spAutoFit/>
          </a:bodyPr>
          <a:lstStyle/>
          <a:p>
            <a:r>
              <a:rPr lang="en-CA" sz="4800" dirty="0"/>
              <a:t>Observations</a:t>
            </a:r>
          </a:p>
        </p:txBody>
      </p:sp>
      <p:sp>
        <p:nvSpPr>
          <p:cNvPr id="4" name="TextBox 3">
            <a:extLst>
              <a:ext uri="{FF2B5EF4-FFF2-40B4-BE49-F238E27FC236}">
                <a16:creationId xmlns:a16="http://schemas.microsoft.com/office/drawing/2014/main" id="{F3CC8CA6-CF13-5C6B-F1FD-1F2B7D800081}"/>
              </a:ext>
            </a:extLst>
          </p:cNvPr>
          <p:cNvSpPr txBox="1"/>
          <p:nvPr/>
        </p:nvSpPr>
        <p:spPr>
          <a:xfrm>
            <a:off x="498764" y="1607127"/>
            <a:ext cx="11236036" cy="4770537"/>
          </a:xfrm>
          <a:prstGeom prst="rect">
            <a:avLst/>
          </a:prstGeom>
          <a:noFill/>
        </p:spPr>
        <p:txBody>
          <a:bodyPr wrap="square" rtlCol="0">
            <a:spAutoFit/>
          </a:bodyPr>
          <a:lstStyle/>
          <a:p>
            <a:pPr marL="285750" indent="-285750">
              <a:buFont typeface="Arial" panose="020B0604020202020204" pitchFamily="34" charset="0"/>
              <a:buChar char="•"/>
            </a:pPr>
            <a:r>
              <a:rPr lang="en-CA" sz="3200" dirty="0">
                <a:solidFill>
                  <a:schemeClr val="tx1">
                    <a:alpha val="60000"/>
                  </a:schemeClr>
                </a:solidFill>
              </a:rPr>
              <a:t>Goods Related to Technology have highest sales followed by furniture goods.</a:t>
            </a:r>
          </a:p>
          <a:p>
            <a:pPr marL="285750" indent="-285750">
              <a:buFont typeface="Arial" panose="020B0604020202020204" pitchFamily="34" charset="0"/>
              <a:buChar char="•"/>
            </a:pPr>
            <a:r>
              <a:rPr lang="en-CA" sz="3200" dirty="0">
                <a:solidFill>
                  <a:schemeClr val="tx1">
                    <a:alpha val="60000"/>
                  </a:schemeClr>
                </a:solidFill>
              </a:rPr>
              <a:t>California and New </a:t>
            </a:r>
            <a:r>
              <a:rPr lang="en-CA" sz="3200" dirty="0" err="1">
                <a:solidFill>
                  <a:schemeClr val="tx1">
                    <a:alpha val="60000"/>
                  </a:schemeClr>
                </a:solidFill>
              </a:rPr>
              <a:t>york</a:t>
            </a:r>
            <a:r>
              <a:rPr lang="en-CA" sz="3200" dirty="0">
                <a:solidFill>
                  <a:schemeClr val="tx1">
                    <a:alpha val="60000"/>
                  </a:schemeClr>
                </a:solidFill>
              </a:rPr>
              <a:t> have the highest sales and they might need an inventory back up.</a:t>
            </a:r>
          </a:p>
          <a:p>
            <a:pPr marL="285750" indent="-285750">
              <a:buFont typeface="Arial" panose="020B0604020202020204" pitchFamily="34" charset="0"/>
              <a:buChar char="•"/>
            </a:pPr>
            <a:r>
              <a:rPr lang="en-CA" sz="3200" dirty="0">
                <a:solidFill>
                  <a:schemeClr val="tx1">
                    <a:alpha val="60000"/>
                  </a:schemeClr>
                </a:solidFill>
              </a:rPr>
              <a:t>The sales of Furniture are increasing every month and there is the sale of tables is giving highest profit to the store than any other product which they can work on and improve their marketing.</a:t>
            </a:r>
          </a:p>
          <a:p>
            <a:endParaRPr lang="en-CA" sz="2400" dirty="0"/>
          </a:p>
          <a:p>
            <a:pPr marL="285750" indent="-285750">
              <a:buFont typeface="Arial" panose="020B0604020202020204" pitchFamily="34" charset="0"/>
              <a:buChar char="•"/>
            </a:pPr>
            <a:endParaRPr lang="en-CA" sz="2400" dirty="0"/>
          </a:p>
        </p:txBody>
      </p:sp>
    </p:spTree>
    <p:extLst>
      <p:ext uri="{BB962C8B-B14F-4D97-AF65-F5344CB8AC3E}">
        <p14:creationId xmlns:p14="http://schemas.microsoft.com/office/powerpoint/2010/main" val="1360572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9959B9-F05B-00C2-97DD-0643677EB4BE}"/>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5C7A08E2-5620-6EBF-F801-5E6E37AE47C0}"/>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F67B9A72-490C-8C5B-5804-8FC41C168463}"/>
              </a:ext>
            </a:extLst>
          </p:cNvPr>
          <p:cNvSpPr>
            <a:spLocks noGrp="1"/>
          </p:cNvSpPr>
          <p:nvPr>
            <p:ph type="sldNum" sz="quarter" idx="12"/>
          </p:nvPr>
        </p:nvSpPr>
        <p:spPr/>
        <p:txBody>
          <a:bodyPr/>
          <a:lstStyle/>
          <a:p>
            <a:fld id="{DBA1B0FB-D917-4C8C-928F-313BD683BF39}" type="slidenum">
              <a:rPr lang="en-US" smtClean="0"/>
              <a:t>23</a:t>
            </a:fld>
            <a:endParaRPr lang="en-US"/>
          </a:p>
        </p:txBody>
      </p:sp>
      <p:pic>
        <p:nvPicPr>
          <p:cNvPr id="6" name="Picture 5">
            <a:extLst>
              <a:ext uri="{FF2B5EF4-FFF2-40B4-BE49-F238E27FC236}">
                <a16:creationId xmlns:a16="http://schemas.microsoft.com/office/drawing/2014/main" id="{B3F819FE-51DC-842A-3467-EB22534945C2}"/>
              </a:ext>
            </a:extLst>
          </p:cNvPr>
          <p:cNvPicPr>
            <a:picLocks noChangeAspect="1"/>
          </p:cNvPicPr>
          <p:nvPr/>
        </p:nvPicPr>
        <p:blipFill>
          <a:blip r:embed="rId2"/>
          <a:stretch>
            <a:fillRect/>
          </a:stretch>
        </p:blipFill>
        <p:spPr>
          <a:xfrm>
            <a:off x="459996" y="196900"/>
            <a:ext cx="7319438" cy="6050393"/>
          </a:xfrm>
          <a:prstGeom prst="rect">
            <a:avLst/>
          </a:prstGeom>
        </p:spPr>
      </p:pic>
    </p:spTree>
    <p:extLst>
      <p:ext uri="{BB962C8B-B14F-4D97-AF65-F5344CB8AC3E}">
        <p14:creationId xmlns:p14="http://schemas.microsoft.com/office/powerpoint/2010/main" val="2365196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FD690D-540F-3574-2CA5-6CA9851940F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9C7C6187-B434-7023-1E2C-8959CE6EC78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3C100452-AFF7-F714-CC11-8F33B38D40C4}"/>
              </a:ext>
            </a:extLst>
          </p:cNvPr>
          <p:cNvSpPr>
            <a:spLocks noGrp="1"/>
          </p:cNvSpPr>
          <p:nvPr>
            <p:ph type="sldNum" sz="quarter" idx="12"/>
          </p:nvPr>
        </p:nvSpPr>
        <p:spPr/>
        <p:txBody>
          <a:bodyPr/>
          <a:lstStyle/>
          <a:p>
            <a:fld id="{DBA1B0FB-D917-4C8C-928F-313BD683BF39}" type="slidenum">
              <a:rPr lang="en-US" smtClean="0"/>
              <a:t>24</a:t>
            </a:fld>
            <a:endParaRPr lang="en-US"/>
          </a:p>
        </p:txBody>
      </p:sp>
      <p:pic>
        <p:nvPicPr>
          <p:cNvPr id="6" name="Picture 5">
            <a:extLst>
              <a:ext uri="{FF2B5EF4-FFF2-40B4-BE49-F238E27FC236}">
                <a16:creationId xmlns:a16="http://schemas.microsoft.com/office/drawing/2014/main" id="{15B598B7-A049-3F85-AB3C-2BE215842C4F}"/>
              </a:ext>
            </a:extLst>
          </p:cNvPr>
          <p:cNvPicPr>
            <a:picLocks noChangeAspect="1"/>
          </p:cNvPicPr>
          <p:nvPr/>
        </p:nvPicPr>
        <p:blipFill>
          <a:blip r:embed="rId2"/>
          <a:stretch>
            <a:fillRect/>
          </a:stretch>
        </p:blipFill>
        <p:spPr>
          <a:xfrm>
            <a:off x="550863" y="196900"/>
            <a:ext cx="7337550" cy="6176211"/>
          </a:xfrm>
          <a:prstGeom prst="rect">
            <a:avLst/>
          </a:prstGeom>
        </p:spPr>
      </p:pic>
    </p:spTree>
    <p:extLst>
      <p:ext uri="{BB962C8B-B14F-4D97-AF65-F5344CB8AC3E}">
        <p14:creationId xmlns:p14="http://schemas.microsoft.com/office/powerpoint/2010/main" val="1328132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0D0DA-282D-B55C-B2E6-B661CED8CF22}"/>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CC40BD5-513F-A2BF-B18E-B04E0921486D}"/>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4116C28-8849-FE21-14EC-7D2C8FD58ACF}"/>
              </a:ext>
            </a:extLst>
          </p:cNvPr>
          <p:cNvSpPr>
            <a:spLocks noGrp="1"/>
          </p:cNvSpPr>
          <p:nvPr>
            <p:ph type="sldNum" sz="quarter" idx="12"/>
          </p:nvPr>
        </p:nvSpPr>
        <p:spPr/>
        <p:txBody>
          <a:bodyPr/>
          <a:lstStyle/>
          <a:p>
            <a:fld id="{DBA1B0FB-D917-4C8C-928F-313BD683BF39}" type="slidenum">
              <a:rPr lang="en-US" smtClean="0"/>
              <a:t>25</a:t>
            </a:fld>
            <a:endParaRPr lang="en-US"/>
          </a:p>
        </p:txBody>
      </p:sp>
      <p:pic>
        <p:nvPicPr>
          <p:cNvPr id="6" name="Picture 5">
            <a:extLst>
              <a:ext uri="{FF2B5EF4-FFF2-40B4-BE49-F238E27FC236}">
                <a16:creationId xmlns:a16="http://schemas.microsoft.com/office/drawing/2014/main" id="{407F7100-E0DC-9DA9-4918-861E30622CA5}"/>
              </a:ext>
            </a:extLst>
          </p:cNvPr>
          <p:cNvPicPr>
            <a:picLocks noChangeAspect="1"/>
          </p:cNvPicPr>
          <p:nvPr/>
        </p:nvPicPr>
        <p:blipFill>
          <a:blip r:embed="rId2"/>
          <a:stretch>
            <a:fillRect/>
          </a:stretch>
        </p:blipFill>
        <p:spPr>
          <a:xfrm>
            <a:off x="550863" y="439739"/>
            <a:ext cx="7043525" cy="5806315"/>
          </a:xfrm>
          <a:prstGeom prst="rect">
            <a:avLst/>
          </a:prstGeom>
        </p:spPr>
      </p:pic>
    </p:spTree>
    <p:extLst>
      <p:ext uri="{BB962C8B-B14F-4D97-AF65-F5344CB8AC3E}">
        <p14:creationId xmlns:p14="http://schemas.microsoft.com/office/powerpoint/2010/main" val="2117200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D46D1E-13B8-52D3-3F77-D567B43D38AE}"/>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4330C0F5-D1CF-6D27-0074-FEEC124EF06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A45C6BEC-A2AF-FD82-DD0F-33EE31D5972D}"/>
              </a:ext>
            </a:extLst>
          </p:cNvPr>
          <p:cNvSpPr>
            <a:spLocks noGrp="1"/>
          </p:cNvSpPr>
          <p:nvPr>
            <p:ph type="sldNum" sz="quarter" idx="12"/>
          </p:nvPr>
        </p:nvSpPr>
        <p:spPr/>
        <p:txBody>
          <a:bodyPr/>
          <a:lstStyle/>
          <a:p>
            <a:fld id="{DBA1B0FB-D917-4C8C-928F-313BD683BF39}" type="slidenum">
              <a:rPr lang="en-US" smtClean="0"/>
              <a:t>26</a:t>
            </a:fld>
            <a:endParaRPr lang="en-US"/>
          </a:p>
        </p:txBody>
      </p:sp>
      <p:pic>
        <p:nvPicPr>
          <p:cNvPr id="6" name="Picture 5">
            <a:extLst>
              <a:ext uri="{FF2B5EF4-FFF2-40B4-BE49-F238E27FC236}">
                <a16:creationId xmlns:a16="http://schemas.microsoft.com/office/drawing/2014/main" id="{F6DEE8A3-F7D5-301E-04B8-D8CDB04D00C6}"/>
              </a:ext>
            </a:extLst>
          </p:cNvPr>
          <p:cNvPicPr>
            <a:picLocks noChangeAspect="1"/>
          </p:cNvPicPr>
          <p:nvPr/>
        </p:nvPicPr>
        <p:blipFill>
          <a:blip r:embed="rId2"/>
          <a:stretch>
            <a:fillRect/>
          </a:stretch>
        </p:blipFill>
        <p:spPr>
          <a:xfrm>
            <a:off x="430408" y="366378"/>
            <a:ext cx="6970679" cy="5921880"/>
          </a:xfrm>
          <a:prstGeom prst="rect">
            <a:avLst/>
          </a:prstGeom>
        </p:spPr>
      </p:pic>
    </p:spTree>
    <p:extLst>
      <p:ext uri="{BB962C8B-B14F-4D97-AF65-F5344CB8AC3E}">
        <p14:creationId xmlns:p14="http://schemas.microsoft.com/office/powerpoint/2010/main" val="23085131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200C83-E61D-387F-2E1E-E92172125E12}"/>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425F9869-58AB-BAD7-3924-77D67AA8117C}"/>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D6A9168-870E-8358-F6D8-3F1559A3B3AC}"/>
              </a:ext>
            </a:extLst>
          </p:cNvPr>
          <p:cNvSpPr>
            <a:spLocks noGrp="1"/>
          </p:cNvSpPr>
          <p:nvPr>
            <p:ph type="sldNum" sz="quarter" idx="12"/>
          </p:nvPr>
        </p:nvSpPr>
        <p:spPr/>
        <p:txBody>
          <a:bodyPr/>
          <a:lstStyle/>
          <a:p>
            <a:fld id="{DBA1B0FB-D917-4C8C-928F-313BD683BF39}" type="slidenum">
              <a:rPr lang="en-US" smtClean="0"/>
              <a:t>27</a:t>
            </a:fld>
            <a:endParaRPr lang="en-US"/>
          </a:p>
        </p:txBody>
      </p:sp>
      <p:pic>
        <p:nvPicPr>
          <p:cNvPr id="6" name="Picture 5">
            <a:extLst>
              <a:ext uri="{FF2B5EF4-FFF2-40B4-BE49-F238E27FC236}">
                <a16:creationId xmlns:a16="http://schemas.microsoft.com/office/drawing/2014/main" id="{5B45CA9D-2AB9-60AF-04BB-54512FD60494}"/>
              </a:ext>
            </a:extLst>
          </p:cNvPr>
          <p:cNvPicPr>
            <a:picLocks noChangeAspect="1"/>
          </p:cNvPicPr>
          <p:nvPr/>
        </p:nvPicPr>
        <p:blipFill>
          <a:blip r:embed="rId2"/>
          <a:stretch>
            <a:fillRect/>
          </a:stretch>
        </p:blipFill>
        <p:spPr>
          <a:xfrm>
            <a:off x="550863" y="249654"/>
            <a:ext cx="7859948" cy="5883860"/>
          </a:xfrm>
          <a:prstGeom prst="rect">
            <a:avLst/>
          </a:prstGeom>
        </p:spPr>
      </p:pic>
    </p:spTree>
    <p:extLst>
      <p:ext uri="{BB962C8B-B14F-4D97-AF65-F5344CB8AC3E}">
        <p14:creationId xmlns:p14="http://schemas.microsoft.com/office/powerpoint/2010/main" val="3500955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EAF222-B394-DD1A-38F1-D082436FD051}"/>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DCE6B2A1-1524-EE61-4B38-3F5D1BCD651D}"/>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A5C4F3BC-A4BE-29ED-A99C-BF60F89540A8}"/>
              </a:ext>
            </a:extLst>
          </p:cNvPr>
          <p:cNvSpPr>
            <a:spLocks noGrp="1"/>
          </p:cNvSpPr>
          <p:nvPr>
            <p:ph type="sldNum" sz="quarter" idx="12"/>
          </p:nvPr>
        </p:nvSpPr>
        <p:spPr/>
        <p:txBody>
          <a:bodyPr/>
          <a:lstStyle/>
          <a:p>
            <a:fld id="{DBA1B0FB-D917-4C8C-928F-313BD683BF39}" type="slidenum">
              <a:rPr lang="en-US" smtClean="0"/>
              <a:t>28</a:t>
            </a:fld>
            <a:endParaRPr lang="en-US"/>
          </a:p>
        </p:txBody>
      </p:sp>
      <p:pic>
        <p:nvPicPr>
          <p:cNvPr id="6" name="Picture 5">
            <a:extLst>
              <a:ext uri="{FF2B5EF4-FFF2-40B4-BE49-F238E27FC236}">
                <a16:creationId xmlns:a16="http://schemas.microsoft.com/office/drawing/2014/main" id="{18238AF3-E982-03AF-C139-755BA7CB0167}"/>
              </a:ext>
            </a:extLst>
          </p:cNvPr>
          <p:cNvPicPr>
            <a:picLocks noChangeAspect="1"/>
          </p:cNvPicPr>
          <p:nvPr/>
        </p:nvPicPr>
        <p:blipFill>
          <a:blip r:embed="rId2"/>
          <a:stretch>
            <a:fillRect/>
          </a:stretch>
        </p:blipFill>
        <p:spPr>
          <a:xfrm>
            <a:off x="550862" y="446383"/>
            <a:ext cx="7893251" cy="5729334"/>
          </a:xfrm>
          <a:prstGeom prst="rect">
            <a:avLst/>
          </a:prstGeom>
        </p:spPr>
      </p:pic>
    </p:spTree>
    <p:extLst>
      <p:ext uri="{BB962C8B-B14F-4D97-AF65-F5344CB8AC3E}">
        <p14:creationId xmlns:p14="http://schemas.microsoft.com/office/powerpoint/2010/main" val="103558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07DE2E-9661-02F6-EAA3-79AC004E99AE}"/>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86E2441C-B520-4A67-8A27-0318B765D36A}"/>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F8442821-10B8-65BC-6C13-2B3E4A4B36B4}"/>
              </a:ext>
            </a:extLst>
          </p:cNvPr>
          <p:cNvSpPr>
            <a:spLocks noGrp="1"/>
          </p:cNvSpPr>
          <p:nvPr>
            <p:ph type="sldNum" sz="quarter" idx="12"/>
          </p:nvPr>
        </p:nvSpPr>
        <p:spPr/>
        <p:txBody>
          <a:bodyPr/>
          <a:lstStyle/>
          <a:p>
            <a:fld id="{DBA1B0FB-D917-4C8C-928F-313BD683BF39}" type="slidenum">
              <a:rPr lang="en-US" smtClean="0"/>
              <a:t>29</a:t>
            </a:fld>
            <a:endParaRPr lang="en-US"/>
          </a:p>
        </p:txBody>
      </p:sp>
      <p:pic>
        <p:nvPicPr>
          <p:cNvPr id="6" name="Picture 5">
            <a:extLst>
              <a:ext uri="{FF2B5EF4-FFF2-40B4-BE49-F238E27FC236}">
                <a16:creationId xmlns:a16="http://schemas.microsoft.com/office/drawing/2014/main" id="{B391174C-AB41-5758-C358-6BA028BB90F6}"/>
              </a:ext>
            </a:extLst>
          </p:cNvPr>
          <p:cNvPicPr>
            <a:picLocks noChangeAspect="1"/>
          </p:cNvPicPr>
          <p:nvPr/>
        </p:nvPicPr>
        <p:blipFill>
          <a:blip r:embed="rId2"/>
          <a:stretch>
            <a:fillRect/>
          </a:stretch>
        </p:blipFill>
        <p:spPr>
          <a:xfrm>
            <a:off x="410186" y="374047"/>
            <a:ext cx="8093229" cy="5759467"/>
          </a:xfrm>
          <a:prstGeom prst="rect">
            <a:avLst/>
          </a:prstGeom>
        </p:spPr>
      </p:pic>
    </p:spTree>
    <p:extLst>
      <p:ext uri="{BB962C8B-B14F-4D97-AF65-F5344CB8AC3E}">
        <p14:creationId xmlns:p14="http://schemas.microsoft.com/office/powerpoint/2010/main" val="3886757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397247" y="3684755"/>
            <a:ext cx="1711325" cy="365760"/>
          </a:xfrm>
        </p:spPr>
        <p:txBody>
          <a:bodyPr/>
          <a:lstStyle/>
          <a:p>
            <a:r>
              <a:rPr lang="en-US" dirty="0"/>
              <a:t>Sindhu</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396480" y="4136279"/>
            <a:ext cx="1711572" cy="638175"/>
          </a:xfrm>
        </p:spPr>
        <p:txBody>
          <a:bodyPr/>
          <a:lstStyle/>
          <a:p>
            <a:r>
              <a:rPr lang="en-US" dirty="0"/>
              <a:t>Team Lead</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5081464" y="3598991"/>
            <a:ext cx="1711325" cy="405284"/>
          </a:xfrm>
        </p:spPr>
        <p:txBody>
          <a:bodyPr/>
          <a:lstStyle/>
          <a:p>
            <a:r>
              <a:rPr lang="en-US" dirty="0"/>
              <a:t>Nihitha</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5080697" y="4050515"/>
            <a:ext cx="1711572" cy="707136"/>
          </a:xfrm>
        </p:spPr>
        <p:txBody>
          <a:bodyPr/>
          <a:lstStyle/>
          <a:p>
            <a:r>
              <a:rPr lang="en-US" dirty="0"/>
              <a:t>Data Analyst</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9084195" y="3759060"/>
            <a:ext cx="1711325" cy="365760"/>
          </a:xfrm>
        </p:spPr>
        <p:txBody>
          <a:bodyPr/>
          <a:lstStyle/>
          <a:p>
            <a:r>
              <a:rPr lang="en-US" dirty="0"/>
              <a:t>Varun</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9083428" y="4210584"/>
            <a:ext cx="1711572" cy="638175"/>
          </a:xfrm>
        </p:spPr>
        <p:txBody>
          <a:bodyPr/>
          <a:lstStyle/>
          <a:p>
            <a:r>
              <a:rPr lang="en-US" dirty="0"/>
              <a:t>Developer</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
        <p:nvSpPr>
          <p:cNvPr id="16" name="Oval 15">
            <a:extLst>
              <a:ext uri="{FF2B5EF4-FFF2-40B4-BE49-F238E27FC236}">
                <a16:creationId xmlns:a16="http://schemas.microsoft.com/office/drawing/2014/main" id="{F0C50E69-310C-8F87-BEE9-C5E2868C77EE}"/>
              </a:ext>
            </a:extLst>
          </p:cNvPr>
          <p:cNvSpPr/>
          <p:nvPr/>
        </p:nvSpPr>
        <p:spPr>
          <a:xfrm>
            <a:off x="5050664" y="1920540"/>
            <a:ext cx="1498091" cy="1391409"/>
          </a:xfrm>
          <a:prstGeom prst="ellipse">
            <a:avLst/>
          </a:prstGeom>
          <a:blipFill rotWithShape="1">
            <a:blip r:embed="rId3"/>
            <a:srcRect/>
            <a:stretch>
              <a:fillRect t="-14000" b="-14000"/>
            </a:stretch>
          </a:blipFill>
        </p:spPr>
        <p:style>
          <a:lnRef idx="2">
            <a:schemeClr val="lt1">
              <a:hueOff val="0"/>
              <a:satOff val="0"/>
              <a:lumOff val="0"/>
              <a:alphaOff val="0"/>
            </a:schemeClr>
          </a:lnRef>
          <a:fillRef idx="1">
            <a:scrgbClr r="0" g="0" b="0"/>
          </a:fillRef>
          <a:effectRef idx="0">
            <a:schemeClr val="accent4">
              <a:tint val="50000"/>
              <a:hueOff val="3107451"/>
              <a:satOff val="-4031"/>
              <a:lumOff val="-2083"/>
              <a:alphaOff val="0"/>
            </a:schemeClr>
          </a:effectRef>
          <a:fontRef idx="minor">
            <a:schemeClr val="lt1">
              <a:hueOff val="0"/>
              <a:satOff val="0"/>
              <a:lumOff val="0"/>
              <a:alphaOff val="0"/>
            </a:schemeClr>
          </a:fontRef>
        </p:style>
      </p:sp>
      <p:sp>
        <p:nvSpPr>
          <p:cNvPr id="22" name="Oval 21">
            <a:extLst>
              <a:ext uri="{FF2B5EF4-FFF2-40B4-BE49-F238E27FC236}">
                <a16:creationId xmlns:a16="http://schemas.microsoft.com/office/drawing/2014/main" id="{1634298D-39C7-A8E9-96C6-A09BE979FFE7}"/>
              </a:ext>
            </a:extLst>
          </p:cNvPr>
          <p:cNvSpPr/>
          <p:nvPr/>
        </p:nvSpPr>
        <p:spPr>
          <a:xfrm>
            <a:off x="8830627" y="1857139"/>
            <a:ext cx="1454810" cy="1454810"/>
          </a:xfrm>
          <a:prstGeom prst="ellipse">
            <a:avLst/>
          </a:prstGeom>
          <a:blipFill rotWithShape="1">
            <a:blip r:embed="rId4"/>
            <a:srcRect/>
            <a:stretch>
              <a:fillRect t="-10000" b="-10000"/>
            </a:stretch>
          </a:blipFill>
        </p:spPr>
        <p:style>
          <a:lnRef idx="2">
            <a:schemeClr val="lt1">
              <a:hueOff val="0"/>
              <a:satOff val="0"/>
              <a:lumOff val="0"/>
              <a:alphaOff val="0"/>
            </a:schemeClr>
          </a:lnRef>
          <a:fillRef idx="1">
            <a:scrgbClr r="0" g="0" b="0"/>
          </a:fillRef>
          <a:effectRef idx="0">
            <a:schemeClr val="accent4">
              <a:tint val="50000"/>
              <a:hueOff val="1553725"/>
              <a:satOff val="-2015"/>
              <a:lumOff val="-1041"/>
              <a:alphaOff val="0"/>
            </a:schemeClr>
          </a:effectRef>
          <a:fontRef idx="minor">
            <a:schemeClr val="lt1">
              <a:hueOff val="0"/>
              <a:satOff val="0"/>
              <a:lumOff val="0"/>
              <a:alphaOff val="0"/>
            </a:schemeClr>
          </a:fontRef>
        </p:style>
      </p:sp>
      <p:pic>
        <p:nvPicPr>
          <p:cNvPr id="25" name="Picture 24">
            <a:extLst>
              <a:ext uri="{FF2B5EF4-FFF2-40B4-BE49-F238E27FC236}">
                <a16:creationId xmlns:a16="http://schemas.microsoft.com/office/drawing/2014/main" id="{BFA401E6-BAD2-FEDE-EAC3-0C67B598E918}"/>
              </a:ext>
            </a:extLst>
          </p:cNvPr>
          <p:cNvPicPr>
            <a:picLocks noChangeAspect="1"/>
          </p:cNvPicPr>
          <p:nvPr/>
        </p:nvPicPr>
        <p:blipFill>
          <a:blip r:embed="rId5"/>
          <a:stretch>
            <a:fillRect/>
          </a:stretch>
        </p:blipFill>
        <p:spPr>
          <a:xfrm>
            <a:off x="1264258" y="1885123"/>
            <a:ext cx="1365869" cy="1543877"/>
          </a:xfrm>
          <a:prstGeom prst="rect">
            <a:avLst/>
          </a:prstGeom>
        </p:spPr>
      </p:pic>
    </p:spTree>
    <p:extLst>
      <p:ext uri="{BB962C8B-B14F-4D97-AF65-F5344CB8AC3E}">
        <p14:creationId xmlns:p14="http://schemas.microsoft.com/office/powerpoint/2010/main" val="29798766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30</a:t>
            </a:fld>
            <a:endParaRPr lang="en-US"/>
          </a:p>
        </p:txBody>
      </p:sp>
      <p:sp>
        <p:nvSpPr>
          <p:cNvPr id="8" name="Title 7">
            <a:extLst>
              <a:ext uri="{FF2B5EF4-FFF2-40B4-BE49-F238E27FC236}">
                <a16:creationId xmlns:a16="http://schemas.microsoft.com/office/drawing/2014/main" id="{07F667C1-E567-3C1C-69DC-F0E60629EF73}"/>
              </a:ext>
            </a:extLst>
          </p:cNvPr>
          <p:cNvSpPr>
            <a:spLocks noGrp="1"/>
          </p:cNvSpPr>
          <p:nvPr>
            <p:ph type="title"/>
          </p:nvPr>
        </p:nvSpPr>
        <p:spPr>
          <a:xfrm>
            <a:off x="333736" y="3893128"/>
            <a:ext cx="11307401" cy="2178331"/>
          </a:xfrm>
        </p:spPr>
        <p:txBody>
          <a:bodyPr/>
          <a:lstStyle/>
          <a:p>
            <a:r>
              <a:rPr lang="en-CA" sz="3200" dirty="0"/>
              <a:t>We could see that the sales related to technology are high compared to other categories and we could also see that the furniture goods are also having relatively high sales. When compared Furniture goods also occupy lot of space </a:t>
            </a:r>
          </a:p>
        </p:txBody>
      </p:sp>
      <p:sp>
        <p:nvSpPr>
          <p:cNvPr id="9" name="Title 10">
            <a:extLst>
              <a:ext uri="{FF2B5EF4-FFF2-40B4-BE49-F238E27FC236}">
                <a16:creationId xmlns:a16="http://schemas.microsoft.com/office/drawing/2014/main" id="{62583536-8550-2B35-68FA-96D19B39ECE7}"/>
              </a:ext>
            </a:extLst>
          </p:cNvPr>
          <p:cNvSpPr txBox="1">
            <a:spLocks/>
          </p:cNvSpPr>
          <p:nvPr/>
        </p:nvSpPr>
        <p:spPr>
          <a:xfrm>
            <a:off x="333736" y="775855"/>
            <a:ext cx="5762263" cy="2341418"/>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CA" sz="6000" dirty="0"/>
              <a:t>Conclusion</a:t>
            </a:r>
          </a:p>
        </p:txBody>
      </p:sp>
    </p:spTree>
    <p:extLst>
      <p:ext uri="{BB962C8B-B14F-4D97-AF65-F5344CB8AC3E}">
        <p14:creationId xmlns:p14="http://schemas.microsoft.com/office/powerpoint/2010/main" val="35215613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97B4D-0E03-E102-4CC0-C32359C30E96}"/>
              </a:ext>
            </a:extLst>
          </p:cNvPr>
          <p:cNvSpPr>
            <a:spLocks noGrp="1"/>
          </p:cNvSpPr>
          <p:nvPr>
            <p:ph type="title"/>
          </p:nvPr>
        </p:nvSpPr>
        <p:spPr/>
        <p:txBody>
          <a:bodyPr/>
          <a:lstStyle/>
          <a:p>
            <a:r>
              <a:rPr lang="en-US" dirty="0">
                <a:solidFill>
                  <a:schemeClr val="tx1"/>
                </a:solidFill>
              </a:rPr>
              <a:t>Communication Plan	</a:t>
            </a:r>
            <a:endParaRPr lang="en-CA" dirty="0">
              <a:solidFill>
                <a:schemeClr val="tx1"/>
              </a:solidFill>
            </a:endParaRPr>
          </a:p>
        </p:txBody>
      </p:sp>
      <p:graphicFrame>
        <p:nvGraphicFramePr>
          <p:cNvPr id="4" name="Content Placeholder 7">
            <a:extLst>
              <a:ext uri="{FF2B5EF4-FFF2-40B4-BE49-F238E27FC236}">
                <a16:creationId xmlns:a16="http://schemas.microsoft.com/office/drawing/2014/main" id="{60A75A12-69EA-639A-2164-A2C93CDB908A}"/>
              </a:ext>
            </a:extLst>
          </p:cNvPr>
          <p:cNvGraphicFramePr>
            <a:graphicFrameLocks noGrp="1"/>
          </p:cNvGraphicFramePr>
          <p:nvPr>
            <p:ph sz="quarter" idx="12"/>
          </p:nvPr>
        </p:nvGraphicFramePr>
        <p:xfrm>
          <a:off x="541276" y="1794534"/>
          <a:ext cx="11330736" cy="3268932"/>
        </p:xfrm>
        <a:graphic>
          <a:graphicData uri="http://schemas.openxmlformats.org/drawingml/2006/table">
            <a:tbl>
              <a:tblPr firstRow="1" bandRow="1">
                <a:tableStyleId>{5C22544A-7EE6-4342-B048-85BDC9FD1C3A}</a:tableStyleId>
              </a:tblPr>
              <a:tblGrid>
                <a:gridCol w="1749689">
                  <a:extLst>
                    <a:ext uri="{9D8B030D-6E8A-4147-A177-3AD203B41FA5}">
                      <a16:colId xmlns:a16="http://schemas.microsoft.com/office/drawing/2014/main" val="1415471350"/>
                    </a:ext>
                  </a:extLst>
                </a:gridCol>
                <a:gridCol w="1749689">
                  <a:extLst>
                    <a:ext uri="{9D8B030D-6E8A-4147-A177-3AD203B41FA5}">
                      <a16:colId xmlns:a16="http://schemas.microsoft.com/office/drawing/2014/main" val="3350110880"/>
                    </a:ext>
                  </a:extLst>
                </a:gridCol>
                <a:gridCol w="1161125">
                  <a:extLst>
                    <a:ext uri="{9D8B030D-6E8A-4147-A177-3AD203B41FA5}">
                      <a16:colId xmlns:a16="http://schemas.microsoft.com/office/drawing/2014/main" val="4179071165"/>
                    </a:ext>
                  </a:extLst>
                </a:gridCol>
                <a:gridCol w="2338253">
                  <a:extLst>
                    <a:ext uri="{9D8B030D-6E8A-4147-A177-3AD203B41FA5}">
                      <a16:colId xmlns:a16="http://schemas.microsoft.com/office/drawing/2014/main" val="1939102040"/>
                    </a:ext>
                  </a:extLst>
                </a:gridCol>
                <a:gridCol w="2582291">
                  <a:extLst>
                    <a:ext uri="{9D8B030D-6E8A-4147-A177-3AD203B41FA5}">
                      <a16:colId xmlns:a16="http://schemas.microsoft.com/office/drawing/2014/main" val="1634222947"/>
                    </a:ext>
                  </a:extLst>
                </a:gridCol>
                <a:gridCol w="1749689">
                  <a:extLst>
                    <a:ext uri="{9D8B030D-6E8A-4147-A177-3AD203B41FA5}">
                      <a16:colId xmlns:a16="http://schemas.microsoft.com/office/drawing/2014/main" val="1967555977"/>
                    </a:ext>
                  </a:extLst>
                </a:gridCol>
              </a:tblGrid>
              <a:tr h="251445">
                <a:tc>
                  <a:txBody>
                    <a:bodyPr/>
                    <a:lstStyle/>
                    <a:p>
                      <a:r>
                        <a:rPr lang="en-US" sz="1400" dirty="0"/>
                        <a:t>Name</a:t>
                      </a:r>
                    </a:p>
                  </a:txBody>
                  <a:tcPr/>
                </a:tc>
                <a:tc>
                  <a:txBody>
                    <a:bodyPr/>
                    <a:lstStyle/>
                    <a:p>
                      <a:r>
                        <a:rPr lang="en-US" sz="1400" dirty="0"/>
                        <a:t>Role</a:t>
                      </a:r>
                    </a:p>
                  </a:txBody>
                  <a:tcPr/>
                </a:tc>
                <a:tc>
                  <a:txBody>
                    <a:bodyPr/>
                    <a:lstStyle/>
                    <a:p>
                      <a:pPr algn="ctr"/>
                      <a:r>
                        <a:rPr lang="en-US" sz="1400" dirty="0"/>
                        <a:t>Send/Receive Email</a:t>
                      </a:r>
                    </a:p>
                  </a:txBody>
                  <a:tcPr/>
                </a:tc>
                <a:tc>
                  <a:txBody>
                    <a:bodyPr/>
                    <a:lstStyle/>
                    <a:p>
                      <a:pPr algn="ctr"/>
                      <a:r>
                        <a:rPr lang="en-US" sz="1400" dirty="0"/>
                        <a:t>Weekly Meetings</a:t>
                      </a:r>
                    </a:p>
                  </a:txBody>
                  <a:tcPr/>
                </a:tc>
                <a:tc>
                  <a:txBody>
                    <a:bodyPr/>
                    <a:lstStyle/>
                    <a:p>
                      <a:pPr algn="ctr"/>
                      <a:r>
                        <a:rPr lang="en-US" sz="1400" dirty="0"/>
                        <a:t>Decisions</a:t>
                      </a:r>
                    </a:p>
                  </a:txBody>
                  <a:tcPr/>
                </a:tc>
                <a:tc>
                  <a:txBody>
                    <a:bodyPr/>
                    <a:lstStyle/>
                    <a:p>
                      <a:pPr algn="ctr"/>
                      <a:r>
                        <a:rPr lang="en-US" sz="1400" dirty="0"/>
                        <a:t>Documentation</a:t>
                      </a:r>
                    </a:p>
                  </a:txBody>
                  <a:tcPr/>
                </a:tc>
                <a:extLst>
                  <a:ext uri="{0D108BD9-81ED-4DB2-BD59-A6C34878D82A}">
                    <a16:rowId xmlns:a16="http://schemas.microsoft.com/office/drawing/2014/main" val="2198918923"/>
                  </a:ext>
                </a:extLst>
              </a:tr>
              <a:tr h="434314">
                <a:tc>
                  <a:txBody>
                    <a:bodyPr/>
                    <a:lstStyle/>
                    <a:p>
                      <a:r>
                        <a:rPr lang="en-US" sz="1400" dirty="0"/>
                        <a:t>Client Name</a:t>
                      </a:r>
                    </a:p>
                  </a:txBody>
                  <a:tcPr/>
                </a:tc>
                <a:tc>
                  <a:txBody>
                    <a:bodyPr/>
                    <a:lstStyle/>
                    <a:p>
                      <a:r>
                        <a:rPr lang="en-US" sz="1400" dirty="0"/>
                        <a:t>Stakeholder</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Calibri Light"/>
                          <a:ea typeface="+mn-ea"/>
                          <a:cs typeface="+mn-cs"/>
                        </a:rPr>
                        <a:t>Attend</a:t>
                      </a:r>
                      <a:endParaRPr lang="en-US" sz="1400" dirty="0"/>
                    </a:p>
                  </a:txBody>
                  <a:tcPr/>
                </a:tc>
                <a:tc>
                  <a:txBody>
                    <a:bodyPr/>
                    <a:lstStyle/>
                    <a:p>
                      <a:pPr algn="ctr"/>
                      <a:r>
                        <a:rPr lang="en-US" sz="1400" dirty="0"/>
                        <a:t>Project Scope</a:t>
                      </a:r>
                    </a:p>
                  </a:txBody>
                  <a:tcPr/>
                </a:tc>
                <a:tc>
                  <a:txBody>
                    <a:bodyPr/>
                    <a:lstStyle/>
                    <a:p>
                      <a:pPr algn="ctr"/>
                      <a:r>
                        <a:rPr lang="en-US" sz="1400" dirty="0"/>
                        <a:t>Project documentation</a:t>
                      </a:r>
                    </a:p>
                  </a:txBody>
                  <a:tcPr/>
                </a:tc>
                <a:extLst>
                  <a:ext uri="{0D108BD9-81ED-4DB2-BD59-A6C34878D82A}">
                    <a16:rowId xmlns:a16="http://schemas.microsoft.com/office/drawing/2014/main" val="2084153125"/>
                  </a:ext>
                </a:extLst>
              </a:tr>
              <a:tr h="251445">
                <a:tc>
                  <a:txBody>
                    <a:bodyPr/>
                    <a:lstStyle/>
                    <a:p>
                      <a:r>
                        <a:rPr lang="en-US" sz="1400" dirty="0"/>
                        <a:t>Diego Carbajal</a:t>
                      </a:r>
                    </a:p>
                  </a:txBody>
                  <a:tcPr/>
                </a:tc>
                <a:tc>
                  <a:txBody>
                    <a:bodyPr/>
                    <a:lstStyle/>
                    <a:p>
                      <a:r>
                        <a:rPr lang="en-US" sz="1400" dirty="0"/>
                        <a:t>Instructor</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Calibri Light"/>
                          <a:ea typeface="+mn-ea"/>
                          <a:cs typeface="+mn-cs"/>
                        </a:rPr>
                        <a:t>Optional Attendee</a:t>
                      </a:r>
                      <a:endParaRPr lang="en-US" sz="1400" dirty="0"/>
                    </a:p>
                  </a:txBody>
                  <a:tcPr/>
                </a:tc>
                <a:tc>
                  <a:txBody>
                    <a:bodyPr/>
                    <a:lstStyle/>
                    <a:p>
                      <a:pPr algn="ctr"/>
                      <a:r>
                        <a:rPr lang="en-US" sz="1400" dirty="0"/>
                        <a:t>Progression of Project</a:t>
                      </a:r>
                    </a:p>
                  </a:txBody>
                  <a:tcPr/>
                </a:tc>
                <a:tc>
                  <a:txBody>
                    <a:bodyPr/>
                    <a:lstStyle/>
                    <a:p>
                      <a:pPr algn="ctr"/>
                      <a:r>
                        <a:rPr lang="en-US" sz="1400" dirty="0"/>
                        <a:t>Grading</a:t>
                      </a:r>
                    </a:p>
                  </a:txBody>
                  <a:tcPr/>
                </a:tc>
                <a:extLst>
                  <a:ext uri="{0D108BD9-81ED-4DB2-BD59-A6C34878D82A}">
                    <a16:rowId xmlns:a16="http://schemas.microsoft.com/office/drawing/2014/main" val="1920703877"/>
                  </a:ext>
                </a:extLst>
              </a:tr>
              <a:tr h="800052">
                <a:tc>
                  <a:txBody>
                    <a:bodyPr/>
                    <a:lstStyle/>
                    <a:p>
                      <a:r>
                        <a:rPr lang="en-US" sz="1400" dirty="0"/>
                        <a:t>Project Manager Name</a:t>
                      </a:r>
                    </a:p>
                  </a:txBody>
                  <a:tcPr/>
                </a:tc>
                <a:tc>
                  <a:txBody>
                    <a:bodyPr/>
                    <a:lstStyle/>
                    <a:p>
                      <a:r>
                        <a:rPr lang="en-US" sz="1400" dirty="0"/>
                        <a:t>Project Manager</a:t>
                      </a:r>
                    </a:p>
                  </a:txBody>
                  <a:tcPr/>
                </a:tc>
                <a:tc>
                  <a:txBody>
                    <a:bodyPr/>
                    <a:lstStyle/>
                    <a:p>
                      <a:pPr algn="ctr"/>
                      <a:r>
                        <a:rPr lang="en-US" sz="1400" dirty="0"/>
                        <a:t>Yes</a:t>
                      </a:r>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mn-lt"/>
                          <a:ea typeface="+mn-ea"/>
                          <a:cs typeface="+mn-cs"/>
                        </a:rPr>
                        <a:t>Suggested Attendee</a:t>
                      </a:r>
                      <a:endParaRPr lang="en-US" sz="1400" dirty="0"/>
                    </a:p>
                  </a:txBody>
                  <a:tcPr/>
                </a:tc>
                <a:tc>
                  <a:txBody>
                    <a:bodyPr/>
                    <a:lstStyle/>
                    <a:p>
                      <a:pPr algn="ctr"/>
                      <a:r>
                        <a:rPr lang="en-US" sz="1400" dirty="0"/>
                        <a:t>Project and Task Management related items</a:t>
                      </a:r>
                    </a:p>
                  </a:txBody>
                  <a:tcPr/>
                </a:tc>
                <a:tc>
                  <a:txBody>
                    <a:bodyPr/>
                    <a:lstStyle/>
                    <a:p>
                      <a:pPr algn="ctr"/>
                      <a:r>
                        <a:rPr lang="en-US" sz="1400" dirty="0"/>
                        <a:t>Project Management Presentation components</a:t>
                      </a:r>
                    </a:p>
                  </a:txBody>
                  <a:tcPr/>
                </a:tc>
                <a:extLst>
                  <a:ext uri="{0D108BD9-81ED-4DB2-BD59-A6C34878D82A}">
                    <a16:rowId xmlns:a16="http://schemas.microsoft.com/office/drawing/2014/main" val="1383601896"/>
                  </a:ext>
                </a:extLst>
              </a:tr>
              <a:tr h="434314">
                <a:tc>
                  <a:txBody>
                    <a:bodyPr/>
                    <a:lstStyle/>
                    <a:p>
                      <a:r>
                        <a:rPr lang="en-US" sz="1400" dirty="0"/>
                        <a:t>Sindhu Chakravaram</a:t>
                      </a:r>
                    </a:p>
                  </a:txBody>
                  <a:tcPr/>
                </a:tc>
                <a:tc>
                  <a:txBody>
                    <a:bodyPr/>
                    <a:lstStyle/>
                    <a:p>
                      <a:r>
                        <a:rPr lang="en-US" sz="1400" dirty="0"/>
                        <a:t>Team Lead</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Calibri Light"/>
                          <a:ea typeface="+mn-ea"/>
                          <a:cs typeface="+mn-cs"/>
                        </a:rPr>
                        <a:t>Attend, Book, Minutes, Agenda</a:t>
                      </a:r>
                      <a:endParaRPr lang="en-US" sz="1400" dirty="0"/>
                    </a:p>
                  </a:txBody>
                  <a:tcPr/>
                </a:tc>
                <a:tc>
                  <a:txBody>
                    <a:bodyPr/>
                    <a:lstStyle/>
                    <a:p>
                      <a:pPr algn="ctr"/>
                      <a:r>
                        <a:rPr lang="en-US" sz="1400" dirty="0"/>
                        <a:t>Team, Project and Own Tasks</a:t>
                      </a:r>
                    </a:p>
                  </a:txBody>
                  <a:tcPr/>
                </a:tc>
                <a:tc>
                  <a:txBody>
                    <a:bodyPr/>
                    <a:lstStyle/>
                    <a:p>
                      <a:pPr algn="ctr"/>
                      <a:r>
                        <a:rPr lang="en-US" sz="1400" dirty="0"/>
                        <a:t>Communication, Development</a:t>
                      </a:r>
                    </a:p>
                  </a:txBody>
                  <a:tcPr/>
                </a:tc>
                <a:extLst>
                  <a:ext uri="{0D108BD9-81ED-4DB2-BD59-A6C34878D82A}">
                    <a16:rowId xmlns:a16="http://schemas.microsoft.com/office/drawing/2014/main" val="3295633628"/>
                  </a:ext>
                </a:extLst>
              </a:tr>
              <a:tr h="251445">
                <a:tc>
                  <a:txBody>
                    <a:bodyPr/>
                    <a:lstStyle/>
                    <a:p>
                      <a:r>
                        <a:rPr lang="en-US" sz="1400" dirty="0"/>
                        <a:t>Varun Sikka</a:t>
                      </a:r>
                    </a:p>
                  </a:txBody>
                  <a:tcPr/>
                </a:tc>
                <a:tc>
                  <a:txBody>
                    <a:bodyPr/>
                    <a:lstStyle/>
                    <a:p>
                      <a:r>
                        <a:rPr lang="en-US" sz="1400" dirty="0"/>
                        <a:t>Developer</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mn-lt"/>
                          <a:ea typeface="+mn-ea"/>
                          <a:cs typeface="+mn-cs"/>
                        </a:rPr>
                        <a:t>Attend</a:t>
                      </a:r>
                      <a:endParaRPr lang="en-US" sz="1400" dirty="0"/>
                    </a:p>
                  </a:txBody>
                  <a:tcPr/>
                </a:tc>
                <a:tc>
                  <a:txBody>
                    <a:bodyPr/>
                    <a:lstStyle/>
                    <a:p>
                      <a:pPr algn="ctr"/>
                      <a:r>
                        <a:rPr lang="en-US" sz="1400" dirty="0"/>
                        <a:t>Own Tasks</a:t>
                      </a:r>
                    </a:p>
                  </a:txBody>
                  <a:tcPr/>
                </a:tc>
                <a:tc>
                  <a:txBody>
                    <a:bodyPr/>
                    <a:lstStyle/>
                    <a:p>
                      <a:pPr algn="ctr"/>
                      <a:r>
                        <a:rPr lang="en-US" sz="1400" dirty="0"/>
                        <a:t>Predictive Analysis</a:t>
                      </a:r>
                    </a:p>
                  </a:txBody>
                  <a:tcPr/>
                </a:tc>
                <a:extLst>
                  <a:ext uri="{0D108BD9-81ED-4DB2-BD59-A6C34878D82A}">
                    <a16:rowId xmlns:a16="http://schemas.microsoft.com/office/drawing/2014/main" val="3121033510"/>
                  </a:ext>
                </a:extLst>
              </a:tr>
              <a:tr h="2514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Nihitha Patcha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Data Analyst</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mn-lt"/>
                          <a:ea typeface="+mn-ea"/>
                          <a:cs typeface="+mn-cs"/>
                        </a:rPr>
                        <a:t>Attend</a:t>
                      </a:r>
                      <a:endParaRPr lang="en-US" sz="1400" dirty="0"/>
                    </a:p>
                  </a:txBody>
                  <a:tcPr/>
                </a:tc>
                <a:tc>
                  <a:txBody>
                    <a:bodyPr/>
                    <a:lstStyle/>
                    <a:p>
                      <a:pPr algn="ctr"/>
                      <a:r>
                        <a:rPr lang="en-US" sz="1400" dirty="0"/>
                        <a:t>Own Tasks</a:t>
                      </a:r>
                    </a:p>
                  </a:txBody>
                  <a:tcPr/>
                </a:tc>
                <a:tc>
                  <a:txBody>
                    <a:bodyPr/>
                    <a:lstStyle/>
                    <a:p>
                      <a:pPr algn="ctr"/>
                      <a:r>
                        <a:rPr lang="en-US" sz="1400" dirty="0"/>
                        <a:t>Analysis of Data </a:t>
                      </a:r>
                    </a:p>
                  </a:txBody>
                  <a:tcPr/>
                </a:tc>
                <a:extLst>
                  <a:ext uri="{0D108BD9-81ED-4DB2-BD59-A6C34878D82A}">
                    <a16:rowId xmlns:a16="http://schemas.microsoft.com/office/drawing/2014/main" val="3388970129"/>
                  </a:ext>
                </a:extLst>
              </a:tr>
            </a:tbl>
          </a:graphicData>
        </a:graphic>
      </p:graphicFrame>
    </p:spTree>
    <p:extLst>
      <p:ext uri="{BB962C8B-B14F-4D97-AF65-F5344CB8AC3E}">
        <p14:creationId xmlns:p14="http://schemas.microsoft.com/office/powerpoint/2010/main" val="6305797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2445209"/>
            <a:ext cx="5437187" cy="1090300"/>
          </a:xfrm>
        </p:spPr>
        <p:txBody>
          <a:bodyPr/>
          <a:lstStyle/>
          <a:p>
            <a:r>
              <a:rPr lang="en-US" sz="8000"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32</a:t>
            </a:fld>
            <a:endParaRPr lang="en-US"/>
          </a:p>
        </p:txBody>
      </p:sp>
    </p:spTree>
    <p:extLst>
      <p:ext uri="{BB962C8B-B14F-4D97-AF65-F5344CB8AC3E}">
        <p14:creationId xmlns:p14="http://schemas.microsoft.com/office/powerpoint/2010/main" val="3247798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329190" y="3886513"/>
            <a:ext cx="4711700" cy="621987"/>
          </a:xfrm>
        </p:spPr>
        <p:txBody>
          <a:bodyPr/>
          <a:lstStyle/>
          <a:p>
            <a:r>
              <a:rPr lang="en-US" sz="4400" dirty="0"/>
              <a:t>Project Summary</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dirty="0"/>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330853" y="4786939"/>
            <a:ext cx="11154785" cy="1559791"/>
          </a:xfrm>
          <a:noFill/>
        </p:spPr>
        <p:txBody>
          <a:bodyPr>
            <a:normAutofit/>
          </a:bodyPr>
          <a:lstStyle/>
          <a:p>
            <a:pPr marL="0" indent="0">
              <a:buNone/>
            </a:pPr>
            <a:r>
              <a:rPr lang="en-US" sz="2800" dirty="0">
                <a:solidFill>
                  <a:srgbClr val="CCE8DA"/>
                </a:solidFill>
              </a:rPr>
              <a:t>The aim of the project is to do a predictive analysis of the future sales of the superstore data which is available from 2014-2017 and give an estimation so that the management can manage their inventory effectively.  </a:t>
            </a:r>
          </a:p>
        </p:txBody>
      </p:sp>
    </p:spTree>
    <p:extLst>
      <p:ext uri="{BB962C8B-B14F-4D97-AF65-F5344CB8AC3E}">
        <p14:creationId xmlns:p14="http://schemas.microsoft.com/office/powerpoint/2010/main" val="2158886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293807" y="335013"/>
            <a:ext cx="5771912" cy="826510"/>
          </a:xfrm>
        </p:spPr>
        <p:txBody>
          <a:bodyPr vert="horz" wrap="square" lIns="0" tIns="0" rIns="0" bIns="0" rtlCol="0" anchor="b" anchorCtr="0">
            <a:normAutofit fontScale="90000"/>
          </a:bodyPr>
          <a:lstStyle/>
          <a:p>
            <a:r>
              <a:rPr lang="en-US" sz="5400" dirty="0"/>
              <a:t>Tasks and Challenges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695574"/>
            <a:ext cx="8773225" cy="4668383"/>
          </a:xfrm>
        </p:spPr>
        <p:txBody>
          <a:bodyPr vert="horz" wrap="square" lIns="0" tIns="0" rIns="0" bIns="0" rtlCol="0">
            <a:normAutofit/>
          </a:bodyPr>
          <a:lstStyle/>
          <a:p>
            <a:pPr marL="457200" indent="-457200">
              <a:lnSpc>
                <a:spcPct val="100000"/>
              </a:lnSpc>
              <a:buFont typeface="Arial" panose="020B0604020202020204" pitchFamily="34" charset="0"/>
              <a:buChar char="•"/>
            </a:pPr>
            <a:r>
              <a:rPr lang="en-US" sz="3200" dirty="0"/>
              <a:t>Finding Dataset</a:t>
            </a:r>
          </a:p>
          <a:p>
            <a:pPr marL="457200" indent="-457200">
              <a:lnSpc>
                <a:spcPct val="100000"/>
              </a:lnSpc>
              <a:buFont typeface="Arial" panose="020B0604020202020204" pitchFamily="34" charset="0"/>
              <a:buChar char="•"/>
            </a:pPr>
            <a:r>
              <a:rPr lang="en-US" sz="3200" dirty="0"/>
              <a:t>Understanding and Cleaning the data</a:t>
            </a:r>
          </a:p>
          <a:p>
            <a:pPr marL="457200" indent="-457200">
              <a:lnSpc>
                <a:spcPct val="100000"/>
              </a:lnSpc>
              <a:buFont typeface="Arial" panose="020B0604020202020204" pitchFamily="34" charset="0"/>
              <a:buChar char="•"/>
            </a:pPr>
            <a:r>
              <a:rPr lang="en-US" sz="3200" dirty="0"/>
              <a:t>Visualizing the data</a:t>
            </a:r>
          </a:p>
          <a:p>
            <a:pPr marL="457200" indent="-457200">
              <a:lnSpc>
                <a:spcPct val="100000"/>
              </a:lnSpc>
              <a:buFont typeface="Arial" panose="020B0604020202020204" pitchFamily="34" charset="0"/>
              <a:buChar char="•"/>
            </a:pPr>
            <a:r>
              <a:rPr lang="en-US" sz="3200" dirty="0"/>
              <a:t>Regression Analysis</a:t>
            </a:r>
          </a:p>
          <a:p>
            <a:pPr marL="457200" indent="-457200">
              <a:lnSpc>
                <a:spcPct val="100000"/>
              </a:lnSpc>
              <a:buFont typeface="Arial" panose="020B0604020202020204" pitchFamily="34" charset="0"/>
              <a:buChar char="•"/>
            </a:pPr>
            <a:r>
              <a:rPr lang="en-US" sz="3200" dirty="0"/>
              <a:t>Predicting the Future Sales</a:t>
            </a:r>
          </a:p>
          <a:p>
            <a:pPr marL="457200" indent="-457200">
              <a:lnSpc>
                <a:spcPct val="100000"/>
              </a:lnSpc>
              <a:buFont typeface="Arial" panose="020B0604020202020204" pitchFamily="34" charset="0"/>
              <a:buChar char="•"/>
            </a:pPr>
            <a:endParaRPr lang="en-US" sz="3200" dirty="0"/>
          </a:p>
          <a:p>
            <a:pPr marL="0" indent="0">
              <a:lnSpc>
                <a:spcPct val="100000"/>
              </a:lnSpc>
              <a:buNone/>
            </a:pPr>
            <a:endParaRPr lang="en-US" dirty="0"/>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560021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3" name="Title 2">
            <a:extLst>
              <a:ext uri="{FF2B5EF4-FFF2-40B4-BE49-F238E27FC236}">
                <a16:creationId xmlns:a16="http://schemas.microsoft.com/office/drawing/2014/main" id="{F5BD81F8-86E4-8490-E15C-FAA0598014CB}"/>
              </a:ext>
            </a:extLst>
          </p:cNvPr>
          <p:cNvSpPr>
            <a:spLocks noGrp="1"/>
          </p:cNvSpPr>
          <p:nvPr>
            <p:ph type="title"/>
          </p:nvPr>
        </p:nvSpPr>
        <p:spPr/>
        <p:txBody>
          <a:bodyPr/>
          <a:lstStyle/>
          <a:p>
            <a:r>
              <a:rPr lang="en-CA" dirty="0"/>
              <a:t>Finding Data Set</a:t>
            </a:r>
          </a:p>
        </p:txBody>
      </p:sp>
      <p:sp>
        <p:nvSpPr>
          <p:cNvPr id="12" name="Content Placeholder 11">
            <a:extLst>
              <a:ext uri="{FF2B5EF4-FFF2-40B4-BE49-F238E27FC236}">
                <a16:creationId xmlns:a16="http://schemas.microsoft.com/office/drawing/2014/main" id="{456B7211-452D-0085-5382-6ACBCE49C80A}"/>
              </a:ext>
            </a:extLst>
          </p:cNvPr>
          <p:cNvSpPr>
            <a:spLocks noGrp="1"/>
          </p:cNvSpPr>
          <p:nvPr>
            <p:ph idx="1"/>
          </p:nvPr>
        </p:nvSpPr>
        <p:spPr/>
        <p:txBody>
          <a:bodyPr/>
          <a:lstStyle/>
          <a:p>
            <a:r>
              <a:rPr lang="en-CA" dirty="0"/>
              <a:t>We found our dataset in Kaggle @ </a:t>
            </a:r>
            <a:r>
              <a:rPr lang="en-CA" dirty="0">
                <a:hlinkClick r:id="rId2"/>
              </a:rPr>
              <a:t>Sample Superstore Dataset | Kaggle</a:t>
            </a:r>
            <a:endParaRPr lang="en-CA" dirty="0"/>
          </a:p>
          <a:p>
            <a:pPr marL="0" indent="0">
              <a:buNone/>
            </a:pPr>
            <a:r>
              <a:rPr lang="en-CA" dirty="0"/>
              <a:t>   Sample of the data set</a:t>
            </a:r>
          </a:p>
          <a:p>
            <a:pPr marL="0" indent="0">
              <a:buNone/>
            </a:pPr>
            <a:endParaRPr lang="en-CA" dirty="0"/>
          </a:p>
          <a:p>
            <a:endParaRPr lang="en-CA" dirty="0"/>
          </a:p>
        </p:txBody>
      </p:sp>
      <p:pic>
        <p:nvPicPr>
          <p:cNvPr id="16" name="Picture 15">
            <a:extLst>
              <a:ext uri="{FF2B5EF4-FFF2-40B4-BE49-F238E27FC236}">
                <a16:creationId xmlns:a16="http://schemas.microsoft.com/office/drawing/2014/main" id="{9A763828-DF82-9934-E38E-D1769BE76C65}"/>
              </a:ext>
            </a:extLst>
          </p:cNvPr>
          <p:cNvPicPr>
            <a:picLocks noChangeAspect="1"/>
          </p:cNvPicPr>
          <p:nvPr/>
        </p:nvPicPr>
        <p:blipFill>
          <a:blip r:embed="rId3"/>
          <a:stretch>
            <a:fillRect/>
          </a:stretch>
        </p:blipFill>
        <p:spPr>
          <a:xfrm>
            <a:off x="731520" y="3024742"/>
            <a:ext cx="10451330" cy="3300006"/>
          </a:xfrm>
          <a:prstGeom prst="rect">
            <a:avLst/>
          </a:prstGeom>
        </p:spPr>
      </p:pic>
    </p:spTree>
    <p:extLst>
      <p:ext uri="{BB962C8B-B14F-4D97-AF65-F5344CB8AC3E}">
        <p14:creationId xmlns:p14="http://schemas.microsoft.com/office/powerpoint/2010/main" val="3740286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sz="4800" dirty="0"/>
              <a:t>Understanding and Cleaning the data</a:t>
            </a:r>
            <a:br>
              <a:rPr lang="en-US" sz="4800" dirty="0"/>
            </a:br>
            <a:endParaRPr lang="en-US" dirty="0"/>
          </a:p>
        </p:txBody>
      </p:sp>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5" name="TextBox 4">
            <a:extLst>
              <a:ext uri="{FF2B5EF4-FFF2-40B4-BE49-F238E27FC236}">
                <a16:creationId xmlns:a16="http://schemas.microsoft.com/office/drawing/2014/main" id="{FA2759D2-0291-D377-80E8-7C189D8F8B34}"/>
              </a:ext>
            </a:extLst>
          </p:cNvPr>
          <p:cNvSpPr txBox="1"/>
          <p:nvPr/>
        </p:nvSpPr>
        <p:spPr>
          <a:xfrm>
            <a:off x="550862" y="1690255"/>
            <a:ext cx="10962265" cy="4593052"/>
          </a:xfrm>
          <a:prstGeom prst="rect">
            <a:avLst/>
          </a:prstGeom>
          <a:noFill/>
        </p:spPr>
        <p:txBody>
          <a:bodyPr wrap="square" rtlCol="0">
            <a:spAutoFit/>
          </a:bodyPr>
          <a:lstStyle/>
          <a:p>
            <a:pPr marL="342900" indent="-342900">
              <a:lnSpc>
                <a:spcPct val="110000"/>
              </a:lnSpc>
              <a:spcBef>
                <a:spcPts val="1000"/>
              </a:spcBef>
              <a:spcAft>
                <a:spcPts val="800"/>
              </a:spcAft>
              <a:buFont typeface="Arial" panose="020B0604020202020204" pitchFamily="34" charset="0"/>
              <a:buChar char="•"/>
            </a:pPr>
            <a:r>
              <a:rPr lang="en-US" sz="2400" dirty="0">
                <a:solidFill>
                  <a:schemeClr val="tx1">
                    <a:alpha val="60000"/>
                  </a:schemeClr>
                </a:solidFill>
              </a:rPr>
              <a:t>After finalizing the dataset, we cleaned the data and selected parameters to work on.</a:t>
            </a:r>
          </a:p>
          <a:p>
            <a:pPr marL="342900" indent="-342900">
              <a:lnSpc>
                <a:spcPct val="110000"/>
              </a:lnSpc>
              <a:spcBef>
                <a:spcPts val="1000"/>
              </a:spcBef>
              <a:spcAft>
                <a:spcPts val="800"/>
              </a:spcAft>
              <a:buFont typeface="Arial" panose="020B0604020202020204" pitchFamily="34" charset="0"/>
              <a:buChar char="•"/>
            </a:pPr>
            <a:r>
              <a:rPr lang="en-US" sz="2400" dirty="0">
                <a:solidFill>
                  <a:schemeClr val="tx1">
                    <a:alpha val="60000"/>
                  </a:schemeClr>
                </a:solidFill>
              </a:rPr>
              <a:t>While cleaning the data we came across some columns which will not be of much use so removed columns Country, Row ID and Ship Date from the Raw data</a:t>
            </a:r>
          </a:p>
          <a:p>
            <a:pPr marL="342900" indent="-342900">
              <a:lnSpc>
                <a:spcPct val="110000"/>
              </a:lnSpc>
              <a:spcBef>
                <a:spcPts val="1000"/>
              </a:spcBef>
              <a:spcAft>
                <a:spcPts val="800"/>
              </a:spcAft>
              <a:buFont typeface="Arial" panose="020B0604020202020204" pitchFamily="34" charset="0"/>
              <a:buChar char="•"/>
            </a:pPr>
            <a:r>
              <a:rPr lang="en-US" sz="2400" dirty="0">
                <a:solidFill>
                  <a:schemeClr val="tx1">
                    <a:alpha val="60000"/>
                  </a:schemeClr>
                </a:solidFill>
              </a:rPr>
              <a:t>Formatted Order date to summarize data year wise the data we came across some columns </a:t>
            </a:r>
          </a:p>
          <a:p>
            <a:pPr marL="342900" indent="-342900">
              <a:lnSpc>
                <a:spcPct val="110000"/>
              </a:lnSpc>
              <a:spcBef>
                <a:spcPts val="1000"/>
              </a:spcBef>
              <a:spcAft>
                <a:spcPts val="800"/>
              </a:spcAft>
              <a:buFont typeface="Arial" panose="020B0604020202020204" pitchFamily="34" charset="0"/>
              <a:buChar char="•"/>
            </a:pPr>
            <a:r>
              <a:rPr lang="en-US" sz="2400" dirty="0">
                <a:solidFill>
                  <a:schemeClr val="tx1">
                    <a:alpha val="60000"/>
                  </a:schemeClr>
                </a:solidFill>
              </a:rPr>
              <a:t>Made sure that there are no blanks and duplicates are present in the data</a:t>
            </a:r>
          </a:p>
          <a:p>
            <a:pPr marL="285750" indent="-285750">
              <a:buFont typeface="Arial" panose="020B0604020202020204" pitchFamily="34" charset="0"/>
              <a:buChar char="•"/>
            </a:pPr>
            <a:endParaRPr lang="en-US" sz="2800" dirty="0"/>
          </a:p>
          <a:p>
            <a:endParaRPr lang="en-CA" sz="2800" dirty="0"/>
          </a:p>
        </p:txBody>
      </p:sp>
    </p:spTree>
    <p:extLst>
      <p:ext uri="{BB962C8B-B14F-4D97-AF65-F5344CB8AC3E}">
        <p14:creationId xmlns:p14="http://schemas.microsoft.com/office/powerpoint/2010/main" val="2496947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469540" y="358869"/>
            <a:ext cx="5420446" cy="511081"/>
          </a:xfrm>
        </p:spPr>
        <p:txBody>
          <a:bodyPr>
            <a:normAutofit fontScale="90000"/>
          </a:bodyPr>
          <a:lstStyle/>
          <a:p>
            <a:pPr>
              <a:lnSpc>
                <a:spcPct val="100000"/>
              </a:lnSpc>
            </a:pPr>
            <a:r>
              <a:rPr lang="en-US" sz="4000" dirty="0"/>
              <a:t>Visualizing the data</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1497853"/>
            <a:ext cx="10380374" cy="4381456"/>
          </a:xfrm>
        </p:spPr>
        <p:txBody>
          <a:bodyPr/>
          <a:lstStyle/>
          <a:p>
            <a:pPr marL="342900" indent="-342900">
              <a:buFont typeface="Arial" panose="020B0604020202020204" pitchFamily="34" charset="0"/>
              <a:buChar char="•"/>
            </a:pPr>
            <a:r>
              <a:rPr lang="en-US" sz="2400" dirty="0"/>
              <a:t>Visualized the parameters </a:t>
            </a:r>
            <a:r>
              <a:rPr lang="en-US" dirty="0"/>
              <a:t>by making graphs to understand the sales and profits in various states and their respective categories</a:t>
            </a:r>
          </a:p>
          <a:p>
            <a:pPr marL="342900" indent="-342900">
              <a:buFont typeface="Arial" panose="020B0604020202020204" pitchFamily="34" charset="0"/>
              <a:buChar char="•"/>
            </a:pPr>
            <a:r>
              <a:rPr lang="en-US" dirty="0"/>
              <a:t>We did our visualization using PowerBI and Tableau</a:t>
            </a:r>
          </a:p>
          <a:p>
            <a:pPr marL="342900" indent="-342900">
              <a:buFont typeface="Arial" panose="020B0604020202020204" pitchFamily="34" charset="0"/>
              <a:buChar char="•"/>
            </a:pPr>
            <a:r>
              <a:rPr lang="en-US" dirty="0"/>
              <a:t>With the knowledge acquired through the visualizations we achieved our goal to do a predictive analysis on the future sales and profit.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sz="2400"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764630" y="3809999"/>
            <a:ext cx="2030369" cy="2030369"/>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395518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1" name="Freeform: Shape 25">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2" name="Oval 27">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3" name="Oval 29">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4" name="Group 31">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5" name="Freeform: Shape 32">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Freeform: Shape 33">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 name="Oval 34">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8" name="Oval 35">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9" name="Rectangle 3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337796" y="1013296"/>
            <a:ext cx="6210959" cy="2986234"/>
          </a:xfrm>
        </p:spPr>
        <p:txBody>
          <a:bodyPr vert="horz" wrap="square" lIns="0" tIns="0" rIns="0" bIns="0" rtlCol="0" anchor="b" anchorCtr="0">
            <a:normAutofit/>
          </a:bodyPr>
          <a:lstStyle/>
          <a:p>
            <a:pPr>
              <a:lnSpc>
                <a:spcPct val="100000"/>
              </a:lnSpc>
            </a:pPr>
            <a:r>
              <a:rPr lang="en-US" sz="4800" dirty="0"/>
              <a:t>Goods related to Technology have highest sales</a:t>
            </a:r>
          </a:p>
        </p:txBody>
      </p:sp>
      <p:sp>
        <p:nvSpPr>
          <p:cNvPr id="70" name="Oval 39">
            <a:extLst>
              <a:ext uri="{FF2B5EF4-FFF2-40B4-BE49-F238E27FC236}">
                <a16:creationId xmlns:a16="http://schemas.microsoft.com/office/drawing/2014/main" id="{BEBFBB3C-FA07-4A06-A8D8-D690F92A2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000" y="501282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Picture 4">
            <a:extLst>
              <a:ext uri="{FF2B5EF4-FFF2-40B4-BE49-F238E27FC236}">
                <a16:creationId xmlns:a16="http://schemas.microsoft.com/office/drawing/2014/main" id="{D7778776-E791-2446-B1B3-1090B61A0C89}"/>
              </a:ext>
            </a:extLst>
          </p:cNvPr>
          <p:cNvPicPr>
            <a:picLocks noChangeAspect="1"/>
          </p:cNvPicPr>
          <p:nvPr/>
        </p:nvPicPr>
        <p:blipFill>
          <a:blip r:embed="rId2"/>
          <a:stretch>
            <a:fillRect/>
          </a:stretch>
        </p:blipFill>
        <p:spPr>
          <a:xfrm>
            <a:off x="6363075" y="549275"/>
            <a:ext cx="5118941" cy="5761037"/>
          </a:xfrm>
          <a:custGeom>
            <a:avLst/>
            <a:gdLst/>
            <a:ahLst/>
            <a:cxnLst/>
            <a:rect l="l" t="t" r="r" b="b"/>
            <a:pathLst>
              <a:path w="5437187" h="5761037">
                <a:moveTo>
                  <a:pt x="0" y="0"/>
                </a:moveTo>
                <a:lnTo>
                  <a:pt x="5437187" y="0"/>
                </a:lnTo>
                <a:lnTo>
                  <a:pt x="5437187" y="5761037"/>
                </a:lnTo>
                <a:lnTo>
                  <a:pt x="0" y="5761037"/>
                </a:lnTo>
                <a:close/>
              </a:path>
            </a:pathLst>
          </a:custGeo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9</a:t>
            </a:fld>
            <a:endParaRPr lang="en-US">
              <a:solidFill>
                <a:schemeClr val="tx1">
                  <a:alpha val="80000"/>
                </a:schemeClr>
              </a:solidFill>
            </a:endParaRPr>
          </a:p>
        </p:txBody>
      </p:sp>
    </p:spTree>
    <p:extLst>
      <p:ext uri="{BB962C8B-B14F-4D97-AF65-F5344CB8AC3E}">
        <p14:creationId xmlns:p14="http://schemas.microsoft.com/office/powerpoint/2010/main" val="17061524"/>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{7BDDEC7F-45EF-4F47-84C3-87D0E0F50D39}tf33713516_win32</Template>
  <TotalTime>99</TotalTime>
  <Words>932</Words>
  <Application>Microsoft Office PowerPoint</Application>
  <PresentationFormat>Widescreen</PresentationFormat>
  <Paragraphs>281</Paragraphs>
  <Slides>32</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vt:lpstr>
      <vt:lpstr>Calibri</vt:lpstr>
      <vt:lpstr>Calibri Light</vt:lpstr>
      <vt:lpstr>Gill Sans MT</vt:lpstr>
      <vt:lpstr>Lucida Sans Unicode</vt:lpstr>
      <vt:lpstr>Segoe UI</vt:lpstr>
      <vt:lpstr>Tahoma</vt:lpstr>
      <vt:lpstr>Trebuchet MS</vt:lpstr>
      <vt:lpstr>Walbaum Display</vt:lpstr>
      <vt:lpstr>3DFloatVTI</vt:lpstr>
      <vt:lpstr>BDAT 1011- Data Analytics Project</vt:lpstr>
      <vt:lpstr>Agenda</vt:lpstr>
      <vt:lpstr>Team</vt:lpstr>
      <vt:lpstr>Project Summary</vt:lpstr>
      <vt:lpstr>Tasks and Challenges</vt:lpstr>
      <vt:lpstr>Finding Data Set</vt:lpstr>
      <vt:lpstr>Understanding and Cleaning the data </vt:lpstr>
      <vt:lpstr>Visualizing the data</vt:lpstr>
      <vt:lpstr>Goods related to Technology have highest sales</vt:lpstr>
      <vt:lpstr>Furniture goods sales per month</vt:lpstr>
      <vt:lpstr>Office Supply goods sales per month</vt:lpstr>
      <vt:lpstr>Technology goods sales per month</vt:lpstr>
      <vt:lpstr>Sales Per Product</vt:lpstr>
      <vt:lpstr>Sales Per Sub-Category</vt:lpstr>
      <vt:lpstr>Dashboard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 could see that the sales related to technology are high compared to other categories and we could also see that the furniture goods are also having relatively high sales. When compared Furniture goods also occupy lot of space </vt:lpstr>
      <vt:lpstr>Communication Plan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BDAT 1011- Data Analytics Project</dc:title>
  <dc:creator>Sindhu</dc:creator>
  <cp:lastModifiedBy>Sindhu</cp:lastModifiedBy>
  <cp:revision>1</cp:revision>
  <dcterms:created xsi:type="dcterms:W3CDTF">2022-08-09T00:58:39Z</dcterms:created>
  <dcterms:modified xsi:type="dcterms:W3CDTF">2022-08-09T02:38:19Z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