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5" r:id="rId1"/>
  </p:sldMasterIdLst>
  <p:sldIdLst>
    <p:sldId id="256" r:id="rId2"/>
    <p:sldId id="257" r:id="rId3"/>
    <p:sldId id="259" r:id="rId4"/>
    <p:sldId id="258" r:id="rId5"/>
    <p:sldId id="260" r:id="rId6"/>
    <p:sldId id="273" r:id="rId7"/>
    <p:sldId id="274" r:id="rId8"/>
    <p:sldId id="271" r:id="rId9"/>
    <p:sldId id="270" r:id="rId10"/>
    <p:sldId id="272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E4E366-4491-457F-A1B4-14101BBA38C8}" v="6" dt="2022-04-08T15:40:24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01"/>
  </p:normalViewPr>
  <p:slideViewPr>
    <p:cSldViewPr snapToGrid="0" snapToObjects="1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un Sikka" userId="S::200507053@student.georgianc.on.ca::9d6e3f35-87ad-407e-9dac-f452a9d69729" providerId="AD" clId="Web-{90E4E366-4491-457F-A1B4-14101BBA38C8}"/>
    <pc:docChg chg="modSld">
      <pc:chgData name="Varun Sikka" userId="S::200507053@student.georgianc.on.ca::9d6e3f35-87ad-407e-9dac-f452a9d69729" providerId="AD" clId="Web-{90E4E366-4491-457F-A1B4-14101BBA38C8}" dt="2022-04-08T15:40:24.586" v="5"/>
      <pc:docMkLst>
        <pc:docMk/>
      </pc:docMkLst>
      <pc:sldChg chg="delSp modSp">
        <pc:chgData name="Varun Sikka" userId="S::200507053@student.georgianc.on.ca::9d6e3f35-87ad-407e-9dac-f452a9d69729" providerId="AD" clId="Web-{90E4E366-4491-457F-A1B4-14101BBA38C8}" dt="2022-04-08T15:40:24.586" v="5"/>
        <pc:sldMkLst>
          <pc:docMk/>
          <pc:sldMk cId="1528971245" sldId="256"/>
        </pc:sldMkLst>
        <pc:spChg chg="mod">
          <ac:chgData name="Varun Sikka" userId="S::200507053@student.georgianc.on.ca::9d6e3f35-87ad-407e-9dac-f452a9d69729" providerId="AD" clId="Web-{90E4E366-4491-457F-A1B4-14101BBA38C8}" dt="2022-04-08T15:40:03.226" v="0" actId="1076"/>
          <ac:spMkLst>
            <pc:docMk/>
            <pc:sldMk cId="1528971245" sldId="256"/>
            <ac:spMk id="2" creationId="{792BC7E8-EBDC-F943-876D-0D0D2D761D14}"/>
          </ac:spMkLst>
        </pc:spChg>
        <pc:picChg chg="del mod">
          <ac:chgData name="Varun Sikka" userId="S::200507053@student.georgianc.on.ca::9d6e3f35-87ad-407e-9dac-f452a9d69729" providerId="AD" clId="Web-{90E4E366-4491-457F-A1B4-14101BBA38C8}" dt="2022-04-08T15:40:24.586" v="5"/>
          <ac:picMkLst>
            <pc:docMk/>
            <pc:sldMk cId="1528971245" sldId="256"/>
            <ac:picMk id="4" creationId="{89EF72AB-7606-6A40-670F-A2C748FA2E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1649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95202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2159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43711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4/21/2022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88150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4/21/2022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6328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39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1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5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4/21/2022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8453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6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8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3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3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22623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9" r:id="rId4"/>
    <p:sldLayoutId id="2147484180" r:id="rId5"/>
    <p:sldLayoutId id="2147484181" r:id="rId6"/>
    <p:sldLayoutId id="2147484182" r:id="rId7"/>
    <p:sldLayoutId id="2147484183" r:id="rId8"/>
    <p:sldLayoutId id="2147484184" r:id="rId9"/>
    <p:sldLayoutId id="2147484185" r:id="rId10"/>
    <p:sldLayoutId id="2147484186" r:id="rId11"/>
    <p:sldLayoutId id="2147484187" r:id="rId12"/>
    <p:sldLayoutId id="2147484188" r:id="rId13"/>
    <p:sldLayoutId id="2147484189" r:id="rId14"/>
    <p:sldLayoutId id="2147484190" r:id="rId15"/>
    <p:sldLayoutId id="2147484191" r:id="rId16"/>
    <p:sldLayoutId id="21474841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C7E8-EBDC-F943-876D-0D0D2D761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726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Final Project BDAT 1001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1A6B1-2433-E446-8854-308CAF5D1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Information Encoding Standards </a:t>
            </a:r>
          </a:p>
        </p:txBody>
      </p:sp>
    </p:spTree>
    <p:extLst>
      <p:ext uri="{BB962C8B-B14F-4D97-AF65-F5344CB8AC3E}">
        <p14:creationId xmlns:p14="http://schemas.microsoft.com/office/powerpoint/2010/main" val="1528971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A02747-BD49-41C8-BD53-94C702FE7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1" y="1171092"/>
            <a:ext cx="11265763" cy="416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17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8B714-DC58-E946-87D8-520068C43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9299"/>
            <a:ext cx="8596668" cy="46920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Questions by Client</a:t>
            </a:r>
          </a:p>
        </p:txBody>
      </p:sp>
    </p:spTree>
    <p:extLst>
      <p:ext uri="{BB962C8B-B14F-4D97-AF65-F5344CB8AC3E}">
        <p14:creationId xmlns:p14="http://schemas.microsoft.com/office/powerpoint/2010/main" val="5761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4D9D-38BF-C441-A25B-88ED7187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Personal Data be transferred securely within a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C5B53-05AB-C34F-88FE-AC59023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cs typeface="Calibri" panose="020F0502020204030204" pitchFamily="34" charset="0"/>
              </a:rPr>
              <a:t>It is very important to not only be able to share and transfer data, but also to encrypt all personal data within your network. </a:t>
            </a:r>
          </a:p>
          <a:p>
            <a:pPr marL="0" indent="0">
              <a:buNone/>
            </a:pPr>
            <a:endParaRPr lang="en-CA" dirty="0"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CA" b="1" dirty="0">
                <a:cs typeface="Calibri" panose="020F0502020204030204" pitchFamily="34" charset="0"/>
              </a:rPr>
              <a:t>SFTP</a:t>
            </a:r>
            <a:r>
              <a:rPr lang="en-CA" dirty="0">
                <a:cs typeface="Calibri" panose="020F0502020204030204" pitchFamily="34" charset="0"/>
              </a:rPr>
              <a:t> is an encrypted connection that requires an encrypted user ID and password to connect to a network that may have  a weak security. It transfers files with the </a:t>
            </a:r>
            <a:r>
              <a:rPr lang="en-CA" b="1" dirty="0">
                <a:cs typeface="Calibri" panose="020F0502020204030204" pitchFamily="34" charset="0"/>
              </a:rPr>
              <a:t>Secure Shell (SSH)</a:t>
            </a:r>
            <a:r>
              <a:rPr lang="en-CA" b="1" dirty="0">
                <a:solidFill>
                  <a:srgbClr val="E20059"/>
                </a:solidFill>
                <a:cs typeface="Calibri" panose="020F0502020204030204" pitchFamily="34" charset="0"/>
              </a:rPr>
              <a:t> </a:t>
            </a:r>
            <a:r>
              <a:rPr lang="en-CA" dirty="0">
                <a:cs typeface="Calibri" panose="020F0502020204030204" pitchFamily="34" charset="0"/>
              </a:rPr>
              <a:t>connection.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The Secure Socket Shell (SSH) </a:t>
            </a:r>
            <a:r>
              <a:rPr lang="en-US" dirty="0"/>
              <a:t>protocols provides encryption of data and thus it can be used to transfer personal data securely within a network .</a:t>
            </a:r>
          </a:p>
          <a:p>
            <a:pPr>
              <a:buFont typeface="Wingdings" pitchFamily="2" charset="2"/>
              <a:buChar char="Ø"/>
            </a:pPr>
            <a:r>
              <a:rPr lang="en-CA" b="1" dirty="0"/>
              <a:t>SFTP </a:t>
            </a:r>
            <a:r>
              <a:rPr lang="en-CA" dirty="0"/>
              <a:t>Prevents unauthorized access to sensitive information including passwords while data is in transit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96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4C0C-9E76-D645-A99F-F991928F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security protocol is best for transferring personal files?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F958-DB70-9E4E-89BD-93C3125C9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31326"/>
            <a:ext cx="8596668" cy="3033133"/>
          </a:xfrm>
        </p:spPr>
        <p:txBody>
          <a:bodyPr/>
          <a:lstStyle/>
          <a:p>
            <a:r>
              <a:rPr lang="en-CA" b="1" dirty="0">
                <a:cs typeface="Calibri" panose="020F0502020204030204" pitchFamily="34" charset="0"/>
              </a:rPr>
              <a:t>SFTP (Secure File Transfer Protocol)</a:t>
            </a:r>
            <a:r>
              <a:rPr lang="en-CA" dirty="0">
                <a:cs typeface="Calibri" panose="020F0502020204030204" pitchFamily="34" charset="0"/>
              </a:rPr>
              <a:t> is the best protocol for transferring personal information. It is  an encrypted network protocol that can have remote login to access the network. </a:t>
            </a:r>
          </a:p>
          <a:p>
            <a:r>
              <a:rPr lang="en-IN" b="1" dirty="0"/>
              <a:t>SFTP </a:t>
            </a:r>
            <a:r>
              <a:rPr lang="en-IN" dirty="0"/>
              <a:t>uses a dual authentication process. </a:t>
            </a:r>
          </a:p>
          <a:p>
            <a:r>
              <a:rPr lang="en-IN" dirty="0"/>
              <a:t>SFTP is compatible with Linux, Windows and  Mac 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46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E3C2-0F11-E440-9C31-D1223D2DC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Can we encode and encrypt images?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16F0C-79CD-0142-A9FA-E8C55F4B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02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Yes, </a:t>
            </a:r>
            <a:r>
              <a:rPr lang="en-IN" dirty="0"/>
              <a:t>images can be encoded and encrypted by using various encoding and  encryption algorithm. </a:t>
            </a:r>
          </a:p>
          <a:p>
            <a:endParaRPr lang="en-IN" dirty="0"/>
          </a:p>
          <a:p>
            <a:r>
              <a:rPr lang="en-CA" dirty="0">
                <a:cs typeface="Calibri" panose="020F0502020204030204" pitchFamily="34" charset="0"/>
              </a:rPr>
              <a:t>We can use 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Base64</a:t>
            </a:r>
            <a:r>
              <a:rPr lang="en-CA" dirty="0">
                <a:cs typeface="Calibri" panose="020F0502020204030204" pitchFamily="34" charset="0"/>
              </a:rPr>
              <a:t> to encode images into plain text encoding.</a:t>
            </a:r>
          </a:p>
          <a:p>
            <a:r>
              <a:rPr lang="en-CA" dirty="0">
                <a:cs typeface="Calibri" panose="020F0502020204030204" pitchFamily="34" charset="0"/>
              </a:rPr>
              <a:t>We can use algorithm techniques like AES (Advance Encryption Standard). Also, we can use  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RSA (Rivest-Shamir-Adleman)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36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E9E1-C180-1B47-A697-08888CF8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 database cannot be moved from the site, and we need to be able to access it externally using a secure API. Can you explain the architecture of a secure API?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3203-B0C5-4042-894E-FDC97EE13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32410"/>
            <a:ext cx="8596668" cy="3208952"/>
          </a:xfrm>
        </p:spPr>
        <p:txBody>
          <a:bodyPr/>
          <a:lstStyle/>
          <a:p>
            <a:r>
              <a:rPr lang="en-CA" dirty="0">
                <a:cs typeface="Calibri" panose="020F0502020204030204" pitchFamily="34" charset="0"/>
              </a:rPr>
              <a:t>A secure API allows us to acquire data from a remote location, and </a:t>
            </a:r>
            <a:r>
              <a:rPr lang="en-CA" b="1" dirty="0">
                <a:solidFill>
                  <a:schemeClr val="tx1"/>
                </a:solidFill>
                <a:cs typeface="Calibri" panose="020F0502020204030204" pitchFamily="34" charset="0"/>
              </a:rPr>
              <a:t>REST API</a:t>
            </a:r>
            <a:r>
              <a:rPr lang="en-CA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CA" dirty="0">
                <a:cs typeface="Calibri" panose="020F0502020204030204" pitchFamily="34" charset="0"/>
              </a:rPr>
              <a:t>is the best for this.</a:t>
            </a:r>
          </a:p>
          <a:p>
            <a:r>
              <a:rPr lang="en-CA" dirty="0"/>
              <a:t>A </a:t>
            </a:r>
            <a:r>
              <a:rPr lang="en-CA" b="1" dirty="0"/>
              <a:t>REST API</a:t>
            </a:r>
            <a:r>
              <a:rPr lang="en-CA" dirty="0"/>
              <a:t> is an application programming interface that uses a representational state transfer (</a:t>
            </a:r>
            <a:r>
              <a:rPr lang="en-CA" b="1" dirty="0"/>
              <a:t>REST)</a:t>
            </a:r>
            <a:r>
              <a:rPr lang="en-CA" dirty="0"/>
              <a:t> architectural style. The REST architectural style uses HTTP to request access and use data. This allows for interaction with RESTful web services. </a:t>
            </a:r>
          </a:p>
          <a:p>
            <a:pPr marL="0" indent="0">
              <a:buNone/>
            </a:pP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34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BC52-BDED-154C-87FF-2CF4FAEB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CA" dirty="0"/>
            </a:br>
            <a:r>
              <a:rPr lang="en-CA" dirty="0"/>
              <a:t>Can you recommend a secure framework for coding an API?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1F2B-80C3-AC4F-BA42-FFE996FE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CA" dirty="0">
                <a:cs typeface="Calibri" panose="020F0502020204030204" pitchFamily="34" charset="0"/>
              </a:rPr>
              <a:t>The </a:t>
            </a:r>
            <a:r>
              <a:rPr lang="en-CA" b="1" dirty="0">
                <a:solidFill>
                  <a:schemeClr val="tx1"/>
                </a:solidFill>
                <a:cs typeface="Calibri" panose="020F0502020204030204" pitchFamily="34" charset="0"/>
              </a:rPr>
              <a:t>JWT (JSON Web Token) </a:t>
            </a:r>
            <a:r>
              <a:rPr lang="en-CA" dirty="0">
                <a:cs typeface="Calibri" panose="020F0502020204030204" pitchFamily="34" charset="0"/>
              </a:rPr>
              <a:t>framework is very secure, which relies on tokens and only correct credentials are permitted.</a:t>
            </a:r>
          </a:p>
          <a:p>
            <a:pPr>
              <a:buFont typeface="Wingdings" pitchFamily="2" charset="2"/>
              <a:buChar char="Ø"/>
            </a:pPr>
            <a:r>
              <a:rPr lang="en-CA" b="1" dirty="0">
                <a:solidFill>
                  <a:schemeClr val="tx1"/>
                </a:solidFill>
                <a:cs typeface="Calibri" panose="020F0502020204030204" pitchFamily="34" charset="0"/>
              </a:rPr>
              <a:t>ASP.NET</a:t>
            </a:r>
            <a:r>
              <a:rPr lang="en-CA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CA" dirty="0">
                <a:cs typeface="Calibri" panose="020F0502020204030204" pitchFamily="34" charset="0"/>
              </a:rPr>
              <a:t>is a popular web development framework for building web apps. It is low maintenance and required minimal coding. </a:t>
            </a:r>
          </a:p>
        </p:txBody>
      </p:sp>
    </p:spTree>
    <p:extLst>
      <p:ext uri="{BB962C8B-B14F-4D97-AF65-F5344CB8AC3E}">
        <p14:creationId xmlns:p14="http://schemas.microsoft.com/office/powerpoint/2010/main" val="1175272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2418-1997-674A-B4F6-2C9BC7A4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data interchange format should we use while transferring data between locations?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8D6F6-B124-1E47-A4DB-3031E1A3D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Java Script Object Notation(JSON) </a:t>
            </a:r>
            <a:r>
              <a:rPr lang="en-IN" dirty="0"/>
              <a:t>is a data interchange format used in order to transfer data between locations. </a:t>
            </a:r>
          </a:p>
          <a:p>
            <a:r>
              <a:rPr lang="en-CA" dirty="0">
                <a:cs typeface="Calibri" panose="020F0502020204030204" pitchFamily="34" charset="0"/>
              </a:rPr>
              <a:t>Another format is </a:t>
            </a:r>
            <a:r>
              <a:rPr lang="en-CA" b="1" dirty="0">
                <a:solidFill>
                  <a:schemeClr val="tx1"/>
                </a:solidFill>
                <a:cs typeface="Calibri" panose="020F0502020204030204" pitchFamily="34" charset="0"/>
              </a:rPr>
              <a:t>XML (Extensible Markup Language).</a:t>
            </a:r>
            <a:endParaRPr lang="en-CA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r>
              <a:rPr lang="en-CA" dirty="0">
                <a:cs typeface="Calibri" panose="020F0502020204030204" pitchFamily="34" charset="0"/>
              </a:rPr>
              <a:t>JSON is easy to understand. </a:t>
            </a:r>
          </a:p>
          <a:p>
            <a:r>
              <a:rPr lang="en-CA" dirty="0">
                <a:cs typeface="Calibri" panose="020F0502020204030204" pitchFamily="34" charset="0"/>
              </a:rPr>
              <a:t>These formats are fast. </a:t>
            </a:r>
          </a:p>
          <a:p>
            <a:r>
              <a:rPr lang="en-CA" dirty="0">
                <a:cs typeface="Calibri" panose="020F0502020204030204" pitchFamily="34" charset="0"/>
              </a:rPr>
              <a:t>They rely on key-value pairs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94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B22B-42BA-6E44-9130-F2A0F37F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should we store our data in our many locations?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5C0B4-D0C1-DA4F-AECA-608A8069A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Cloud computing </a:t>
            </a:r>
            <a:r>
              <a:rPr lang="en-US" dirty="0"/>
              <a:t>is considered a good option if you want the data in multiple locations.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RDBMS</a:t>
            </a:r>
            <a:r>
              <a:rPr lang="en-US" dirty="0"/>
              <a:t> and </a:t>
            </a:r>
            <a:r>
              <a:rPr lang="en-US" b="1" dirty="0">
                <a:solidFill>
                  <a:schemeClr val="tx1"/>
                </a:solidFill>
              </a:rPr>
              <a:t>Hadoop</a:t>
            </a:r>
            <a:r>
              <a:rPr lang="en-US" dirty="0"/>
              <a:t> are also useful to store data and Hadoop uses 3 locations to store data, which prevents any data loss. </a:t>
            </a:r>
          </a:p>
          <a:p>
            <a:pPr marL="0" indent="0">
              <a:buNone/>
            </a:pPr>
            <a:r>
              <a:rPr lang="en-CA" dirty="0">
                <a:cs typeface="Calibri" panose="020F0502020204030204" pitchFamily="34" charset="0"/>
              </a:rPr>
              <a:t>You can also use a software like </a:t>
            </a:r>
            <a:r>
              <a:rPr lang="en-CA" b="1" dirty="0">
                <a:solidFill>
                  <a:schemeClr val="tx1"/>
                </a:solidFill>
                <a:cs typeface="Calibri" panose="020F0502020204030204" pitchFamily="34" charset="0"/>
              </a:rPr>
              <a:t>FileZilla</a:t>
            </a:r>
            <a:r>
              <a:rPr lang="en-CA" dirty="0">
                <a:cs typeface="Calibri" panose="020F0502020204030204" pitchFamily="34" charset="0"/>
              </a:rPr>
              <a:t> to access data from multiple locations. There are also virtual machines to use i.e. </a:t>
            </a:r>
            <a:r>
              <a:rPr lang="en-CA" b="1" dirty="0">
                <a:solidFill>
                  <a:schemeClr val="tx1"/>
                </a:solidFill>
                <a:cs typeface="Calibri" panose="020F0502020204030204" pitchFamily="34" charset="0"/>
              </a:rPr>
              <a:t>VMware</a:t>
            </a:r>
            <a:r>
              <a:rPr lang="en-CA" dirty="0">
                <a:cs typeface="Calibri" panose="020F0502020204030204" pitchFamily="34" charset="0"/>
              </a:rPr>
              <a:t> or </a:t>
            </a:r>
            <a:r>
              <a:rPr lang="en-CA" b="1" dirty="0">
                <a:solidFill>
                  <a:schemeClr val="tx1"/>
                </a:solidFill>
                <a:cs typeface="Calibri" panose="020F0502020204030204" pitchFamily="34" charset="0"/>
              </a:rPr>
              <a:t>Oracle VirtualBox</a:t>
            </a:r>
            <a:r>
              <a:rPr lang="en-CA" dirty="0">
                <a:solidFill>
                  <a:schemeClr val="tx1"/>
                </a:solidFill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79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FA44-D479-1048-94F3-0FACFE56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the ethical concerns related to the transmission of personal data?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10AB-D39A-1D47-B67C-F59B630B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Confidentiality </a:t>
            </a:r>
          </a:p>
          <a:p>
            <a:pPr marL="0" indent="0">
              <a:buNone/>
            </a:pPr>
            <a:r>
              <a:rPr lang="en-US" dirty="0"/>
              <a:t>     Individuals own their own data. </a:t>
            </a:r>
          </a:p>
          <a:p>
            <a:r>
              <a:rPr lang="en-US" b="1" dirty="0">
                <a:solidFill>
                  <a:schemeClr val="tx1"/>
                </a:solidFill>
              </a:rPr>
              <a:t>Transaction Transparency</a:t>
            </a:r>
          </a:p>
          <a:p>
            <a:pPr marL="0" indent="0">
              <a:buNone/>
            </a:pPr>
            <a:r>
              <a:rPr lang="en-US" dirty="0"/>
              <a:t>     Transparent access to algorithm using their data.</a:t>
            </a:r>
          </a:p>
          <a:p>
            <a:r>
              <a:rPr lang="en-US" b="1" dirty="0">
                <a:solidFill>
                  <a:schemeClr val="tx1"/>
                </a:solidFill>
              </a:rPr>
              <a:t>Consent </a:t>
            </a:r>
          </a:p>
          <a:p>
            <a:pPr marL="0" indent="0">
              <a:buNone/>
            </a:pPr>
            <a:r>
              <a:rPr lang="en-US" dirty="0"/>
              <a:t>     Individual must be informed legally if the data needs to be used.</a:t>
            </a:r>
          </a:p>
          <a:p>
            <a:r>
              <a:rPr lang="en-US" b="1" dirty="0">
                <a:solidFill>
                  <a:schemeClr val="tx1"/>
                </a:solidFill>
              </a:rPr>
              <a:t>Privacy</a:t>
            </a:r>
          </a:p>
          <a:p>
            <a:pPr marL="0" indent="0">
              <a:buNone/>
            </a:pPr>
            <a:r>
              <a:rPr lang="en-US" dirty="0"/>
              <a:t>     All actions should be taken considering privacy of personal data.</a:t>
            </a:r>
          </a:p>
          <a:p>
            <a:r>
              <a:rPr lang="en-US" b="1" dirty="0">
                <a:solidFill>
                  <a:schemeClr val="tx1"/>
                </a:solidFill>
              </a:rPr>
              <a:t>Openness</a:t>
            </a:r>
          </a:p>
          <a:p>
            <a:pPr marL="0" indent="0">
              <a:buNone/>
            </a:pPr>
            <a:r>
              <a:rPr lang="en-US" dirty="0"/>
              <a:t>     Aggregate data must be available freely.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2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91363A-A88A-0248-8F56-11C8C806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Summary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53784-440F-1649-A977-CDF7BE1D007C}"/>
              </a:ext>
            </a:extLst>
          </p:cNvPr>
          <p:cNvSpPr txBox="1"/>
          <p:nvPr/>
        </p:nvSpPr>
        <p:spPr>
          <a:xfrm>
            <a:off x="1014761" y="1607234"/>
            <a:ext cx="6713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company is asking for us to work as consultants on a project</a:t>
            </a:r>
          </a:p>
          <a:p>
            <a:r>
              <a:rPr lang="en-CA" dirty="0"/>
              <a:t>They have some questions that they hope we can answer and also show a demonstration of the WEB API project. </a:t>
            </a:r>
            <a:endParaRPr lang="en-US" dirty="0"/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DAD0F43-2DC1-004D-A28F-D62B6F9C7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004" y="3002156"/>
            <a:ext cx="4869367" cy="324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71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91363A-A88A-0248-8F56-11C8C806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7057"/>
            <a:ext cx="9154229" cy="13208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About 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C0E80F-5CFC-1D40-863D-53E8F1ACE819}"/>
              </a:ext>
            </a:extLst>
          </p:cNvPr>
          <p:cNvSpPr/>
          <p:nvPr/>
        </p:nvSpPr>
        <p:spPr>
          <a:xfrm>
            <a:off x="2218385" y="3857651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15CA9D-F1AC-FF4F-BBA8-57264B7FACB5}"/>
              </a:ext>
            </a:extLst>
          </p:cNvPr>
          <p:cNvSpPr txBox="1"/>
          <p:nvPr/>
        </p:nvSpPr>
        <p:spPr>
          <a:xfrm>
            <a:off x="677334" y="3165154"/>
            <a:ext cx="5701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three members: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Varun Sikka </a:t>
            </a:r>
            <a:r>
              <a:rPr lang="en-US" dirty="0"/>
              <a:t>(Bachelor of Science in Electronics        and Communication)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Nihitha Patcha </a:t>
            </a:r>
            <a:r>
              <a:rPr lang="en-US" dirty="0"/>
              <a:t>(M</a:t>
            </a:r>
            <a:r>
              <a:rPr lang="en-CA" dirty="0"/>
              <a:t>aster of Computer Applications)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Sindhu Chakravaram </a:t>
            </a:r>
            <a:r>
              <a:rPr lang="en-US" dirty="0"/>
              <a:t>(B</a:t>
            </a:r>
            <a:r>
              <a:rPr lang="en-CA" dirty="0"/>
              <a:t>achelor of Science in Computer Science)</a:t>
            </a:r>
            <a:endParaRPr lang="en-US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5441C570-2920-5841-8800-FA78DB7E4A00}"/>
              </a:ext>
            </a:extLst>
          </p:cNvPr>
          <p:cNvSpPr txBox="1">
            <a:spLocks/>
          </p:cNvSpPr>
          <p:nvPr/>
        </p:nvSpPr>
        <p:spPr>
          <a:xfrm>
            <a:off x="677334" y="167769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71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27EF-1FCF-6947-B045-14ABEC5D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an API(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Application Programming Interface)?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4CD0A-A7A5-BF47-96E5-B2A011748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API is a set of functions that allows applications to access data and interact with external software components, operating systems, or microservices.</a:t>
            </a:r>
          </a:p>
          <a:p>
            <a:r>
              <a:rPr lang="en-CA" dirty="0"/>
              <a:t>In simpler terms, it is a software intermediary that allows two applications to talk to each 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9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FF2B-3F06-E545-8076-45EE5652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Our Web API.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F96D3F-518B-432C-9CB5-89E50F771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930400"/>
            <a:ext cx="10046891" cy="3387324"/>
          </a:xfrm>
        </p:spPr>
      </p:pic>
    </p:spTree>
    <p:extLst>
      <p:ext uri="{BB962C8B-B14F-4D97-AF65-F5344CB8AC3E}">
        <p14:creationId xmlns:p14="http://schemas.microsoft.com/office/powerpoint/2010/main" val="182159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4A7CB7-D002-4FB7-BF94-C7CB917FC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79" y="1269687"/>
            <a:ext cx="10457895" cy="431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9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FDCF02-4456-44D4-9F65-377BF7533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7" y="692459"/>
            <a:ext cx="10191565" cy="2911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F61C56-C393-4ED5-A2D6-9D1FA3DC0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46" y="4021288"/>
            <a:ext cx="10289221" cy="23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4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792D4F-EC38-40B2-B3C0-81D7E8B44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06" y="1154097"/>
            <a:ext cx="11121089" cy="414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9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F800E3-0CEA-40D2-AD27-F577FD2AF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9" y="168676"/>
            <a:ext cx="5248044" cy="3107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475BEB-1B3B-4B9C-BA07-3B630A613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882" y="168676"/>
            <a:ext cx="5182616" cy="3107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80B946-401D-47AE-891B-D4FBFDBC7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918" y="3324795"/>
            <a:ext cx="5422132" cy="336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73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472</TotalTime>
  <Words>749</Words>
  <Application>Microsoft Office PowerPoint</Application>
  <PresentationFormat>Widescreen</PresentationFormat>
  <Paragraphs>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Ion</vt:lpstr>
      <vt:lpstr>Final Project BDAT 1001 Part 2</vt:lpstr>
      <vt:lpstr>Project Summary </vt:lpstr>
      <vt:lpstr> About Us</vt:lpstr>
      <vt:lpstr>What is an API(Application Programming Interface)? </vt:lpstr>
      <vt:lpstr>Demonstration Of Our Web API.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can Personal Data be transferred securely within a network?</vt:lpstr>
      <vt:lpstr>What security protocol is best for transferring personal files?</vt:lpstr>
      <vt:lpstr>Can we encode and encrypt images?</vt:lpstr>
      <vt:lpstr>A database cannot be moved from the site, and we need to be able to access it externally using a secure API. Can you explain the architecture of a secure API?</vt:lpstr>
      <vt:lpstr> Can you recommend a secure framework for coding an API?</vt:lpstr>
      <vt:lpstr>What data interchange format should we use while transferring data between locations?</vt:lpstr>
      <vt:lpstr>How should we store our data in our many locations?</vt:lpstr>
      <vt:lpstr>What are the ethical concerns related to the transmission of personal data?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BDAT 1001 Part 2</dc:title>
  <dc:creator>Varun Sikka</dc:creator>
  <cp:lastModifiedBy>nihitha patcha</cp:lastModifiedBy>
  <cp:revision>9</cp:revision>
  <dcterms:created xsi:type="dcterms:W3CDTF">2022-04-08T09:14:37Z</dcterms:created>
  <dcterms:modified xsi:type="dcterms:W3CDTF">2022-04-21T12:13:12Z</dcterms:modified>
</cp:coreProperties>
</file>