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19745-47C2-45C2-9145-6E629ABC80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A4DCB5-0EC7-48FD-8938-24DC4CD49CD9}">
      <dgm:prSet/>
      <dgm:spPr/>
      <dgm:t>
        <a:bodyPr/>
        <a:lstStyle/>
        <a:p>
          <a:r>
            <a:rPr lang="en-CA" b="1"/>
            <a:t>Introduction</a:t>
          </a:r>
          <a:endParaRPr lang="en-US" b="1"/>
        </a:p>
      </dgm:t>
    </dgm:pt>
    <dgm:pt modelId="{493359EA-6671-4BD5-97B1-8995CED145F1}" type="parTrans" cxnId="{35865C9B-5BDC-4563-B814-2073215B45D2}">
      <dgm:prSet/>
      <dgm:spPr/>
      <dgm:t>
        <a:bodyPr/>
        <a:lstStyle/>
        <a:p>
          <a:endParaRPr lang="en-US"/>
        </a:p>
      </dgm:t>
    </dgm:pt>
    <dgm:pt modelId="{A7598852-DD95-44E7-8047-D0BDA7E176DD}" type="sibTrans" cxnId="{35865C9B-5BDC-4563-B814-2073215B45D2}">
      <dgm:prSet/>
      <dgm:spPr/>
      <dgm:t>
        <a:bodyPr/>
        <a:lstStyle/>
        <a:p>
          <a:endParaRPr lang="en-US"/>
        </a:p>
      </dgm:t>
    </dgm:pt>
    <dgm:pt modelId="{5D0EC54B-F1EE-4DDE-A558-F7C30D849EDD}">
      <dgm:prSet/>
      <dgm:spPr/>
      <dgm:t>
        <a:bodyPr/>
        <a:lstStyle/>
        <a:p>
          <a:r>
            <a:rPr lang="en-CA" b="1"/>
            <a:t>Tools used</a:t>
          </a:r>
          <a:endParaRPr lang="en-US" b="1"/>
        </a:p>
      </dgm:t>
    </dgm:pt>
    <dgm:pt modelId="{D9B51D58-8AA7-4069-8573-BA5D87C6E54A}" type="parTrans" cxnId="{950E546F-959D-4E8F-B42E-540E73E61283}">
      <dgm:prSet/>
      <dgm:spPr/>
      <dgm:t>
        <a:bodyPr/>
        <a:lstStyle/>
        <a:p>
          <a:endParaRPr lang="en-US"/>
        </a:p>
      </dgm:t>
    </dgm:pt>
    <dgm:pt modelId="{C0FF9A47-CB7E-4B08-8A1C-9489E5A2EF88}" type="sibTrans" cxnId="{950E546F-959D-4E8F-B42E-540E73E61283}">
      <dgm:prSet/>
      <dgm:spPr/>
      <dgm:t>
        <a:bodyPr/>
        <a:lstStyle/>
        <a:p>
          <a:endParaRPr lang="en-US"/>
        </a:p>
      </dgm:t>
    </dgm:pt>
    <dgm:pt modelId="{692466F8-2857-4E0F-88EB-3E1ED316794C}">
      <dgm:prSet/>
      <dgm:spPr/>
      <dgm:t>
        <a:bodyPr/>
        <a:lstStyle/>
        <a:p>
          <a:r>
            <a:rPr lang="en-CA" b="1"/>
            <a:t>Home page</a:t>
          </a:r>
          <a:endParaRPr lang="en-US" b="1"/>
        </a:p>
      </dgm:t>
    </dgm:pt>
    <dgm:pt modelId="{D6D7213A-1715-41DB-8DA5-E2DED4B4A4D7}" type="parTrans" cxnId="{987954F0-4CCB-4CB0-B9C9-A5C7819DA3CA}">
      <dgm:prSet/>
      <dgm:spPr/>
      <dgm:t>
        <a:bodyPr/>
        <a:lstStyle/>
        <a:p>
          <a:endParaRPr lang="en-US"/>
        </a:p>
      </dgm:t>
    </dgm:pt>
    <dgm:pt modelId="{6E162F2B-F804-4FC4-9080-C28BC3066759}" type="sibTrans" cxnId="{987954F0-4CCB-4CB0-B9C9-A5C7819DA3CA}">
      <dgm:prSet/>
      <dgm:spPr/>
      <dgm:t>
        <a:bodyPr/>
        <a:lstStyle/>
        <a:p>
          <a:endParaRPr lang="en-US"/>
        </a:p>
      </dgm:t>
    </dgm:pt>
    <dgm:pt modelId="{5E886B78-4949-43CC-BB06-8AF572739C1F}">
      <dgm:prSet/>
      <dgm:spPr/>
      <dgm:t>
        <a:bodyPr/>
        <a:lstStyle/>
        <a:p>
          <a:r>
            <a:rPr lang="en-CA" b="1"/>
            <a:t>Registration</a:t>
          </a:r>
          <a:endParaRPr lang="en-US" b="1"/>
        </a:p>
      </dgm:t>
    </dgm:pt>
    <dgm:pt modelId="{C79D981F-4A6A-4AC1-A1F1-709DCB626FE9}" type="parTrans" cxnId="{60B9C104-C2BA-4FD8-B631-B0375A592BD5}">
      <dgm:prSet/>
      <dgm:spPr/>
      <dgm:t>
        <a:bodyPr/>
        <a:lstStyle/>
        <a:p>
          <a:endParaRPr lang="en-US"/>
        </a:p>
      </dgm:t>
    </dgm:pt>
    <dgm:pt modelId="{13D7A589-7456-4F1A-8053-8DC6F115A5B5}" type="sibTrans" cxnId="{60B9C104-C2BA-4FD8-B631-B0375A592BD5}">
      <dgm:prSet/>
      <dgm:spPr/>
      <dgm:t>
        <a:bodyPr/>
        <a:lstStyle/>
        <a:p>
          <a:endParaRPr lang="en-US"/>
        </a:p>
      </dgm:t>
    </dgm:pt>
    <dgm:pt modelId="{D5410537-3438-40CA-AA6C-123ABD47C356}">
      <dgm:prSet/>
      <dgm:spPr/>
      <dgm:t>
        <a:bodyPr/>
        <a:lstStyle/>
        <a:p>
          <a:r>
            <a:rPr lang="en-CA" b="1"/>
            <a:t>Login view</a:t>
          </a:r>
          <a:endParaRPr lang="en-US" b="1"/>
        </a:p>
      </dgm:t>
    </dgm:pt>
    <dgm:pt modelId="{F42FBCEC-7CF1-4835-9FB5-806C2E2186C4}" type="parTrans" cxnId="{4AC89595-0036-4DE4-ACB6-4B1150966AE1}">
      <dgm:prSet/>
      <dgm:spPr/>
      <dgm:t>
        <a:bodyPr/>
        <a:lstStyle/>
        <a:p>
          <a:endParaRPr lang="en-US"/>
        </a:p>
      </dgm:t>
    </dgm:pt>
    <dgm:pt modelId="{79E43647-B565-4F37-8240-20F4B75A3670}" type="sibTrans" cxnId="{4AC89595-0036-4DE4-ACB6-4B1150966AE1}">
      <dgm:prSet/>
      <dgm:spPr/>
      <dgm:t>
        <a:bodyPr/>
        <a:lstStyle/>
        <a:p>
          <a:endParaRPr lang="en-US"/>
        </a:p>
      </dgm:t>
    </dgm:pt>
    <dgm:pt modelId="{EA56DE05-C4ED-4F55-AF79-3029CCBC3297}">
      <dgm:prSet/>
      <dgm:spPr/>
      <dgm:t>
        <a:bodyPr/>
        <a:lstStyle/>
        <a:p>
          <a:r>
            <a:rPr lang="en-CA" b="1"/>
            <a:t>User viewpoint</a:t>
          </a:r>
          <a:endParaRPr lang="en-US" b="1"/>
        </a:p>
      </dgm:t>
    </dgm:pt>
    <dgm:pt modelId="{F1947A65-8980-4081-808F-38AB2D96F6E3}" type="parTrans" cxnId="{301CC6FE-C061-44EB-B5DD-0E68B0CECC5A}">
      <dgm:prSet/>
      <dgm:spPr/>
      <dgm:t>
        <a:bodyPr/>
        <a:lstStyle/>
        <a:p>
          <a:endParaRPr lang="en-US"/>
        </a:p>
      </dgm:t>
    </dgm:pt>
    <dgm:pt modelId="{58C3FDF5-F2B7-4C7B-AA19-F65347D56C5F}" type="sibTrans" cxnId="{301CC6FE-C061-44EB-B5DD-0E68B0CECC5A}">
      <dgm:prSet/>
      <dgm:spPr/>
      <dgm:t>
        <a:bodyPr/>
        <a:lstStyle/>
        <a:p>
          <a:endParaRPr lang="en-US"/>
        </a:p>
      </dgm:t>
    </dgm:pt>
    <dgm:pt modelId="{2B28EE7F-8589-48B4-B9CD-1CBE5EF728DF}">
      <dgm:prSet/>
      <dgm:spPr/>
      <dgm:t>
        <a:bodyPr/>
        <a:lstStyle/>
        <a:p>
          <a:r>
            <a:rPr lang="en-CA" b="1"/>
            <a:t>Manager viewpoint</a:t>
          </a:r>
          <a:endParaRPr lang="en-US" b="1"/>
        </a:p>
      </dgm:t>
    </dgm:pt>
    <dgm:pt modelId="{3D2B45C0-5935-4791-A05A-C28388A44BDC}" type="parTrans" cxnId="{A885A712-EDA4-4B57-9513-22B595FBB7BC}">
      <dgm:prSet/>
      <dgm:spPr/>
      <dgm:t>
        <a:bodyPr/>
        <a:lstStyle/>
        <a:p>
          <a:endParaRPr lang="en-US"/>
        </a:p>
      </dgm:t>
    </dgm:pt>
    <dgm:pt modelId="{9177ADF6-D9A8-4354-BDA0-CFFE84A44EDF}" type="sibTrans" cxnId="{A885A712-EDA4-4B57-9513-22B595FBB7BC}">
      <dgm:prSet/>
      <dgm:spPr/>
      <dgm:t>
        <a:bodyPr/>
        <a:lstStyle/>
        <a:p>
          <a:endParaRPr lang="en-US"/>
        </a:p>
      </dgm:t>
    </dgm:pt>
    <dgm:pt modelId="{91E0B680-D4A1-4C55-82D8-BD287B15BF7B}">
      <dgm:prSet/>
      <dgm:spPr/>
      <dgm:t>
        <a:bodyPr/>
        <a:lstStyle/>
        <a:p>
          <a:r>
            <a:rPr lang="en-CA" b="1"/>
            <a:t>Admin viewpoint</a:t>
          </a:r>
          <a:endParaRPr lang="en-US" b="1"/>
        </a:p>
      </dgm:t>
    </dgm:pt>
    <dgm:pt modelId="{AABD0D05-37DA-41E0-91DD-EDE74FC9156B}" type="parTrans" cxnId="{396046D5-7475-4520-BAE2-C1DAC96BC1E0}">
      <dgm:prSet/>
      <dgm:spPr/>
      <dgm:t>
        <a:bodyPr/>
        <a:lstStyle/>
        <a:p>
          <a:endParaRPr lang="en-US"/>
        </a:p>
      </dgm:t>
    </dgm:pt>
    <dgm:pt modelId="{85EF9CF1-B26A-4A48-947D-D8D1976D388A}" type="sibTrans" cxnId="{396046D5-7475-4520-BAE2-C1DAC96BC1E0}">
      <dgm:prSet/>
      <dgm:spPr/>
      <dgm:t>
        <a:bodyPr/>
        <a:lstStyle/>
        <a:p>
          <a:endParaRPr lang="en-US"/>
        </a:p>
      </dgm:t>
    </dgm:pt>
    <dgm:pt modelId="{830AE669-4C43-421C-903F-4226A13D73C9}">
      <dgm:prSet/>
      <dgm:spPr/>
      <dgm:t>
        <a:bodyPr/>
        <a:lstStyle/>
        <a:p>
          <a:r>
            <a:rPr lang="en-CA" b="1"/>
            <a:t>Solution explorer view</a:t>
          </a:r>
          <a:endParaRPr lang="en-US" b="1"/>
        </a:p>
      </dgm:t>
    </dgm:pt>
    <dgm:pt modelId="{58DF7253-9BD1-4F67-9898-85021057DBF6}" type="parTrans" cxnId="{E2BCA1E7-CE31-4F89-8B19-83AF23265C8A}">
      <dgm:prSet/>
      <dgm:spPr/>
      <dgm:t>
        <a:bodyPr/>
        <a:lstStyle/>
        <a:p>
          <a:endParaRPr lang="en-US"/>
        </a:p>
      </dgm:t>
    </dgm:pt>
    <dgm:pt modelId="{162BDA55-5EA9-48D5-B96B-2199A5A56275}" type="sibTrans" cxnId="{E2BCA1E7-CE31-4F89-8B19-83AF23265C8A}">
      <dgm:prSet/>
      <dgm:spPr/>
      <dgm:t>
        <a:bodyPr/>
        <a:lstStyle/>
        <a:p>
          <a:endParaRPr lang="en-US"/>
        </a:p>
      </dgm:t>
    </dgm:pt>
    <dgm:pt modelId="{022625B1-0AD5-4458-A496-6C8D34E95520}">
      <dgm:prSet/>
      <dgm:spPr/>
      <dgm:t>
        <a:bodyPr/>
        <a:lstStyle/>
        <a:p>
          <a:r>
            <a:rPr lang="en-CA" b="1"/>
            <a:t>Conclusion</a:t>
          </a:r>
          <a:endParaRPr lang="en-US" b="1"/>
        </a:p>
      </dgm:t>
    </dgm:pt>
    <dgm:pt modelId="{A786A98C-F826-4E76-AE0B-66888511F4EC}" type="parTrans" cxnId="{9BF16DAE-13C7-46E8-B276-7782CAA1221A}">
      <dgm:prSet/>
      <dgm:spPr/>
      <dgm:t>
        <a:bodyPr/>
        <a:lstStyle/>
        <a:p>
          <a:endParaRPr lang="en-US"/>
        </a:p>
      </dgm:t>
    </dgm:pt>
    <dgm:pt modelId="{537C1AD4-219C-421A-B282-1D9370781A59}" type="sibTrans" cxnId="{9BF16DAE-13C7-46E8-B276-7782CAA1221A}">
      <dgm:prSet/>
      <dgm:spPr/>
      <dgm:t>
        <a:bodyPr/>
        <a:lstStyle/>
        <a:p>
          <a:endParaRPr lang="en-US"/>
        </a:p>
      </dgm:t>
    </dgm:pt>
    <dgm:pt modelId="{FF77B2F6-0AFA-41B3-B621-4310EE65EC73}">
      <dgm:prSet/>
      <dgm:spPr/>
      <dgm:t>
        <a:bodyPr/>
        <a:lstStyle/>
        <a:p>
          <a:r>
            <a:rPr lang="en-US" b="1"/>
            <a:t>Contact data in Sql</a:t>
          </a:r>
        </a:p>
      </dgm:t>
    </dgm:pt>
    <dgm:pt modelId="{B49E424B-DC35-4E02-9C58-591A52B3E37A}" type="parTrans" cxnId="{A96F9233-EA95-44A6-93D7-7FC8C14987A7}">
      <dgm:prSet/>
      <dgm:spPr/>
      <dgm:t>
        <a:bodyPr/>
        <a:lstStyle/>
        <a:p>
          <a:endParaRPr lang="en-CA"/>
        </a:p>
      </dgm:t>
    </dgm:pt>
    <dgm:pt modelId="{CB2BD22B-2665-404F-8D1F-73214A0C4D45}" type="sibTrans" cxnId="{A96F9233-EA95-44A6-93D7-7FC8C14987A7}">
      <dgm:prSet/>
      <dgm:spPr/>
      <dgm:t>
        <a:bodyPr/>
        <a:lstStyle/>
        <a:p>
          <a:endParaRPr lang="en-CA"/>
        </a:p>
      </dgm:t>
    </dgm:pt>
    <dgm:pt modelId="{364889C9-6818-4587-918A-0861ECE8639A}" type="pres">
      <dgm:prSet presAssocID="{B7419745-47C2-45C2-9145-6E629ABC80DB}" presName="vert0" presStyleCnt="0">
        <dgm:presLayoutVars>
          <dgm:dir/>
          <dgm:animOne val="branch"/>
          <dgm:animLvl val="lvl"/>
        </dgm:presLayoutVars>
      </dgm:prSet>
      <dgm:spPr/>
    </dgm:pt>
    <dgm:pt modelId="{1AED8465-838C-447B-A9F4-BA4361F23EFE}" type="pres">
      <dgm:prSet presAssocID="{C4A4DCB5-0EC7-48FD-8938-24DC4CD49CD9}" presName="thickLine" presStyleLbl="alignNode1" presStyleIdx="0" presStyleCnt="11"/>
      <dgm:spPr/>
    </dgm:pt>
    <dgm:pt modelId="{E097560E-C109-4D60-921F-CB8C735877FD}" type="pres">
      <dgm:prSet presAssocID="{C4A4DCB5-0EC7-48FD-8938-24DC4CD49CD9}" presName="horz1" presStyleCnt="0"/>
      <dgm:spPr/>
    </dgm:pt>
    <dgm:pt modelId="{1E21A857-BEC1-47D4-BB44-4879EE403005}" type="pres">
      <dgm:prSet presAssocID="{C4A4DCB5-0EC7-48FD-8938-24DC4CD49CD9}" presName="tx1" presStyleLbl="revTx" presStyleIdx="0" presStyleCnt="11"/>
      <dgm:spPr/>
    </dgm:pt>
    <dgm:pt modelId="{29376CB0-E550-4414-A77A-4D3AF04E5AEC}" type="pres">
      <dgm:prSet presAssocID="{C4A4DCB5-0EC7-48FD-8938-24DC4CD49CD9}" presName="vert1" presStyleCnt="0"/>
      <dgm:spPr/>
    </dgm:pt>
    <dgm:pt modelId="{6CE22502-BA39-48A5-BDC2-2F78039E0D14}" type="pres">
      <dgm:prSet presAssocID="{5D0EC54B-F1EE-4DDE-A558-F7C30D849EDD}" presName="thickLine" presStyleLbl="alignNode1" presStyleIdx="1" presStyleCnt="11"/>
      <dgm:spPr/>
    </dgm:pt>
    <dgm:pt modelId="{69226150-1D4B-4D2F-9AE6-FBBCAF0CCC8A}" type="pres">
      <dgm:prSet presAssocID="{5D0EC54B-F1EE-4DDE-A558-F7C30D849EDD}" presName="horz1" presStyleCnt="0"/>
      <dgm:spPr/>
    </dgm:pt>
    <dgm:pt modelId="{4A4B0190-B5CA-4A28-9699-85B78902C415}" type="pres">
      <dgm:prSet presAssocID="{5D0EC54B-F1EE-4DDE-A558-F7C30D849EDD}" presName="tx1" presStyleLbl="revTx" presStyleIdx="1" presStyleCnt="11"/>
      <dgm:spPr/>
    </dgm:pt>
    <dgm:pt modelId="{A19A997E-C05B-4BA7-8F6E-F0147839E7BE}" type="pres">
      <dgm:prSet presAssocID="{5D0EC54B-F1EE-4DDE-A558-F7C30D849EDD}" presName="vert1" presStyleCnt="0"/>
      <dgm:spPr/>
    </dgm:pt>
    <dgm:pt modelId="{F676CA20-EE4A-4BA9-8495-95A89903F756}" type="pres">
      <dgm:prSet presAssocID="{692466F8-2857-4E0F-88EB-3E1ED316794C}" presName="thickLine" presStyleLbl="alignNode1" presStyleIdx="2" presStyleCnt="11"/>
      <dgm:spPr/>
    </dgm:pt>
    <dgm:pt modelId="{27B4721A-B37D-46C5-A63A-58A502C455A6}" type="pres">
      <dgm:prSet presAssocID="{692466F8-2857-4E0F-88EB-3E1ED316794C}" presName="horz1" presStyleCnt="0"/>
      <dgm:spPr/>
    </dgm:pt>
    <dgm:pt modelId="{4A54E9A4-10E2-4304-95D9-C1A08BB0E615}" type="pres">
      <dgm:prSet presAssocID="{692466F8-2857-4E0F-88EB-3E1ED316794C}" presName="tx1" presStyleLbl="revTx" presStyleIdx="2" presStyleCnt="11"/>
      <dgm:spPr/>
    </dgm:pt>
    <dgm:pt modelId="{D999979D-6A5B-48CE-BF00-BE2568F52D42}" type="pres">
      <dgm:prSet presAssocID="{692466F8-2857-4E0F-88EB-3E1ED316794C}" presName="vert1" presStyleCnt="0"/>
      <dgm:spPr/>
    </dgm:pt>
    <dgm:pt modelId="{84114F91-0464-4E6D-945A-F87E39C6B608}" type="pres">
      <dgm:prSet presAssocID="{5E886B78-4949-43CC-BB06-8AF572739C1F}" presName="thickLine" presStyleLbl="alignNode1" presStyleIdx="3" presStyleCnt="11"/>
      <dgm:spPr/>
    </dgm:pt>
    <dgm:pt modelId="{73BC10A5-0879-4859-84FF-940D7B0EEED5}" type="pres">
      <dgm:prSet presAssocID="{5E886B78-4949-43CC-BB06-8AF572739C1F}" presName="horz1" presStyleCnt="0"/>
      <dgm:spPr/>
    </dgm:pt>
    <dgm:pt modelId="{F8C2C03E-63AC-4691-A1D1-0F3114BCE316}" type="pres">
      <dgm:prSet presAssocID="{5E886B78-4949-43CC-BB06-8AF572739C1F}" presName="tx1" presStyleLbl="revTx" presStyleIdx="3" presStyleCnt="11"/>
      <dgm:spPr/>
    </dgm:pt>
    <dgm:pt modelId="{F98B9342-1D84-4322-A8E6-8F3A33DD2913}" type="pres">
      <dgm:prSet presAssocID="{5E886B78-4949-43CC-BB06-8AF572739C1F}" presName="vert1" presStyleCnt="0"/>
      <dgm:spPr/>
    </dgm:pt>
    <dgm:pt modelId="{6EB95D1A-5533-4AEF-904E-FB356ED987D1}" type="pres">
      <dgm:prSet presAssocID="{D5410537-3438-40CA-AA6C-123ABD47C356}" presName="thickLine" presStyleLbl="alignNode1" presStyleIdx="4" presStyleCnt="11"/>
      <dgm:spPr/>
    </dgm:pt>
    <dgm:pt modelId="{1FA9D7B2-10F8-4F90-B9FF-342A702ABBBA}" type="pres">
      <dgm:prSet presAssocID="{D5410537-3438-40CA-AA6C-123ABD47C356}" presName="horz1" presStyleCnt="0"/>
      <dgm:spPr/>
    </dgm:pt>
    <dgm:pt modelId="{415F95B3-22B5-4CA1-B96D-B07B268EC756}" type="pres">
      <dgm:prSet presAssocID="{D5410537-3438-40CA-AA6C-123ABD47C356}" presName="tx1" presStyleLbl="revTx" presStyleIdx="4" presStyleCnt="11"/>
      <dgm:spPr/>
    </dgm:pt>
    <dgm:pt modelId="{B22C66A5-5147-43AB-985A-EC4281814496}" type="pres">
      <dgm:prSet presAssocID="{D5410537-3438-40CA-AA6C-123ABD47C356}" presName="vert1" presStyleCnt="0"/>
      <dgm:spPr/>
    </dgm:pt>
    <dgm:pt modelId="{F4BA2747-FCBB-4A99-8998-FBBE814178D0}" type="pres">
      <dgm:prSet presAssocID="{EA56DE05-C4ED-4F55-AF79-3029CCBC3297}" presName="thickLine" presStyleLbl="alignNode1" presStyleIdx="5" presStyleCnt="11"/>
      <dgm:spPr/>
    </dgm:pt>
    <dgm:pt modelId="{B800BD6D-1980-40C1-A1EF-FC8DB5DFEF0D}" type="pres">
      <dgm:prSet presAssocID="{EA56DE05-C4ED-4F55-AF79-3029CCBC3297}" presName="horz1" presStyleCnt="0"/>
      <dgm:spPr/>
    </dgm:pt>
    <dgm:pt modelId="{4752E0F4-3911-424E-A3B3-CAD9DCA7527D}" type="pres">
      <dgm:prSet presAssocID="{EA56DE05-C4ED-4F55-AF79-3029CCBC3297}" presName="tx1" presStyleLbl="revTx" presStyleIdx="5" presStyleCnt="11"/>
      <dgm:spPr/>
    </dgm:pt>
    <dgm:pt modelId="{C1AF1EDF-2CDE-41C4-85CF-A3166122646A}" type="pres">
      <dgm:prSet presAssocID="{EA56DE05-C4ED-4F55-AF79-3029CCBC3297}" presName="vert1" presStyleCnt="0"/>
      <dgm:spPr/>
    </dgm:pt>
    <dgm:pt modelId="{BC25AE1E-6943-4B02-8807-83F010EAED7B}" type="pres">
      <dgm:prSet presAssocID="{2B28EE7F-8589-48B4-B9CD-1CBE5EF728DF}" presName="thickLine" presStyleLbl="alignNode1" presStyleIdx="6" presStyleCnt="11"/>
      <dgm:spPr/>
    </dgm:pt>
    <dgm:pt modelId="{63572893-EC82-4A19-AAC5-9E25E7ED20BF}" type="pres">
      <dgm:prSet presAssocID="{2B28EE7F-8589-48B4-B9CD-1CBE5EF728DF}" presName="horz1" presStyleCnt="0"/>
      <dgm:spPr/>
    </dgm:pt>
    <dgm:pt modelId="{064559EA-9C6B-499C-AAFA-9E3C2BC2E0A4}" type="pres">
      <dgm:prSet presAssocID="{2B28EE7F-8589-48B4-B9CD-1CBE5EF728DF}" presName="tx1" presStyleLbl="revTx" presStyleIdx="6" presStyleCnt="11"/>
      <dgm:spPr/>
    </dgm:pt>
    <dgm:pt modelId="{277F3A7B-FD2C-441A-A000-89847DC8EBF3}" type="pres">
      <dgm:prSet presAssocID="{2B28EE7F-8589-48B4-B9CD-1CBE5EF728DF}" presName="vert1" presStyleCnt="0"/>
      <dgm:spPr/>
    </dgm:pt>
    <dgm:pt modelId="{5FFE4FDD-F73F-4174-92F9-B5BB192B685A}" type="pres">
      <dgm:prSet presAssocID="{91E0B680-D4A1-4C55-82D8-BD287B15BF7B}" presName="thickLine" presStyleLbl="alignNode1" presStyleIdx="7" presStyleCnt="11"/>
      <dgm:spPr/>
    </dgm:pt>
    <dgm:pt modelId="{BE30FF84-CAF5-44BC-AF1D-DBFAB9995F40}" type="pres">
      <dgm:prSet presAssocID="{91E0B680-D4A1-4C55-82D8-BD287B15BF7B}" presName="horz1" presStyleCnt="0"/>
      <dgm:spPr/>
    </dgm:pt>
    <dgm:pt modelId="{8F795920-693E-491C-965C-FE6867D2A9DA}" type="pres">
      <dgm:prSet presAssocID="{91E0B680-D4A1-4C55-82D8-BD287B15BF7B}" presName="tx1" presStyleLbl="revTx" presStyleIdx="7" presStyleCnt="11"/>
      <dgm:spPr/>
    </dgm:pt>
    <dgm:pt modelId="{2819128C-EC2B-4EC7-8513-2577C7FBD704}" type="pres">
      <dgm:prSet presAssocID="{91E0B680-D4A1-4C55-82D8-BD287B15BF7B}" presName="vert1" presStyleCnt="0"/>
      <dgm:spPr/>
    </dgm:pt>
    <dgm:pt modelId="{EC4C7F8F-991C-466D-81A7-B5232AC87C5F}" type="pres">
      <dgm:prSet presAssocID="{FF77B2F6-0AFA-41B3-B621-4310EE65EC73}" presName="thickLine" presStyleLbl="alignNode1" presStyleIdx="8" presStyleCnt="11"/>
      <dgm:spPr/>
    </dgm:pt>
    <dgm:pt modelId="{E49CA255-BD10-41C2-8F26-E097CE0484B7}" type="pres">
      <dgm:prSet presAssocID="{FF77B2F6-0AFA-41B3-B621-4310EE65EC73}" presName="horz1" presStyleCnt="0"/>
      <dgm:spPr/>
    </dgm:pt>
    <dgm:pt modelId="{A718D4EB-61EA-4875-9598-38316492A8E3}" type="pres">
      <dgm:prSet presAssocID="{FF77B2F6-0AFA-41B3-B621-4310EE65EC73}" presName="tx1" presStyleLbl="revTx" presStyleIdx="8" presStyleCnt="11"/>
      <dgm:spPr/>
    </dgm:pt>
    <dgm:pt modelId="{1B9E8930-26C2-4526-8B22-18A04EB81380}" type="pres">
      <dgm:prSet presAssocID="{FF77B2F6-0AFA-41B3-B621-4310EE65EC73}" presName="vert1" presStyleCnt="0"/>
      <dgm:spPr/>
    </dgm:pt>
    <dgm:pt modelId="{EC0858AF-F8B5-4B9D-8ECB-01EB7B1A46A9}" type="pres">
      <dgm:prSet presAssocID="{830AE669-4C43-421C-903F-4226A13D73C9}" presName="thickLine" presStyleLbl="alignNode1" presStyleIdx="9" presStyleCnt="11"/>
      <dgm:spPr/>
    </dgm:pt>
    <dgm:pt modelId="{6D8653F1-CE14-478E-958A-9F1B770F909C}" type="pres">
      <dgm:prSet presAssocID="{830AE669-4C43-421C-903F-4226A13D73C9}" presName="horz1" presStyleCnt="0"/>
      <dgm:spPr/>
    </dgm:pt>
    <dgm:pt modelId="{AB09F3FA-4942-4CE2-B41D-5755B761F1FA}" type="pres">
      <dgm:prSet presAssocID="{830AE669-4C43-421C-903F-4226A13D73C9}" presName="tx1" presStyleLbl="revTx" presStyleIdx="9" presStyleCnt="11"/>
      <dgm:spPr/>
    </dgm:pt>
    <dgm:pt modelId="{179F9549-B4A8-4554-9C47-D635CDD68F6D}" type="pres">
      <dgm:prSet presAssocID="{830AE669-4C43-421C-903F-4226A13D73C9}" presName="vert1" presStyleCnt="0"/>
      <dgm:spPr/>
    </dgm:pt>
    <dgm:pt modelId="{4DB1D39C-A58A-483C-93E9-F15BFAFF2552}" type="pres">
      <dgm:prSet presAssocID="{022625B1-0AD5-4458-A496-6C8D34E95520}" presName="thickLine" presStyleLbl="alignNode1" presStyleIdx="10" presStyleCnt="11"/>
      <dgm:spPr/>
    </dgm:pt>
    <dgm:pt modelId="{D3393429-52FF-482C-BC84-BEEAF847CD84}" type="pres">
      <dgm:prSet presAssocID="{022625B1-0AD5-4458-A496-6C8D34E95520}" presName="horz1" presStyleCnt="0"/>
      <dgm:spPr/>
    </dgm:pt>
    <dgm:pt modelId="{4C38DF9E-7BC4-418F-88D0-2F35CC0E99D7}" type="pres">
      <dgm:prSet presAssocID="{022625B1-0AD5-4458-A496-6C8D34E95520}" presName="tx1" presStyleLbl="revTx" presStyleIdx="10" presStyleCnt="11"/>
      <dgm:spPr/>
    </dgm:pt>
    <dgm:pt modelId="{9CFD1A4E-31F6-49F3-805E-C0194C4D1D20}" type="pres">
      <dgm:prSet presAssocID="{022625B1-0AD5-4458-A496-6C8D34E95520}" presName="vert1" presStyleCnt="0"/>
      <dgm:spPr/>
    </dgm:pt>
  </dgm:ptLst>
  <dgm:cxnLst>
    <dgm:cxn modelId="{60B9C104-C2BA-4FD8-B631-B0375A592BD5}" srcId="{B7419745-47C2-45C2-9145-6E629ABC80DB}" destId="{5E886B78-4949-43CC-BB06-8AF572739C1F}" srcOrd="3" destOrd="0" parTransId="{C79D981F-4A6A-4AC1-A1F1-709DCB626FE9}" sibTransId="{13D7A589-7456-4F1A-8053-8DC6F115A5B5}"/>
    <dgm:cxn modelId="{1BE4EF10-54FE-4AE0-8496-B62CD95CC64A}" type="presOf" srcId="{2B28EE7F-8589-48B4-B9CD-1CBE5EF728DF}" destId="{064559EA-9C6B-499C-AAFA-9E3C2BC2E0A4}" srcOrd="0" destOrd="0" presId="urn:microsoft.com/office/officeart/2008/layout/LinedList"/>
    <dgm:cxn modelId="{A885A712-EDA4-4B57-9513-22B595FBB7BC}" srcId="{B7419745-47C2-45C2-9145-6E629ABC80DB}" destId="{2B28EE7F-8589-48B4-B9CD-1CBE5EF728DF}" srcOrd="6" destOrd="0" parTransId="{3D2B45C0-5935-4791-A05A-C28388A44BDC}" sibTransId="{9177ADF6-D9A8-4354-BDA0-CFFE84A44EDF}"/>
    <dgm:cxn modelId="{BB3E4C19-F8B3-4B1D-9862-7CC1B4697355}" type="presOf" srcId="{EA56DE05-C4ED-4F55-AF79-3029CCBC3297}" destId="{4752E0F4-3911-424E-A3B3-CAD9DCA7527D}" srcOrd="0" destOrd="0" presId="urn:microsoft.com/office/officeart/2008/layout/LinedList"/>
    <dgm:cxn modelId="{90FCA72A-C27C-469D-A83A-CAEE0A12D84A}" type="presOf" srcId="{5E886B78-4949-43CC-BB06-8AF572739C1F}" destId="{F8C2C03E-63AC-4691-A1D1-0F3114BCE316}" srcOrd="0" destOrd="0" presId="urn:microsoft.com/office/officeart/2008/layout/LinedList"/>
    <dgm:cxn modelId="{A96F9233-EA95-44A6-93D7-7FC8C14987A7}" srcId="{B7419745-47C2-45C2-9145-6E629ABC80DB}" destId="{FF77B2F6-0AFA-41B3-B621-4310EE65EC73}" srcOrd="8" destOrd="0" parTransId="{B49E424B-DC35-4E02-9C58-591A52B3E37A}" sibTransId="{CB2BD22B-2665-404F-8D1F-73214A0C4D45}"/>
    <dgm:cxn modelId="{86406539-69DE-4F58-9071-9DF08D486197}" type="presOf" srcId="{830AE669-4C43-421C-903F-4226A13D73C9}" destId="{AB09F3FA-4942-4CE2-B41D-5755B761F1FA}" srcOrd="0" destOrd="0" presId="urn:microsoft.com/office/officeart/2008/layout/LinedList"/>
    <dgm:cxn modelId="{4D095F3F-1F7F-4B13-AC93-5543F707BD66}" type="presOf" srcId="{C4A4DCB5-0EC7-48FD-8938-24DC4CD49CD9}" destId="{1E21A857-BEC1-47D4-BB44-4879EE403005}" srcOrd="0" destOrd="0" presId="urn:microsoft.com/office/officeart/2008/layout/LinedList"/>
    <dgm:cxn modelId="{C106E645-FE94-4A6A-8FD4-74A810336252}" type="presOf" srcId="{692466F8-2857-4E0F-88EB-3E1ED316794C}" destId="{4A54E9A4-10E2-4304-95D9-C1A08BB0E615}" srcOrd="0" destOrd="0" presId="urn:microsoft.com/office/officeart/2008/layout/LinedList"/>
    <dgm:cxn modelId="{950E546F-959D-4E8F-B42E-540E73E61283}" srcId="{B7419745-47C2-45C2-9145-6E629ABC80DB}" destId="{5D0EC54B-F1EE-4DDE-A558-F7C30D849EDD}" srcOrd="1" destOrd="0" parTransId="{D9B51D58-8AA7-4069-8573-BA5D87C6E54A}" sibTransId="{C0FF9A47-CB7E-4B08-8A1C-9489E5A2EF88}"/>
    <dgm:cxn modelId="{7FAE5972-5387-45D8-A85A-38BE778131A3}" type="presOf" srcId="{91E0B680-D4A1-4C55-82D8-BD287B15BF7B}" destId="{8F795920-693E-491C-965C-FE6867D2A9DA}" srcOrd="0" destOrd="0" presId="urn:microsoft.com/office/officeart/2008/layout/LinedList"/>
    <dgm:cxn modelId="{4AC89595-0036-4DE4-ACB6-4B1150966AE1}" srcId="{B7419745-47C2-45C2-9145-6E629ABC80DB}" destId="{D5410537-3438-40CA-AA6C-123ABD47C356}" srcOrd="4" destOrd="0" parTransId="{F42FBCEC-7CF1-4835-9FB5-806C2E2186C4}" sibTransId="{79E43647-B565-4F37-8240-20F4B75A3670}"/>
    <dgm:cxn modelId="{35865C9B-5BDC-4563-B814-2073215B45D2}" srcId="{B7419745-47C2-45C2-9145-6E629ABC80DB}" destId="{C4A4DCB5-0EC7-48FD-8938-24DC4CD49CD9}" srcOrd="0" destOrd="0" parTransId="{493359EA-6671-4BD5-97B1-8995CED145F1}" sibTransId="{A7598852-DD95-44E7-8047-D0BDA7E176DD}"/>
    <dgm:cxn modelId="{9BF16DAE-13C7-46E8-B276-7782CAA1221A}" srcId="{B7419745-47C2-45C2-9145-6E629ABC80DB}" destId="{022625B1-0AD5-4458-A496-6C8D34E95520}" srcOrd="10" destOrd="0" parTransId="{A786A98C-F826-4E76-AE0B-66888511F4EC}" sibTransId="{537C1AD4-219C-421A-B282-1D9370781A59}"/>
    <dgm:cxn modelId="{579950AF-BD17-4DB1-94AB-B067839CDA00}" type="presOf" srcId="{D5410537-3438-40CA-AA6C-123ABD47C356}" destId="{415F95B3-22B5-4CA1-B96D-B07B268EC756}" srcOrd="0" destOrd="0" presId="urn:microsoft.com/office/officeart/2008/layout/LinedList"/>
    <dgm:cxn modelId="{A115DDCC-CA62-4761-9E10-406A8F5C55CF}" type="presOf" srcId="{B7419745-47C2-45C2-9145-6E629ABC80DB}" destId="{364889C9-6818-4587-918A-0861ECE8639A}" srcOrd="0" destOrd="0" presId="urn:microsoft.com/office/officeart/2008/layout/LinedList"/>
    <dgm:cxn modelId="{5B695CCF-4D02-4827-9E52-CA03C6F650C7}" type="presOf" srcId="{FF77B2F6-0AFA-41B3-B621-4310EE65EC73}" destId="{A718D4EB-61EA-4875-9598-38316492A8E3}" srcOrd="0" destOrd="0" presId="urn:microsoft.com/office/officeart/2008/layout/LinedList"/>
    <dgm:cxn modelId="{145A4ED0-C009-4317-8D8B-769A092F49F0}" type="presOf" srcId="{5D0EC54B-F1EE-4DDE-A558-F7C30D849EDD}" destId="{4A4B0190-B5CA-4A28-9699-85B78902C415}" srcOrd="0" destOrd="0" presId="urn:microsoft.com/office/officeart/2008/layout/LinedList"/>
    <dgm:cxn modelId="{396046D5-7475-4520-BAE2-C1DAC96BC1E0}" srcId="{B7419745-47C2-45C2-9145-6E629ABC80DB}" destId="{91E0B680-D4A1-4C55-82D8-BD287B15BF7B}" srcOrd="7" destOrd="0" parTransId="{AABD0D05-37DA-41E0-91DD-EDE74FC9156B}" sibTransId="{85EF9CF1-B26A-4A48-947D-D8D1976D388A}"/>
    <dgm:cxn modelId="{1CF60BDB-1893-490B-9A5B-A57CFA85229A}" type="presOf" srcId="{022625B1-0AD5-4458-A496-6C8D34E95520}" destId="{4C38DF9E-7BC4-418F-88D0-2F35CC0E99D7}" srcOrd="0" destOrd="0" presId="urn:microsoft.com/office/officeart/2008/layout/LinedList"/>
    <dgm:cxn modelId="{E2BCA1E7-CE31-4F89-8B19-83AF23265C8A}" srcId="{B7419745-47C2-45C2-9145-6E629ABC80DB}" destId="{830AE669-4C43-421C-903F-4226A13D73C9}" srcOrd="9" destOrd="0" parTransId="{58DF7253-9BD1-4F67-9898-85021057DBF6}" sibTransId="{162BDA55-5EA9-48D5-B96B-2199A5A56275}"/>
    <dgm:cxn modelId="{987954F0-4CCB-4CB0-B9C9-A5C7819DA3CA}" srcId="{B7419745-47C2-45C2-9145-6E629ABC80DB}" destId="{692466F8-2857-4E0F-88EB-3E1ED316794C}" srcOrd="2" destOrd="0" parTransId="{D6D7213A-1715-41DB-8DA5-E2DED4B4A4D7}" sibTransId="{6E162F2B-F804-4FC4-9080-C28BC3066759}"/>
    <dgm:cxn modelId="{301CC6FE-C061-44EB-B5DD-0E68B0CECC5A}" srcId="{B7419745-47C2-45C2-9145-6E629ABC80DB}" destId="{EA56DE05-C4ED-4F55-AF79-3029CCBC3297}" srcOrd="5" destOrd="0" parTransId="{F1947A65-8980-4081-808F-38AB2D96F6E3}" sibTransId="{58C3FDF5-F2B7-4C7B-AA19-F65347D56C5F}"/>
    <dgm:cxn modelId="{5EB80C30-4CBE-4859-839B-9C248A32F030}" type="presParOf" srcId="{364889C9-6818-4587-918A-0861ECE8639A}" destId="{1AED8465-838C-447B-A9F4-BA4361F23EFE}" srcOrd="0" destOrd="0" presId="urn:microsoft.com/office/officeart/2008/layout/LinedList"/>
    <dgm:cxn modelId="{EB0CAAA1-518B-47F0-99CF-7AC14F4C07D4}" type="presParOf" srcId="{364889C9-6818-4587-918A-0861ECE8639A}" destId="{E097560E-C109-4D60-921F-CB8C735877FD}" srcOrd="1" destOrd="0" presId="urn:microsoft.com/office/officeart/2008/layout/LinedList"/>
    <dgm:cxn modelId="{9D09029B-8469-4948-811C-A0A98EC2F7C7}" type="presParOf" srcId="{E097560E-C109-4D60-921F-CB8C735877FD}" destId="{1E21A857-BEC1-47D4-BB44-4879EE403005}" srcOrd="0" destOrd="0" presId="urn:microsoft.com/office/officeart/2008/layout/LinedList"/>
    <dgm:cxn modelId="{5DE36422-C7D8-47D9-988F-2BA88A39AA38}" type="presParOf" srcId="{E097560E-C109-4D60-921F-CB8C735877FD}" destId="{29376CB0-E550-4414-A77A-4D3AF04E5AEC}" srcOrd="1" destOrd="0" presId="urn:microsoft.com/office/officeart/2008/layout/LinedList"/>
    <dgm:cxn modelId="{D367B9CF-A4F9-4CF3-8DEA-99E2725CE6AC}" type="presParOf" srcId="{364889C9-6818-4587-918A-0861ECE8639A}" destId="{6CE22502-BA39-48A5-BDC2-2F78039E0D14}" srcOrd="2" destOrd="0" presId="urn:microsoft.com/office/officeart/2008/layout/LinedList"/>
    <dgm:cxn modelId="{B293D576-8473-4ADA-A8B8-009CA97544FC}" type="presParOf" srcId="{364889C9-6818-4587-918A-0861ECE8639A}" destId="{69226150-1D4B-4D2F-9AE6-FBBCAF0CCC8A}" srcOrd="3" destOrd="0" presId="urn:microsoft.com/office/officeart/2008/layout/LinedList"/>
    <dgm:cxn modelId="{7310A126-E7D8-469A-9452-BA6E9BB326D2}" type="presParOf" srcId="{69226150-1D4B-4D2F-9AE6-FBBCAF0CCC8A}" destId="{4A4B0190-B5CA-4A28-9699-85B78902C415}" srcOrd="0" destOrd="0" presId="urn:microsoft.com/office/officeart/2008/layout/LinedList"/>
    <dgm:cxn modelId="{23D0025A-9C3B-4019-99BB-E1C7124A87E3}" type="presParOf" srcId="{69226150-1D4B-4D2F-9AE6-FBBCAF0CCC8A}" destId="{A19A997E-C05B-4BA7-8F6E-F0147839E7BE}" srcOrd="1" destOrd="0" presId="urn:microsoft.com/office/officeart/2008/layout/LinedList"/>
    <dgm:cxn modelId="{66E84956-1E62-45E6-9D0F-6A87EC516054}" type="presParOf" srcId="{364889C9-6818-4587-918A-0861ECE8639A}" destId="{F676CA20-EE4A-4BA9-8495-95A89903F756}" srcOrd="4" destOrd="0" presId="urn:microsoft.com/office/officeart/2008/layout/LinedList"/>
    <dgm:cxn modelId="{142C201B-5D62-4946-943D-9C441B506987}" type="presParOf" srcId="{364889C9-6818-4587-918A-0861ECE8639A}" destId="{27B4721A-B37D-46C5-A63A-58A502C455A6}" srcOrd="5" destOrd="0" presId="urn:microsoft.com/office/officeart/2008/layout/LinedList"/>
    <dgm:cxn modelId="{7EBC34F5-816F-4039-9D86-82BBDC4AE5D4}" type="presParOf" srcId="{27B4721A-B37D-46C5-A63A-58A502C455A6}" destId="{4A54E9A4-10E2-4304-95D9-C1A08BB0E615}" srcOrd="0" destOrd="0" presId="urn:microsoft.com/office/officeart/2008/layout/LinedList"/>
    <dgm:cxn modelId="{5BDF20D2-880A-44B0-8375-876F596F91BF}" type="presParOf" srcId="{27B4721A-B37D-46C5-A63A-58A502C455A6}" destId="{D999979D-6A5B-48CE-BF00-BE2568F52D42}" srcOrd="1" destOrd="0" presId="urn:microsoft.com/office/officeart/2008/layout/LinedList"/>
    <dgm:cxn modelId="{67C92582-44C7-4052-9636-8606A76BE5F1}" type="presParOf" srcId="{364889C9-6818-4587-918A-0861ECE8639A}" destId="{84114F91-0464-4E6D-945A-F87E39C6B608}" srcOrd="6" destOrd="0" presId="urn:microsoft.com/office/officeart/2008/layout/LinedList"/>
    <dgm:cxn modelId="{880403A6-B13F-408E-965D-EB3E6A789B64}" type="presParOf" srcId="{364889C9-6818-4587-918A-0861ECE8639A}" destId="{73BC10A5-0879-4859-84FF-940D7B0EEED5}" srcOrd="7" destOrd="0" presId="urn:microsoft.com/office/officeart/2008/layout/LinedList"/>
    <dgm:cxn modelId="{3654D31E-056F-41E1-BAFA-EC0C021ADBA5}" type="presParOf" srcId="{73BC10A5-0879-4859-84FF-940D7B0EEED5}" destId="{F8C2C03E-63AC-4691-A1D1-0F3114BCE316}" srcOrd="0" destOrd="0" presId="urn:microsoft.com/office/officeart/2008/layout/LinedList"/>
    <dgm:cxn modelId="{330E73BF-D2B3-4170-B20C-B4422F23905F}" type="presParOf" srcId="{73BC10A5-0879-4859-84FF-940D7B0EEED5}" destId="{F98B9342-1D84-4322-A8E6-8F3A33DD2913}" srcOrd="1" destOrd="0" presId="urn:microsoft.com/office/officeart/2008/layout/LinedList"/>
    <dgm:cxn modelId="{FCD1EF42-7A57-4379-A0D0-699A662F67DE}" type="presParOf" srcId="{364889C9-6818-4587-918A-0861ECE8639A}" destId="{6EB95D1A-5533-4AEF-904E-FB356ED987D1}" srcOrd="8" destOrd="0" presId="urn:microsoft.com/office/officeart/2008/layout/LinedList"/>
    <dgm:cxn modelId="{1165A2A6-AB3D-4B67-B1E7-654D19A60D26}" type="presParOf" srcId="{364889C9-6818-4587-918A-0861ECE8639A}" destId="{1FA9D7B2-10F8-4F90-B9FF-342A702ABBBA}" srcOrd="9" destOrd="0" presId="urn:microsoft.com/office/officeart/2008/layout/LinedList"/>
    <dgm:cxn modelId="{F35E0C2D-D884-4DC2-BC36-84CDE4E5723D}" type="presParOf" srcId="{1FA9D7B2-10F8-4F90-B9FF-342A702ABBBA}" destId="{415F95B3-22B5-4CA1-B96D-B07B268EC756}" srcOrd="0" destOrd="0" presId="urn:microsoft.com/office/officeart/2008/layout/LinedList"/>
    <dgm:cxn modelId="{5A614850-75AC-42BC-945E-FBFFC3BED09A}" type="presParOf" srcId="{1FA9D7B2-10F8-4F90-B9FF-342A702ABBBA}" destId="{B22C66A5-5147-43AB-985A-EC4281814496}" srcOrd="1" destOrd="0" presId="urn:microsoft.com/office/officeart/2008/layout/LinedList"/>
    <dgm:cxn modelId="{024E9613-05F7-414A-A0E5-2634EB31E0C8}" type="presParOf" srcId="{364889C9-6818-4587-918A-0861ECE8639A}" destId="{F4BA2747-FCBB-4A99-8998-FBBE814178D0}" srcOrd="10" destOrd="0" presId="urn:microsoft.com/office/officeart/2008/layout/LinedList"/>
    <dgm:cxn modelId="{A565247A-75D5-401B-A7E0-8F3A9B762D8A}" type="presParOf" srcId="{364889C9-6818-4587-918A-0861ECE8639A}" destId="{B800BD6D-1980-40C1-A1EF-FC8DB5DFEF0D}" srcOrd="11" destOrd="0" presId="urn:microsoft.com/office/officeart/2008/layout/LinedList"/>
    <dgm:cxn modelId="{D3A19374-AEDE-4E91-B81D-F55B06B910A9}" type="presParOf" srcId="{B800BD6D-1980-40C1-A1EF-FC8DB5DFEF0D}" destId="{4752E0F4-3911-424E-A3B3-CAD9DCA7527D}" srcOrd="0" destOrd="0" presId="urn:microsoft.com/office/officeart/2008/layout/LinedList"/>
    <dgm:cxn modelId="{DE87886D-4334-43C3-AE57-34951CD2F83F}" type="presParOf" srcId="{B800BD6D-1980-40C1-A1EF-FC8DB5DFEF0D}" destId="{C1AF1EDF-2CDE-41C4-85CF-A3166122646A}" srcOrd="1" destOrd="0" presId="urn:microsoft.com/office/officeart/2008/layout/LinedList"/>
    <dgm:cxn modelId="{8CF7FBB3-E6CC-46CA-9A83-270A4E4C1219}" type="presParOf" srcId="{364889C9-6818-4587-918A-0861ECE8639A}" destId="{BC25AE1E-6943-4B02-8807-83F010EAED7B}" srcOrd="12" destOrd="0" presId="urn:microsoft.com/office/officeart/2008/layout/LinedList"/>
    <dgm:cxn modelId="{1C17072D-65B6-4A0E-9D7F-CC0B5A5A5A07}" type="presParOf" srcId="{364889C9-6818-4587-918A-0861ECE8639A}" destId="{63572893-EC82-4A19-AAC5-9E25E7ED20BF}" srcOrd="13" destOrd="0" presId="urn:microsoft.com/office/officeart/2008/layout/LinedList"/>
    <dgm:cxn modelId="{B8966F94-39FF-4444-AD18-DBD1677823FD}" type="presParOf" srcId="{63572893-EC82-4A19-AAC5-9E25E7ED20BF}" destId="{064559EA-9C6B-499C-AAFA-9E3C2BC2E0A4}" srcOrd="0" destOrd="0" presId="urn:microsoft.com/office/officeart/2008/layout/LinedList"/>
    <dgm:cxn modelId="{028A73C1-B288-4701-88A6-C08042812369}" type="presParOf" srcId="{63572893-EC82-4A19-AAC5-9E25E7ED20BF}" destId="{277F3A7B-FD2C-441A-A000-89847DC8EBF3}" srcOrd="1" destOrd="0" presId="urn:microsoft.com/office/officeart/2008/layout/LinedList"/>
    <dgm:cxn modelId="{C6965BE8-F5FC-4C40-9DAE-CA133B4D10D3}" type="presParOf" srcId="{364889C9-6818-4587-918A-0861ECE8639A}" destId="{5FFE4FDD-F73F-4174-92F9-B5BB192B685A}" srcOrd="14" destOrd="0" presId="urn:microsoft.com/office/officeart/2008/layout/LinedList"/>
    <dgm:cxn modelId="{3CDA6327-7760-4687-932B-4886DB296426}" type="presParOf" srcId="{364889C9-6818-4587-918A-0861ECE8639A}" destId="{BE30FF84-CAF5-44BC-AF1D-DBFAB9995F40}" srcOrd="15" destOrd="0" presId="urn:microsoft.com/office/officeart/2008/layout/LinedList"/>
    <dgm:cxn modelId="{2EB54F51-6028-483E-BAB1-4891D6EF8206}" type="presParOf" srcId="{BE30FF84-CAF5-44BC-AF1D-DBFAB9995F40}" destId="{8F795920-693E-491C-965C-FE6867D2A9DA}" srcOrd="0" destOrd="0" presId="urn:microsoft.com/office/officeart/2008/layout/LinedList"/>
    <dgm:cxn modelId="{6ACBBD2E-DB6B-4240-B9E3-55AFD6A979D5}" type="presParOf" srcId="{BE30FF84-CAF5-44BC-AF1D-DBFAB9995F40}" destId="{2819128C-EC2B-4EC7-8513-2577C7FBD704}" srcOrd="1" destOrd="0" presId="urn:microsoft.com/office/officeart/2008/layout/LinedList"/>
    <dgm:cxn modelId="{FD279148-CC35-41A8-92FB-9DB9411E7DE7}" type="presParOf" srcId="{364889C9-6818-4587-918A-0861ECE8639A}" destId="{EC4C7F8F-991C-466D-81A7-B5232AC87C5F}" srcOrd="16" destOrd="0" presId="urn:microsoft.com/office/officeart/2008/layout/LinedList"/>
    <dgm:cxn modelId="{589F3D77-08B1-4A04-8190-F51E3DEE560A}" type="presParOf" srcId="{364889C9-6818-4587-918A-0861ECE8639A}" destId="{E49CA255-BD10-41C2-8F26-E097CE0484B7}" srcOrd="17" destOrd="0" presId="urn:microsoft.com/office/officeart/2008/layout/LinedList"/>
    <dgm:cxn modelId="{F3CF9949-325F-496D-9D8D-8FD377A0CE90}" type="presParOf" srcId="{E49CA255-BD10-41C2-8F26-E097CE0484B7}" destId="{A718D4EB-61EA-4875-9598-38316492A8E3}" srcOrd="0" destOrd="0" presId="urn:microsoft.com/office/officeart/2008/layout/LinedList"/>
    <dgm:cxn modelId="{F03C0A50-1790-402C-BAA4-0754B3FD461E}" type="presParOf" srcId="{E49CA255-BD10-41C2-8F26-E097CE0484B7}" destId="{1B9E8930-26C2-4526-8B22-18A04EB81380}" srcOrd="1" destOrd="0" presId="urn:microsoft.com/office/officeart/2008/layout/LinedList"/>
    <dgm:cxn modelId="{809F1E21-4227-475A-A420-23A6E89FEE09}" type="presParOf" srcId="{364889C9-6818-4587-918A-0861ECE8639A}" destId="{EC0858AF-F8B5-4B9D-8ECB-01EB7B1A46A9}" srcOrd="18" destOrd="0" presId="urn:microsoft.com/office/officeart/2008/layout/LinedList"/>
    <dgm:cxn modelId="{744028B8-E489-4A4A-A064-7ED8DE376B90}" type="presParOf" srcId="{364889C9-6818-4587-918A-0861ECE8639A}" destId="{6D8653F1-CE14-478E-958A-9F1B770F909C}" srcOrd="19" destOrd="0" presId="urn:microsoft.com/office/officeart/2008/layout/LinedList"/>
    <dgm:cxn modelId="{5FD92BFE-D9A8-4CB0-ACCF-4B22E1BD1103}" type="presParOf" srcId="{6D8653F1-CE14-478E-958A-9F1B770F909C}" destId="{AB09F3FA-4942-4CE2-B41D-5755B761F1FA}" srcOrd="0" destOrd="0" presId="urn:microsoft.com/office/officeart/2008/layout/LinedList"/>
    <dgm:cxn modelId="{A49C7E27-7401-46D6-9645-B744C404D228}" type="presParOf" srcId="{6D8653F1-CE14-478E-958A-9F1B770F909C}" destId="{179F9549-B4A8-4554-9C47-D635CDD68F6D}" srcOrd="1" destOrd="0" presId="urn:microsoft.com/office/officeart/2008/layout/LinedList"/>
    <dgm:cxn modelId="{662D2034-C458-4A60-8500-0E0EBF6E78CA}" type="presParOf" srcId="{364889C9-6818-4587-918A-0861ECE8639A}" destId="{4DB1D39C-A58A-483C-93E9-F15BFAFF2552}" srcOrd="20" destOrd="0" presId="urn:microsoft.com/office/officeart/2008/layout/LinedList"/>
    <dgm:cxn modelId="{A01AE968-71BF-42E8-88B1-826ED3140680}" type="presParOf" srcId="{364889C9-6818-4587-918A-0861ECE8639A}" destId="{D3393429-52FF-482C-BC84-BEEAF847CD84}" srcOrd="21" destOrd="0" presId="urn:microsoft.com/office/officeart/2008/layout/LinedList"/>
    <dgm:cxn modelId="{A6028587-CC5D-47D9-88BA-4F5E03440C35}" type="presParOf" srcId="{D3393429-52FF-482C-BC84-BEEAF847CD84}" destId="{4C38DF9E-7BC4-418F-88D0-2F35CC0E99D7}" srcOrd="0" destOrd="0" presId="urn:microsoft.com/office/officeart/2008/layout/LinedList"/>
    <dgm:cxn modelId="{14DB1679-49A7-4457-B15F-51B6600CF6EF}" type="presParOf" srcId="{D3393429-52FF-482C-BC84-BEEAF847CD84}" destId="{9CFD1A4E-31F6-49F3-805E-C0194C4D1D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68B5F-518E-4AE6-B195-10DBE9E84B2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27799-0C43-4A17-889A-5F65DB362800}">
      <dgm:prSet/>
      <dgm:spPr/>
      <dgm:t>
        <a:bodyPr/>
        <a:lstStyle/>
        <a:p>
          <a:r>
            <a:rPr lang="en-CA"/>
            <a:t>A user-authenticated web application is explained in this powerpoint presentation which has three main security groups which are explained as follows:</a:t>
          </a:r>
          <a:endParaRPr lang="en-US"/>
        </a:p>
      </dgm:t>
    </dgm:pt>
    <dgm:pt modelId="{517C9CB2-F1DF-475B-A21E-19280D8884DE}" type="parTrans" cxnId="{04710E06-7BFE-4B1A-92E2-B1BBDEF0BA21}">
      <dgm:prSet/>
      <dgm:spPr/>
      <dgm:t>
        <a:bodyPr/>
        <a:lstStyle/>
        <a:p>
          <a:endParaRPr lang="en-US"/>
        </a:p>
      </dgm:t>
    </dgm:pt>
    <dgm:pt modelId="{642D742E-839D-41FE-A678-24EDF1BA0FFE}" type="sibTrans" cxnId="{04710E06-7BFE-4B1A-92E2-B1BBDEF0BA21}">
      <dgm:prSet/>
      <dgm:spPr/>
      <dgm:t>
        <a:bodyPr/>
        <a:lstStyle/>
        <a:p>
          <a:endParaRPr lang="en-US"/>
        </a:p>
      </dgm:t>
    </dgm:pt>
    <dgm:pt modelId="{5C0E1E4A-8EA3-437D-8104-68311B16BB7A}">
      <dgm:prSet/>
      <dgm:spPr/>
      <dgm:t>
        <a:bodyPr/>
        <a:lstStyle/>
        <a:p>
          <a:r>
            <a:rPr lang="en-CA"/>
            <a:t>Registered User :- </a:t>
          </a:r>
          <a:r>
            <a:rPr lang="en-US"/>
            <a:t>User can login and see contacts, add new contacts.</a:t>
          </a:r>
        </a:p>
      </dgm:t>
    </dgm:pt>
    <dgm:pt modelId="{226DFFD6-1679-40F1-9446-A0BD4E450C12}" type="parTrans" cxnId="{89BC4FFF-FA29-4571-9D82-60EA4AEE4542}">
      <dgm:prSet/>
      <dgm:spPr/>
      <dgm:t>
        <a:bodyPr/>
        <a:lstStyle/>
        <a:p>
          <a:endParaRPr lang="en-US"/>
        </a:p>
      </dgm:t>
    </dgm:pt>
    <dgm:pt modelId="{F3D68CE6-C3B0-4007-8C77-99D04733E5DE}" type="sibTrans" cxnId="{89BC4FFF-FA29-4571-9D82-60EA4AEE4542}">
      <dgm:prSet/>
      <dgm:spPr/>
      <dgm:t>
        <a:bodyPr/>
        <a:lstStyle/>
        <a:p>
          <a:endParaRPr lang="en-US"/>
        </a:p>
      </dgm:t>
    </dgm:pt>
    <dgm:pt modelId="{B7E27779-CEFE-4B92-A6D7-24FB0CE349A5}">
      <dgm:prSet/>
      <dgm:spPr/>
      <dgm:t>
        <a:bodyPr/>
        <a:lstStyle/>
        <a:p>
          <a:r>
            <a:rPr lang="en-US"/>
            <a:t>Manager :- Manager can view contacts, add contacts, accept reject them</a:t>
          </a:r>
        </a:p>
      </dgm:t>
    </dgm:pt>
    <dgm:pt modelId="{66797C6E-95B3-4E34-91A6-44CC4CB5BE1D}" type="parTrans" cxnId="{D0C8F7E4-D5C9-440D-8D85-C8FF77520070}">
      <dgm:prSet/>
      <dgm:spPr/>
      <dgm:t>
        <a:bodyPr/>
        <a:lstStyle/>
        <a:p>
          <a:endParaRPr lang="en-US"/>
        </a:p>
      </dgm:t>
    </dgm:pt>
    <dgm:pt modelId="{940F418A-A57A-4295-BA7A-71A64740137B}" type="sibTrans" cxnId="{D0C8F7E4-D5C9-440D-8D85-C8FF77520070}">
      <dgm:prSet/>
      <dgm:spPr/>
      <dgm:t>
        <a:bodyPr/>
        <a:lstStyle/>
        <a:p>
          <a:endParaRPr lang="en-US"/>
        </a:p>
      </dgm:t>
    </dgm:pt>
    <dgm:pt modelId="{2FA4CF68-A756-45DE-A7ED-A294A61EADA6}">
      <dgm:prSet/>
      <dgm:spPr/>
      <dgm:t>
        <a:bodyPr/>
        <a:lstStyle/>
        <a:p>
          <a:r>
            <a:rPr lang="en-US"/>
            <a:t>Administrator :- Admin can create contacts, provide acceptance or rejection  and also edit and delete the listed contacts.</a:t>
          </a:r>
        </a:p>
      </dgm:t>
    </dgm:pt>
    <dgm:pt modelId="{4CF7D8D6-DB37-4E68-B155-92CF22370ACB}" type="parTrans" cxnId="{24561595-69C4-4A16-A289-1EF96FA0E956}">
      <dgm:prSet/>
      <dgm:spPr/>
      <dgm:t>
        <a:bodyPr/>
        <a:lstStyle/>
        <a:p>
          <a:endParaRPr lang="en-US"/>
        </a:p>
      </dgm:t>
    </dgm:pt>
    <dgm:pt modelId="{4E14B3FA-B20F-477A-B21C-8F31916F88EA}" type="sibTrans" cxnId="{24561595-69C4-4A16-A289-1EF96FA0E956}">
      <dgm:prSet/>
      <dgm:spPr/>
      <dgm:t>
        <a:bodyPr/>
        <a:lstStyle/>
        <a:p>
          <a:endParaRPr lang="en-US"/>
        </a:p>
      </dgm:t>
    </dgm:pt>
    <dgm:pt modelId="{4CF70573-21FB-4A0E-837F-F029D361A08A}" type="pres">
      <dgm:prSet presAssocID="{DA268B5F-518E-4AE6-B195-10DBE9E84B2B}" presName="vert0" presStyleCnt="0">
        <dgm:presLayoutVars>
          <dgm:dir/>
          <dgm:animOne val="branch"/>
          <dgm:animLvl val="lvl"/>
        </dgm:presLayoutVars>
      </dgm:prSet>
      <dgm:spPr/>
    </dgm:pt>
    <dgm:pt modelId="{552306D1-1E67-44E7-A688-E920734327A7}" type="pres">
      <dgm:prSet presAssocID="{10B27799-0C43-4A17-889A-5F65DB362800}" presName="thickLine" presStyleLbl="alignNode1" presStyleIdx="0" presStyleCnt="1"/>
      <dgm:spPr/>
    </dgm:pt>
    <dgm:pt modelId="{6A866249-2CC9-4AF4-9587-0D114522E552}" type="pres">
      <dgm:prSet presAssocID="{10B27799-0C43-4A17-889A-5F65DB362800}" presName="horz1" presStyleCnt="0"/>
      <dgm:spPr/>
    </dgm:pt>
    <dgm:pt modelId="{8710BF20-536C-46B1-A9C2-DE9194C8BEF7}" type="pres">
      <dgm:prSet presAssocID="{10B27799-0C43-4A17-889A-5F65DB362800}" presName="tx1" presStyleLbl="revTx" presStyleIdx="0" presStyleCnt="4" custScaleX="121040"/>
      <dgm:spPr/>
    </dgm:pt>
    <dgm:pt modelId="{026CC482-A5E5-42EE-BC2D-9B00991FE21E}" type="pres">
      <dgm:prSet presAssocID="{10B27799-0C43-4A17-889A-5F65DB362800}" presName="vert1" presStyleCnt="0"/>
      <dgm:spPr/>
    </dgm:pt>
    <dgm:pt modelId="{0CBA9CBC-AF95-47B3-9C8F-C67ABF5B6276}" type="pres">
      <dgm:prSet presAssocID="{5C0E1E4A-8EA3-437D-8104-68311B16BB7A}" presName="vertSpace2a" presStyleCnt="0"/>
      <dgm:spPr/>
    </dgm:pt>
    <dgm:pt modelId="{793B733D-14BA-43B8-851D-051BBBD1AC10}" type="pres">
      <dgm:prSet presAssocID="{5C0E1E4A-8EA3-437D-8104-68311B16BB7A}" presName="horz2" presStyleCnt="0"/>
      <dgm:spPr/>
    </dgm:pt>
    <dgm:pt modelId="{DACCA43B-B14B-4BED-81F1-708A38735DD2}" type="pres">
      <dgm:prSet presAssocID="{5C0E1E4A-8EA3-437D-8104-68311B16BB7A}" presName="horzSpace2" presStyleCnt="0"/>
      <dgm:spPr/>
    </dgm:pt>
    <dgm:pt modelId="{6E18793F-2D2C-4970-B541-557F3E951DFB}" type="pres">
      <dgm:prSet presAssocID="{5C0E1E4A-8EA3-437D-8104-68311B16BB7A}" presName="tx2" presStyleLbl="revTx" presStyleIdx="1" presStyleCnt="4"/>
      <dgm:spPr/>
    </dgm:pt>
    <dgm:pt modelId="{E970A315-97BF-44C8-B3BD-423AC0402940}" type="pres">
      <dgm:prSet presAssocID="{5C0E1E4A-8EA3-437D-8104-68311B16BB7A}" presName="vert2" presStyleCnt="0"/>
      <dgm:spPr/>
    </dgm:pt>
    <dgm:pt modelId="{48BE5F64-0866-4976-987D-B8B243108A12}" type="pres">
      <dgm:prSet presAssocID="{5C0E1E4A-8EA3-437D-8104-68311B16BB7A}" presName="thinLine2b" presStyleLbl="callout" presStyleIdx="0" presStyleCnt="3"/>
      <dgm:spPr/>
    </dgm:pt>
    <dgm:pt modelId="{E1FB877E-AC8F-410A-AEEA-DBD89BB27202}" type="pres">
      <dgm:prSet presAssocID="{5C0E1E4A-8EA3-437D-8104-68311B16BB7A}" presName="vertSpace2b" presStyleCnt="0"/>
      <dgm:spPr/>
    </dgm:pt>
    <dgm:pt modelId="{9D8EF83E-F379-407B-B6B3-8C43EA054E93}" type="pres">
      <dgm:prSet presAssocID="{B7E27779-CEFE-4B92-A6D7-24FB0CE349A5}" presName="horz2" presStyleCnt="0"/>
      <dgm:spPr/>
    </dgm:pt>
    <dgm:pt modelId="{61A1F94F-6CC9-4C3A-A1E3-08E0C3AE0A07}" type="pres">
      <dgm:prSet presAssocID="{B7E27779-CEFE-4B92-A6D7-24FB0CE349A5}" presName="horzSpace2" presStyleCnt="0"/>
      <dgm:spPr/>
    </dgm:pt>
    <dgm:pt modelId="{196F662A-966E-4728-92EF-715C5BBCF671}" type="pres">
      <dgm:prSet presAssocID="{B7E27779-CEFE-4B92-A6D7-24FB0CE349A5}" presName="tx2" presStyleLbl="revTx" presStyleIdx="2" presStyleCnt="4"/>
      <dgm:spPr/>
    </dgm:pt>
    <dgm:pt modelId="{14A5F1FF-301D-4537-9D6E-F9C26C7EA37D}" type="pres">
      <dgm:prSet presAssocID="{B7E27779-CEFE-4B92-A6D7-24FB0CE349A5}" presName="vert2" presStyleCnt="0"/>
      <dgm:spPr/>
    </dgm:pt>
    <dgm:pt modelId="{9FA7AC07-3ADF-4CB5-8C4C-279F8769BE78}" type="pres">
      <dgm:prSet presAssocID="{B7E27779-CEFE-4B92-A6D7-24FB0CE349A5}" presName="thinLine2b" presStyleLbl="callout" presStyleIdx="1" presStyleCnt="3"/>
      <dgm:spPr/>
    </dgm:pt>
    <dgm:pt modelId="{A9C38F5E-C046-41DA-A0E1-AC8D32E03AB2}" type="pres">
      <dgm:prSet presAssocID="{B7E27779-CEFE-4B92-A6D7-24FB0CE349A5}" presName="vertSpace2b" presStyleCnt="0"/>
      <dgm:spPr/>
    </dgm:pt>
    <dgm:pt modelId="{281845F6-1DC4-4B91-BBBE-9DE6FE976C85}" type="pres">
      <dgm:prSet presAssocID="{2FA4CF68-A756-45DE-A7ED-A294A61EADA6}" presName="horz2" presStyleCnt="0"/>
      <dgm:spPr/>
    </dgm:pt>
    <dgm:pt modelId="{224F4FD1-5C8C-4A1A-B2B0-64F8B03273E3}" type="pres">
      <dgm:prSet presAssocID="{2FA4CF68-A756-45DE-A7ED-A294A61EADA6}" presName="horzSpace2" presStyleCnt="0"/>
      <dgm:spPr/>
    </dgm:pt>
    <dgm:pt modelId="{A53ED96B-7BF9-407B-B436-41F37FD6E613}" type="pres">
      <dgm:prSet presAssocID="{2FA4CF68-A756-45DE-A7ED-A294A61EADA6}" presName="tx2" presStyleLbl="revTx" presStyleIdx="3" presStyleCnt="4"/>
      <dgm:spPr/>
    </dgm:pt>
    <dgm:pt modelId="{6235E21E-D5DE-418B-B8F5-9FE5E6B7466A}" type="pres">
      <dgm:prSet presAssocID="{2FA4CF68-A756-45DE-A7ED-A294A61EADA6}" presName="vert2" presStyleCnt="0"/>
      <dgm:spPr/>
    </dgm:pt>
    <dgm:pt modelId="{F4C9FA42-B4D7-4F42-B041-C98832BCC1DC}" type="pres">
      <dgm:prSet presAssocID="{2FA4CF68-A756-45DE-A7ED-A294A61EADA6}" presName="thinLine2b" presStyleLbl="callout" presStyleIdx="2" presStyleCnt="3"/>
      <dgm:spPr/>
    </dgm:pt>
    <dgm:pt modelId="{0DBF6B2E-E86A-4263-9D46-18D06DF08C46}" type="pres">
      <dgm:prSet presAssocID="{2FA4CF68-A756-45DE-A7ED-A294A61EADA6}" presName="vertSpace2b" presStyleCnt="0"/>
      <dgm:spPr/>
    </dgm:pt>
  </dgm:ptLst>
  <dgm:cxnLst>
    <dgm:cxn modelId="{04710E06-7BFE-4B1A-92E2-B1BBDEF0BA21}" srcId="{DA268B5F-518E-4AE6-B195-10DBE9E84B2B}" destId="{10B27799-0C43-4A17-889A-5F65DB362800}" srcOrd="0" destOrd="0" parTransId="{517C9CB2-F1DF-475B-A21E-19280D8884DE}" sibTransId="{642D742E-839D-41FE-A678-24EDF1BA0FFE}"/>
    <dgm:cxn modelId="{C8F5B30F-EBFA-45FB-A642-C2CE5C2AF2D0}" type="presOf" srcId="{2FA4CF68-A756-45DE-A7ED-A294A61EADA6}" destId="{A53ED96B-7BF9-407B-B436-41F37FD6E613}" srcOrd="0" destOrd="0" presId="urn:microsoft.com/office/officeart/2008/layout/LinedList"/>
    <dgm:cxn modelId="{49F88C20-1C7B-4BFF-A804-A76CDABA3153}" type="presOf" srcId="{DA268B5F-518E-4AE6-B195-10DBE9E84B2B}" destId="{4CF70573-21FB-4A0E-837F-F029D361A08A}" srcOrd="0" destOrd="0" presId="urn:microsoft.com/office/officeart/2008/layout/LinedList"/>
    <dgm:cxn modelId="{BA502873-A4CC-4E8E-8836-1FEC9ABC1D35}" type="presOf" srcId="{B7E27779-CEFE-4B92-A6D7-24FB0CE349A5}" destId="{196F662A-966E-4728-92EF-715C5BBCF671}" srcOrd="0" destOrd="0" presId="urn:microsoft.com/office/officeart/2008/layout/LinedList"/>
    <dgm:cxn modelId="{24561595-69C4-4A16-A289-1EF96FA0E956}" srcId="{10B27799-0C43-4A17-889A-5F65DB362800}" destId="{2FA4CF68-A756-45DE-A7ED-A294A61EADA6}" srcOrd="2" destOrd="0" parTransId="{4CF7D8D6-DB37-4E68-B155-92CF22370ACB}" sibTransId="{4E14B3FA-B20F-477A-B21C-8F31916F88EA}"/>
    <dgm:cxn modelId="{302E9C9B-9D34-486D-9C18-CA5978BA79D3}" type="presOf" srcId="{5C0E1E4A-8EA3-437D-8104-68311B16BB7A}" destId="{6E18793F-2D2C-4970-B541-557F3E951DFB}" srcOrd="0" destOrd="0" presId="urn:microsoft.com/office/officeart/2008/layout/LinedList"/>
    <dgm:cxn modelId="{2CDEF1E4-2972-419F-B665-9A4F806BCCD1}" type="presOf" srcId="{10B27799-0C43-4A17-889A-5F65DB362800}" destId="{8710BF20-536C-46B1-A9C2-DE9194C8BEF7}" srcOrd="0" destOrd="0" presId="urn:microsoft.com/office/officeart/2008/layout/LinedList"/>
    <dgm:cxn modelId="{D0C8F7E4-D5C9-440D-8D85-C8FF77520070}" srcId="{10B27799-0C43-4A17-889A-5F65DB362800}" destId="{B7E27779-CEFE-4B92-A6D7-24FB0CE349A5}" srcOrd="1" destOrd="0" parTransId="{66797C6E-95B3-4E34-91A6-44CC4CB5BE1D}" sibTransId="{940F418A-A57A-4295-BA7A-71A64740137B}"/>
    <dgm:cxn modelId="{89BC4FFF-FA29-4571-9D82-60EA4AEE4542}" srcId="{10B27799-0C43-4A17-889A-5F65DB362800}" destId="{5C0E1E4A-8EA3-437D-8104-68311B16BB7A}" srcOrd="0" destOrd="0" parTransId="{226DFFD6-1679-40F1-9446-A0BD4E450C12}" sibTransId="{F3D68CE6-C3B0-4007-8C77-99D04733E5DE}"/>
    <dgm:cxn modelId="{FB21857E-7E8A-4099-B351-245384F3A812}" type="presParOf" srcId="{4CF70573-21FB-4A0E-837F-F029D361A08A}" destId="{552306D1-1E67-44E7-A688-E920734327A7}" srcOrd="0" destOrd="0" presId="urn:microsoft.com/office/officeart/2008/layout/LinedList"/>
    <dgm:cxn modelId="{3ACF43B1-EBDA-465A-BF4F-11C8B747A0BC}" type="presParOf" srcId="{4CF70573-21FB-4A0E-837F-F029D361A08A}" destId="{6A866249-2CC9-4AF4-9587-0D114522E552}" srcOrd="1" destOrd="0" presId="urn:microsoft.com/office/officeart/2008/layout/LinedList"/>
    <dgm:cxn modelId="{A78CFA39-A2D3-4EDF-9CAD-0B44CE2BC84E}" type="presParOf" srcId="{6A866249-2CC9-4AF4-9587-0D114522E552}" destId="{8710BF20-536C-46B1-A9C2-DE9194C8BEF7}" srcOrd="0" destOrd="0" presId="urn:microsoft.com/office/officeart/2008/layout/LinedList"/>
    <dgm:cxn modelId="{7E5BF811-4AA0-40B5-9BCF-1B7C53B1350F}" type="presParOf" srcId="{6A866249-2CC9-4AF4-9587-0D114522E552}" destId="{026CC482-A5E5-42EE-BC2D-9B00991FE21E}" srcOrd="1" destOrd="0" presId="urn:microsoft.com/office/officeart/2008/layout/LinedList"/>
    <dgm:cxn modelId="{F5FDCFA5-AC71-4DA2-A183-235C4DD9C320}" type="presParOf" srcId="{026CC482-A5E5-42EE-BC2D-9B00991FE21E}" destId="{0CBA9CBC-AF95-47B3-9C8F-C67ABF5B6276}" srcOrd="0" destOrd="0" presId="urn:microsoft.com/office/officeart/2008/layout/LinedList"/>
    <dgm:cxn modelId="{0448EA88-6C7A-404D-9E66-F7CEF684B67B}" type="presParOf" srcId="{026CC482-A5E5-42EE-BC2D-9B00991FE21E}" destId="{793B733D-14BA-43B8-851D-051BBBD1AC10}" srcOrd="1" destOrd="0" presId="urn:microsoft.com/office/officeart/2008/layout/LinedList"/>
    <dgm:cxn modelId="{CFE1EA44-AEEE-4879-B16A-119EB531C053}" type="presParOf" srcId="{793B733D-14BA-43B8-851D-051BBBD1AC10}" destId="{DACCA43B-B14B-4BED-81F1-708A38735DD2}" srcOrd="0" destOrd="0" presId="urn:microsoft.com/office/officeart/2008/layout/LinedList"/>
    <dgm:cxn modelId="{F0215AA6-F4FE-4180-AA3B-0EBEC6DC4C98}" type="presParOf" srcId="{793B733D-14BA-43B8-851D-051BBBD1AC10}" destId="{6E18793F-2D2C-4970-B541-557F3E951DFB}" srcOrd="1" destOrd="0" presId="urn:microsoft.com/office/officeart/2008/layout/LinedList"/>
    <dgm:cxn modelId="{D71ADD48-280F-48DB-A619-CCAFB8D3F6D1}" type="presParOf" srcId="{793B733D-14BA-43B8-851D-051BBBD1AC10}" destId="{E970A315-97BF-44C8-B3BD-423AC0402940}" srcOrd="2" destOrd="0" presId="urn:microsoft.com/office/officeart/2008/layout/LinedList"/>
    <dgm:cxn modelId="{B9993C8A-183E-4610-B5A3-C261D7C1D48F}" type="presParOf" srcId="{026CC482-A5E5-42EE-BC2D-9B00991FE21E}" destId="{48BE5F64-0866-4976-987D-B8B243108A12}" srcOrd="2" destOrd="0" presId="urn:microsoft.com/office/officeart/2008/layout/LinedList"/>
    <dgm:cxn modelId="{3BE95F60-0E3E-4596-A775-E24D7D4B702D}" type="presParOf" srcId="{026CC482-A5E5-42EE-BC2D-9B00991FE21E}" destId="{E1FB877E-AC8F-410A-AEEA-DBD89BB27202}" srcOrd="3" destOrd="0" presId="urn:microsoft.com/office/officeart/2008/layout/LinedList"/>
    <dgm:cxn modelId="{936E885C-8A1C-46A9-92C8-80DB4C83AFBB}" type="presParOf" srcId="{026CC482-A5E5-42EE-BC2D-9B00991FE21E}" destId="{9D8EF83E-F379-407B-B6B3-8C43EA054E93}" srcOrd="4" destOrd="0" presId="urn:microsoft.com/office/officeart/2008/layout/LinedList"/>
    <dgm:cxn modelId="{9575BD50-425A-43B4-8D71-5CF53DE5D7FD}" type="presParOf" srcId="{9D8EF83E-F379-407B-B6B3-8C43EA054E93}" destId="{61A1F94F-6CC9-4C3A-A1E3-08E0C3AE0A07}" srcOrd="0" destOrd="0" presId="urn:microsoft.com/office/officeart/2008/layout/LinedList"/>
    <dgm:cxn modelId="{3AD874D0-3078-4C32-AE06-EF002A5AFCC3}" type="presParOf" srcId="{9D8EF83E-F379-407B-B6B3-8C43EA054E93}" destId="{196F662A-966E-4728-92EF-715C5BBCF671}" srcOrd="1" destOrd="0" presId="urn:microsoft.com/office/officeart/2008/layout/LinedList"/>
    <dgm:cxn modelId="{7C92C282-3686-453B-ADFD-F1F59F2C88F0}" type="presParOf" srcId="{9D8EF83E-F379-407B-B6B3-8C43EA054E93}" destId="{14A5F1FF-301D-4537-9D6E-F9C26C7EA37D}" srcOrd="2" destOrd="0" presId="urn:microsoft.com/office/officeart/2008/layout/LinedList"/>
    <dgm:cxn modelId="{8CCACC24-0C0D-4A57-943B-C0C327B5FB12}" type="presParOf" srcId="{026CC482-A5E5-42EE-BC2D-9B00991FE21E}" destId="{9FA7AC07-3ADF-4CB5-8C4C-279F8769BE78}" srcOrd="5" destOrd="0" presId="urn:microsoft.com/office/officeart/2008/layout/LinedList"/>
    <dgm:cxn modelId="{22256C08-86AF-418C-860E-2BA57E9FA32B}" type="presParOf" srcId="{026CC482-A5E5-42EE-BC2D-9B00991FE21E}" destId="{A9C38F5E-C046-41DA-A0E1-AC8D32E03AB2}" srcOrd="6" destOrd="0" presId="urn:microsoft.com/office/officeart/2008/layout/LinedList"/>
    <dgm:cxn modelId="{0C4B8570-1B7D-4C45-89E8-3545F934D115}" type="presParOf" srcId="{026CC482-A5E5-42EE-BC2D-9B00991FE21E}" destId="{281845F6-1DC4-4B91-BBBE-9DE6FE976C85}" srcOrd="7" destOrd="0" presId="urn:microsoft.com/office/officeart/2008/layout/LinedList"/>
    <dgm:cxn modelId="{B654D034-5C14-41CA-804B-A03433FE99B5}" type="presParOf" srcId="{281845F6-1DC4-4B91-BBBE-9DE6FE976C85}" destId="{224F4FD1-5C8C-4A1A-B2B0-64F8B03273E3}" srcOrd="0" destOrd="0" presId="urn:microsoft.com/office/officeart/2008/layout/LinedList"/>
    <dgm:cxn modelId="{4C03E9C3-C696-455A-BA34-7583717A474D}" type="presParOf" srcId="{281845F6-1DC4-4B91-BBBE-9DE6FE976C85}" destId="{A53ED96B-7BF9-407B-B436-41F37FD6E613}" srcOrd="1" destOrd="0" presId="urn:microsoft.com/office/officeart/2008/layout/LinedList"/>
    <dgm:cxn modelId="{6959C980-DD69-43C2-8EF7-57936619C8AC}" type="presParOf" srcId="{281845F6-1DC4-4B91-BBBE-9DE6FE976C85}" destId="{6235E21E-D5DE-418B-B8F5-9FE5E6B7466A}" srcOrd="2" destOrd="0" presId="urn:microsoft.com/office/officeart/2008/layout/LinedList"/>
    <dgm:cxn modelId="{B39A21BA-F423-4395-97DA-EF9B5541B1EA}" type="presParOf" srcId="{026CC482-A5E5-42EE-BC2D-9B00991FE21E}" destId="{F4C9FA42-B4D7-4F42-B041-C98832BCC1DC}" srcOrd="8" destOrd="0" presId="urn:microsoft.com/office/officeart/2008/layout/LinedList"/>
    <dgm:cxn modelId="{BDB05EF1-81A9-44F8-9D47-5E50382EFCD8}" type="presParOf" srcId="{026CC482-A5E5-42EE-BC2D-9B00991FE21E}" destId="{0DBF6B2E-E86A-4263-9D46-18D06DF08C4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B7E50-C9AE-428F-BD59-395CF924A8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3E4F8A-A0EC-4DC5-A00C-BC7FFF6AB533}">
      <dgm:prSet/>
      <dgm:spPr/>
      <dgm:t>
        <a:bodyPr/>
        <a:lstStyle/>
        <a:p>
          <a:r>
            <a:rPr lang="en-CA"/>
            <a:t>ASP.NET :- Visual studio was used to create website and make required changes.</a:t>
          </a:r>
          <a:endParaRPr lang="en-US"/>
        </a:p>
      </dgm:t>
    </dgm:pt>
    <dgm:pt modelId="{29FF77B8-2F91-4575-A36C-3E6768716BD3}" type="parTrans" cxnId="{69E28BF5-F5BE-46DF-B58E-349FAE825D81}">
      <dgm:prSet/>
      <dgm:spPr/>
      <dgm:t>
        <a:bodyPr/>
        <a:lstStyle/>
        <a:p>
          <a:endParaRPr lang="en-US"/>
        </a:p>
      </dgm:t>
    </dgm:pt>
    <dgm:pt modelId="{B8A4BFBB-4975-4D78-BEA2-085091D5F4B4}" type="sibTrans" cxnId="{69E28BF5-F5BE-46DF-B58E-349FAE825D81}">
      <dgm:prSet/>
      <dgm:spPr/>
      <dgm:t>
        <a:bodyPr/>
        <a:lstStyle/>
        <a:p>
          <a:endParaRPr lang="en-US"/>
        </a:p>
      </dgm:t>
    </dgm:pt>
    <dgm:pt modelId="{712EC32F-C609-40F4-8D1A-F39BFECAFC4C}">
      <dgm:prSet/>
      <dgm:spPr/>
      <dgm:t>
        <a:bodyPr/>
        <a:lstStyle/>
        <a:p>
          <a:r>
            <a:rPr lang="en-CA"/>
            <a:t>HTML $ CSS :- these were used for the development of the code.</a:t>
          </a:r>
          <a:endParaRPr lang="en-US"/>
        </a:p>
      </dgm:t>
    </dgm:pt>
    <dgm:pt modelId="{9C3B03E0-70FF-4AA6-A9BB-098C0D9061A1}" type="parTrans" cxnId="{C5107F7F-5AAB-45B4-BAF5-C7014437CF10}">
      <dgm:prSet/>
      <dgm:spPr/>
      <dgm:t>
        <a:bodyPr/>
        <a:lstStyle/>
        <a:p>
          <a:endParaRPr lang="en-US"/>
        </a:p>
      </dgm:t>
    </dgm:pt>
    <dgm:pt modelId="{7CE15560-6AA9-4CA9-94F9-9291A22C8B5E}" type="sibTrans" cxnId="{C5107F7F-5AAB-45B4-BAF5-C7014437CF10}">
      <dgm:prSet/>
      <dgm:spPr/>
      <dgm:t>
        <a:bodyPr/>
        <a:lstStyle/>
        <a:p>
          <a:endParaRPr lang="en-US"/>
        </a:p>
      </dgm:t>
    </dgm:pt>
    <dgm:pt modelId="{8005A0D0-4745-4E14-BAEA-2B59B4F6AAE9}">
      <dgm:prSet/>
      <dgm:spPr/>
      <dgm:t>
        <a:bodyPr/>
        <a:lstStyle/>
        <a:p>
          <a:r>
            <a:rPr lang="en-CA"/>
            <a:t>SSMS :- This was used to run queries.</a:t>
          </a:r>
          <a:endParaRPr lang="en-US"/>
        </a:p>
      </dgm:t>
    </dgm:pt>
    <dgm:pt modelId="{DC24B9B9-8F85-4ECB-AA06-AA06FD0D2B95}" type="parTrans" cxnId="{C727745E-1CA9-45CA-AEF8-6DC1850BD3CB}">
      <dgm:prSet/>
      <dgm:spPr/>
      <dgm:t>
        <a:bodyPr/>
        <a:lstStyle/>
        <a:p>
          <a:endParaRPr lang="en-US"/>
        </a:p>
      </dgm:t>
    </dgm:pt>
    <dgm:pt modelId="{41953CC1-3792-4403-A0C6-A6BCCBBED864}" type="sibTrans" cxnId="{C727745E-1CA9-45CA-AEF8-6DC1850BD3CB}">
      <dgm:prSet/>
      <dgm:spPr/>
      <dgm:t>
        <a:bodyPr/>
        <a:lstStyle/>
        <a:p>
          <a:endParaRPr lang="en-US"/>
        </a:p>
      </dgm:t>
    </dgm:pt>
    <dgm:pt modelId="{346D36C1-AC3F-4816-A457-E61DF7819A3E}" type="pres">
      <dgm:prSet presAssocID="{ED0B7E50-C9AE-428F-BD59-395CF924A8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4310C6-D427-4273-8DB4-5DAB8BE456E6}" type="pres">
      <dgm:prSet presAssocID="{193E4F8A-A0EC-4DC5-A00C-BC7FFF6AB533}" presName="hierRoot1" presStyleCnt="0"/>
      <dgm:spPr/>
    </dgm:pt>
    <dgm:pt modelId="{A068C7F9-A6AA-4BCF-9145-95F4A0DC9588}" type="pres">
      <dgm:prSet presAssocID="{193E4F8A-A0EC-4DC5-A00C-BC7FFF6AB533}" presName="composite" presStyleCnt="0"/>
      <dgm:spPr/>
    </dgm:pt>
    <dgm:pt modelId="{1FB625CD-B3CE-4D2D-938E-A93D82AD7098}" type="pres">
      <dgm:prSet presAssocID="{193E4F8A-A0EC-4DC5-A00C-BC7FFF6AB533}" presName="background" presStyleLbl="node0" presStyleIdx="0" presStyleCnt="3"/>
      <dgm:spPr/>
    </dgm:pt>
    <dgm:pt modelId="{354FFC3F-47B4-4B57-85F7-E0773EE97A1A}" type="pres">
      <dgm:prSet presAssocID="{193E4F8A-A0EC-4DC5-A00C-BC7FFF6AB533}" presName="text" presStyleLbl="fgAcc0" presStyleIdx="0" presStyleCnt="3">
        <dgm:presLayoutVars>
          <dgm:chPref val="3"/>
        </dgm:presLayoutVars>
      </dgm:prSet>
      <dgm:spPr/>
    </dgm:pt>
    <dgm:pt modelId="{1C4D8AE2-8546-4BB0-99D4-53FFE82994A3}" type="pres">
      <dgm:prSet presAssocID="{193E4F8A-A0EC-4DC5-A00C-BC7FFF6AB533}" presName="hierChild2" presStyleCnt="0"/>
      <dgm:spPr/>
    </dgm:pt>
    <dgm:pt modelId="{C99EED8B-0667-4613-9FC6-B528DDE5C151}" type="pres">
      <dgm:prSet presAssocID="{712EC32F-C609-40F4-8D1A-F39BFECAFC4C}" presName="hierRoot1" presStyleCnt="0"/>
      <dgm:spPr/>
    </dgm:pt>
    <dgm:pt modelId="{C69CCED2-0C68-429C-BFC5-A21C7F0EF2CB}" type="pres">
      <dgm:prSet presAssocID="{712EC32F-C609-40F4-8D1A-F39BFECAFC4C}" presName="composite" presStyleCnt="0"/>
      <dgm:spPr/>
    </dgm:pt>
    <dgm:pt modelId="{CEC00F41-7577-4E4D-8EAA-30921FCBC69D}" type="pres">
      <dgm:prSet presAssocID="{712EC32F-C609-40F4-8D1A-F39BFECAFC4C}" presName="background" presStyleLbl="node0" presStyleIdx="1" presStyleCnt="3"/>
      <dgm:spPr/>
    </dgm:pt>
    <dgm:pt modelId="{6B314D57-2B57-46F8-B74C-6809185B518F}" type="pres">
      <dgm:prSet presAssocID="{712EC32F-C609-40F4-8D1A-F39BFECAFC4C}" presName="text" presStyleLbl="fgAcc0" presStyleIdx="1" presStyleCnt="3">
        <dgm:presLayoutVars>
          <dgm:chPref val="3"/>
        </dgm:presLayoutVars>
      </dgm:prSet>
      <dgm:spPr/>
    </dgm:pt>
    <dgm:pt modelId="{76F021FA-9317-42C3-B5B5-7974BC5FD94B}" type="pres">
      <dgm:prSet presAssocID="{712EC32F-C609-40F4-8D1A-F39BFECAFC4C}" presName="hierChild2" presStyleCnt="0"/>
      <dgm:spPr/>
    </dgm:pt>
    <dgm:pt modelId="{C33CCE36-2043-4F82-8BC8-C50F2A38B911}" type="pres">
      <dgm:prSet presAssocID="{8005A0D0-4745-4E14-BAEA-2B59B4F6AAE9}" presName="hierRoot1" presStyleCnt="0"/>
      <dgm:spPr/>
    </dgm:pt>
    <dgm:pt modelId="{72BF88E6-F789-4EEC-B6B3-A4AB7BE46D8E}" type="pres">
      <dgm:prSet presAssocID="{8005A0D0-4745-4E14-BAEA-2B59B4F6AAE9}" presName="composite" presStyleCnt="0"/>
      <dgm:spPr/>
    </dgm:pt>
    <dgm:pt modelId="{E8199C02-B15E-46F9-94C8-4E187CB8A8D9}" type="pres">
      <dgm:prSet presAssocID="{8005A0D0-4745-4E14-BAEA-2B59B4F6AAE9}" presName="background" presStyleLbl="node0" presStyleIdx="2" presStyleCnt="3"/>
      <dgm:spPr/>
    </dgm:pt>
    <dgm:pt modelId="{15AE3A5C-D921-4F48-9482-27FCE4ECC5B7}" type="pres">
      <dgm:prSet presAssocID="{8005A0D0-4745-4E14-BAEA-2B59B4F6AAE9}" presName="text" presStyleLbl="fgAcc0" presStyleIdx="2" presStyleCnt="3">
        <dgm:presLayoutVars>
          <dgm:chPref val="3"/>
        </dgm:presLayoutVars>
      </dgm:prSet>
      <dgm:spPr/>
    </dgm:pt>
    <dgm:pt modelId="{EE2713F3-27A8-40BE-9F21-185FB59B537F}" type="pres">
      <dgm:prSet presAssocID="{8005A0D0-4745-4E14-BAEA-2B59B4F6AAE9}" presName="hierChild2" presStyleCnt="0"/>
      <dgm:spPr/>
    </dgm:pt>
  </dgm:ptLst>
  <dgm:cxnLst>
    <dgm:cxn modelId="{1D0CF406-8DEB-4FBA-8A01-E2E6827696ED}" type="presOf" srcId="{8005A0D0-4745-4E14-BAEA-2B59B4F6AAE9}" destId="{15AE3A5C-D921-4F48-9482-27FCE4ECC5B7}" srcOrd="0" destOrd="0" presId="urn:microsoft.com/office/officeart/2005/8/layout/hierarchy1"/>
    <dgm:cxn modelId="{787ADF39-AE23-4614-9364-D89CF7E3E3E8}" type="presOf" srcId="{712EC32F-C609-40F4-8D1A-F39BFECAFC4C}" destId="{6B314D57-2B57-46F8-B74C-6809185B518F}" srcOrd="0" destOrd="0" presId="urn:microsoft.com/office/officeart/2005/8/layout/hierarchy1"/>
    <dgm:cxn modelId="{C727745E-1CA9-45CA-AEF8-6DC1850BD3CB}" srcId="{ED0B7E50-C9AE-428F-BD59-395CF924A83D}" destId="{8005A0D0-4745-4E14-BAEA-2B59B4F6AAE9}" srcOrd="2" destOrd="0" parTransId="{DC24B9B9-8F85-4ECB-AA06-AA06FD0D2B95}" sibTransId="{41953CC1-3792-4403-A0C6-A6BCCBBED864}"/>
    <dgm:cxn modelId="{20F7785F-E3A0-4FD9-A109-54514EF8A593}" type="presOf" srcId="{193E4F8A-A0EC-4DC5-A00C-BC7FFF6AB533}" destId="{354FFC3F-47B4-4B57-85F7-E0773EE97A1A}" srcOrd="0" destOrd="0" presId="urn:microsoft.com/office/officeart/2005/8/layout/hierarchy1"/>
    <dgm:cxn modelId="{4D459363-3F2D-451E-9C5E-1677C18A03AA}" type="presOf" srcId="{ED0B7E50-C9AE-428F-BD59-395CF924A83D}" destId="{346D36C1-AC3F-4816-A457-E61DF7819A3E}" srcOrd="0" destOrd="0" presId="urn:microsoft.com/office/officeart/2005/8/layout/hierarchy1"/>
    <dgm:cxn modelId="{C5107F7F-5AAB-45B4-BAF5-C7014437CF10}" srcId="{ED0B7E50-C9AE-428F-BD59-395CF924A83D}" destId="{712EC32F-C609-40F4-8D1A-F39BFECAFC4C}" srcOrd="1" destOrd="0" parTransId="{9C3B03E0-70FF-4AA6-A9BB-098C0D9061A1}" sibTransId="{7CE15560-6AA9-4CA9-94F9-9291A22C8B5E}"/>
    <dgm:cxn modelId="{69E28BF5-F5BE-46DF-B58E-349FAE825D81}" srcId="{ED0B7E50-C9AE-428F-BD59-395CF924A83D}" destId="{193E4F8A-A0EC-4DC5-A00C-BC7FFF6AB533}" srcOrd="0" destOrd="0" parTransId="{29FF77B8-2F91-4575-A36C-3E6768716BD3}" sibTransId="{B8A4BFBB-4975-4D78-BEA2-085091D5F4B4}"/>
    <dgm:cxn modelId="{7B6795DE-BC69-4F83-A6C6-D91C88336988}" type="presParOf" srcId="{346D36C1-AC3F-4816-A457-E61DF7819A3E}" destId="{CE4310C6-D427-4273-8DB4-5DAB8BE456E6}" srcOrd="0" destOrd="0" presId="urn:microsoft.com/office/officeart/2005/8/layout/hierarchy1"/>
    <dgm:cxn modelId="{4A893534-525E-43AB-8F37-78B55A9854FD}" type="presParOf" srcId="{CE4310C6-D427-4273-8DB4-5DAB8BE456E6}" destId="{A068C7F9-A6AA-4BCF-9145-95F4A0DC9588}" srcOrd="0" destOrd="0" presId="urn:microsoft.com/office/officeart/2005/8/layout/hierarchy1"/>
    <dgm:cxn modelId="{F36AD0B1-22D0-4677-9C5B-EED6EDA0C82E}" type="presParOf" srcId="{A068C7F9-A6AA-4BCF-9145-95F4A0DC9588}" destId="{1FB625CD-B3CE-4D2D-938E-A93D82AD7098}" srcOrd="0" destOrd="0" presId="urn:microsoft.com/office/officeart/2005/8/layout/hierarchy1"/>
    <dgm:cxn modelId="{FDE37806-0C6A-4C06-88A8-1BBDA0C74D52}" type="presParOf" srcId="{A068C7F9-A6AA-4BCF-9145-95F4A0DC9588}" destId="{354FFC3F-47B4-4B57-85F7-E0773EE97A1A}" srcOrd="1" destOrd="0" presId="urn:microsoft.com/office/officeart/2005/8/layout/hierarchy1"/>
    <dgm:cxn modelId="{3BA85AD9-0B84-4EC1-A558-4B11F910141B}" type="presParOf" srcId="{CE4310C6-D427-4273-8DB4-5DAB8BE456E6}" destId="{1C4D8AE2-8546-4BB0-99D4-53FFE82994A3}" srcOrd="1" destOrd="0" presId="urn:microsoft.com/office/officeart/2005/8/layout/hierarchy1"/>
    <dgm:cxn modelId="{69096BBA-A0B2-4A1D-BF96-569912B05BE4}" type="presParOf" srcId="{346D36C1-AC3F-4816-A457-E61DF7819A3E}" destId="{C99EED8B-0667-4613-9FC6-B528DDE5C151}" srcOrd="1" destOrd="0" presId="urn:microsoft.com/office/officeart/2005/8/layout/hierarchy1"/>
    <dgm:cxn modelId="{015D66AA-A147-437D-8962-B7949C4E33A0}" type="presParOf" srcId="{C99EED8B-0667-4613-9FC6-B528DDE5C151}" destId="{C69CCED2-0C68-429C-BFC5-A21C7F0EF2CB}" srcOrd="0" destOrd="0" presId="urn:microsoft.com/office/officeart/2005/8/layout/hierarchy1"/>
    <dgm:cxn modelId="{85DBA269-29DA-4075-B6C2-312BBAE23E6A}" type="presParOf" srcId="{C69CCED2-0C68-429C-BFC5-A21C7F0EF2CB}" destId="{CEC00F41-7577-4E4D-8EAA-30921FCBC69D}" srcOrd="0" destOrd="0" presId="urn:microsoft.com/office/officeart/2005/8/layout/hierarchy1"/>
    <dgm:cxn modelId="{D6D1E450-D8D9-4634-8E3F-072321A74A06}" type="presParOf" srcId="{C69CCED2-0C68-429C-BFC5-A21C7F0EF2CB}" destId="{6B314D57-2B57-46F8-B74C-6809185B518F}" srcOrd="1" destOrd="0" presId="urn:microsoft.com/office/officeart/2005/8/layout/hierarchy1"/>
    <dgm:cxn modelId="{2F32265E-909A-4EFD-A467-563CD41C7111}" type="presParOf" srcId="{C99EED8B-0667-4613-9FC6-B528DDE5C151}" destId="{76F021FA-9317-42C3-B5B5-7974BC5FD94B}" srcOrd="1" destOrd="0" presId="urn:microsoft.com/office/officeart/2005/8/layout/hierarchy1"/>
    <dgm:cxn modelId="{68850FF6-C91B-44FC-8355-D88C3F49E24C}" type="presParOf" srcId="{346D36C1-AC3F-4816-A457-E61DF7819A3E}" destId="{C33CCE36-2043-4F82-8BC8-C50F2A38B911}" srcOrd="2" destOrd="0" presId="urn:microsoft.com/office/officeart/2005/8/layout/hierarchy1"/>
    <dgm:cxn modelId="{CCF21380-CAC1-4D99-A7F6-92687D60FFC7}" type="presParOf" srcId="{C33CCE36-2043-4F82-8BC8-C50F2A38B911}" destId="{72BF88E6-F789-4EEC-B6B3-A4AB7BE46D8E}" srcOrd="0" destOrd="0" presId="urn:microsoft.com/office/officeart/2005/8/layout/hierarchy1"/>
    <dgm:cxn modelId="{775EC89B-C373-47DC-9202-3D25DAD2C2B6}" type="presParOf" srcId="{72BF88E6-F789-4EEC-B6B3-A4AB7BE46D8E}" destId="{E8199C02-B15E-46F9-94C8-4E187CB8A8D9}" srcOrd="0" destOrd="0" presId="urn:microsoft.com/office/officeart/2005/8/layout/hierarchy1"/>
    <dgm:cxn modelId="{0D391077-6429-4CB9-94A2-491A5D9865C3}" type="presParOf" srcId="{72BF88E6-F789-4EEC-B6B3-A4AB7BE46D8E}" destId="{15AE3A5C-D921-4F48-9482-27FCE4ECC5B7}" srcOrd="1" destOrd="0" presId="urn:microsoft.com/office/officeart/2005/8/layout/hierarchy1"/>
    <dgm:cxn modelId="{B9F27DAE-F60D-421F-BDC0-8AE9E2D02407}" type="presParOf" srcId="{C33CCE36-2043-4F82-8BC8-C50F2A38B911}" destId="{EE2713F3-27A8-40BE-9F21-185FB59B53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1208FF-A6FD-43E7-B610-2852A111837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16B16-2874-46C1-B8E6-07EF38134E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Advanced security featured can be added to the ASP.NET Wed application.</a:t>
          </a:r>
          <a:endParaRPr lang="en-US" sz="1600"/>
        </a:p>
      </dgm:t>
    </dgm:pt>
    <dgm:pt modelId="{BD4FD1CC-27E0-4EBF-BC72-E0AA09940727}" type="parTrans" cxnId="{F54F0151-A22F-4B3D-8719-6EE8FA5DAEEA}">
      <dgm:prSet/>
      <dgm:spPr/>
      <dgm:t>
        <a:bodyPr/>
        <a:lstStyle/>
        <a:p>
          <a:endParaRPr lang="en-US"/>
        </a:p>
      </dgm:t>
    </dgm:pt>
    <dgm:pt modelId="{048AB7F1-591E-4213-A2CF-C402B8E9FDA1}" type="sibTrans" cxnId="{F54F0151-A22F-4B3D-8719-6EE8FA5DAEEA}">
      <dgm:prSet/>
      <dgm:spPr/>
      <dgm:t>
        <a:bodyPr/>
        <a:lstStyle/>
        <a:p>
          <a:endParaRPr lang="en-US"/>
        </a:p>
      </dgm:t>
    </dgm:pt>
    <dgm:pt modelId="{8B3E87A9-CB9F-46E8-AB23-90F77EEC83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Introducing advanced visualisation using HTML5 and CSS3 for enhanced user experience.</a:t>
          </a:r>
          <a:endParaRPr lang="en-US" sz="1600"/>
        </a:p>
      </dgm:t>
    </dgm:pt>
    <dgm:pt modelId="{8C6BC337-80B2-4D16-A0CB-0D6B5785AAAF}" type="parTrans" cxnId="{BBFE58B4-4A57-408A-8D50-B9E2D5F18446}">
      <dgm:prSet/>
      <dgm:spPr/>
      <dgm:t>
        <a:bodyPr/>
        <a:lstStyle/>
        <a:p>
          <a:endParaRPr lang="en-US"/>
        </a:p>
      </dgm:t>
    </dgm:pt>
    <dgm:pt modelId="{5AADF44F-72A6-4721-A47E-91E33784424F}" type="sibTrans" cxnId="{BBFE58B4-4A57-408A-8D50-B9E2D5F18446}">
      <dgm:prSet/>
      <dgm:spPr/>
      <dgm:t>
        <a:bodyPr/>
        <a:lstStyle/>
        <a:p>
          <a:endParaRPr lang="en-US"/>
        </a:p>
      </dgm:t>
    </dgm:pt>
    <dgm:pt modelId="{97D43705-6776-449E-B4CD-F00E7B86BC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600"/>
            <a:t>Authentication can be added for admin in order to protect sensitive information.</a:t>
          </a:r>
          <a:endParaRPr lang="en-US" sz="1600"/>
        </a:p>
      </dgm:t>
    </dgm:pt>
    <dgm:pt modelId="{5FCCD631-3B09-41C6-AB4A-2D5BB2D161C8}" type="parTrans" cxnId="{07A3026D-BB5C-4DA3-9DAD-84169B6F40A0}">
      <dgm:prSet/>
      <dgm:spPr/>
      <dgm:t>
        <a:bodyPr/>
        <a:lstStyle/>
        <a:p>
          <a:endParaRPr lang="en-US"/>
        </a:p>
      </dgm:t>
    </dgm:pt>
    <dgm:pt modelId="{389FEC96-7414-48F9-ADB3-AEB60F842440}" type="sibTrans" cxnId="{07A3026D-BB5C-4DA3-9DAD-84169B6F40A0}">
      <dgm:prSet/>
      <dgm:spPr/>
      <dgm:t>
        <a:bodyPr/>
        <a:lstStyle/>
        <a:p>
          <a:endParaRPr lang="en-US"/>
        </a:p>
      </dgm:t>
    </dgm:pt>
    <dgm:pt modelId="{70ED0216-0A12-4146-934F-5C59074C36CB}" type="pres">
      <dgm:prSet presAssocID="{D71208FF-A6FD-43E7-B610-2852A111837D}" presName="root" presStyleCnt="0">
        <dgm:presLayoutVars>
          <dgm:dir/>
          <dgm:resizeHandles val="exact"/>
        </dgm:presLayoutVars>
      </dgm:prSet>
      <dgm:spPr/>
    </dgm:pt>
    <dgm:pt modelId="{E7FD7416-5D26-496D-92B7-E7BDF0A68893}" type="pres">
      <dgm:prSet presAssocID="{37C16B16-2874-46C1-B8E6-07EF38134E93}" presName="compNode" presStyleCnt="0"/>
      <dgm:spPr/>
    </dgm:pt>
    <dgm:pt modelId="{F7EC553C-3079-4C6A-9EC0-BFEC1E6E8AB0}" type="pres">
      <dgm:prSet presAssocID="{37C16B16-2874-46C1-B8E6-07EF38134E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FF01BAA-4DD7-4600-9CB9-1E63E6F82B6A}" type="pres">
      <dgm:prSet presAssocID="{37C16B16-2874-46C1-B8E6-07EF38134E93}" presName="spaceRect" presStyleCnt="0"/>
      <dgm:spPr/>
    </dgm:pt>
    <dgm:pt modelId="{37DB6925-FCA1-40C2-87F3-FF0340999953}" type="pres">
      <dgm:prSet presAssocID="{37C16B16-2874-46C1-B8E6-07EF38134E93}" presName="textRect" presStyleLbl="revTx" presStyleIdx="0" presStyleCnt="3">
        <dgm:presLayoutVars>
          <dgm:chMax val="1"/>
          <dgm:chPref val="1"/>
        </dgm:presLayoutVars>
      </dgm:prSet>
      <dgm:spPr/>
    </dgm:pt>
    <dgm:pt modelId="{30D3B717-7500-41C1-8207-3A6BB4793C4D}" type="pres">
      <dgm:prSet presAssocID="{048AB7F1-591E-4213-A2CF-C402B8E9FDA1}" presName="sibTrans" presStyleCnt="0"/>
      <dgm:spPr/>
    </dgm:pt>
    <dgm:pt modelId="{190C687E-A081-4AB4-A963-C8E6C0C94E4F}" type="pres">
      <dgm:prSet presAssocID="{8B3E87A9-CB9F-46E8-AB23-90F77EEC83DB}" presName="compNode" presStyleCnt="0"/>
      <dgm:spPr/>
    </dgm:pt>
    <dgm:pt modelId="{48983D9A-9E62-4A19-8E37-C99246E44879}" type="pres">
      <dgm:prSet presAssocID="{8B3E87A9-CB9F-46E8-AB23-90F77EEC8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44FCE27-330A-436C-B866-9074C9863924}" type="pres">
      <dgm:prSet presAssocID="{8B3E87A9-CB9F-46E8-AB23-90F77EEC83DB}" presName="spaceRect" presStyleCnt="0"/>
      <dgm:spPr/>
    </dgm:pt>
    <dgm:pt modelId="{9EFE81F2-6E11-4348-AE90-16B20B969DB6}" type="pres">
      <dgm:prSet presAssocID="{8B3E87A9-CB9F-46E8-AB23-90F77EEC83DB}" presName="textRect" presStyleLbl="revTx" presStyleIdx="1" presStyleCnt="3">
        <dgm:presLayoutVars>
          <dgm:chMax val="1"/>
          <dgm:chPref val="1"/>
        </dgm:presLayoutVars>
      </dgm:prSet>
      <dgm:spPr/>
    </dgm:pt>
    <dgm:pt modelId="{4AFB8C22-B20A-4554-8ED3-C227E71CF666}" type="pres">
      <dgm:prSet presAssocID="{5AADF44F-72A6-4721-A47E-91E33784424F}" presName="sibTrans" presStyleCnt="0"/>
      <dgm:spPr/>
    </dgm:pt>
    <dgm:pt modelId="{A78BB340-3E32-49AF-93E8-DAED5197B55C}" type="pres">
      <dgm:prSet presAssocID="{97D43705-6776-449E-B4CD-F00E7B86BC86}" presName="compNode" presStyleCnt="0"/>
      <dgm:spPr/>
    </dgm:pt>
    <dgm:pt modelId="{8449FBBF-831F-40A0-A772-71BC50FEE1CF}" type="pres">
      <dgm:prSet presAssocID="{97D43705-6776-449E-B4CD-F00E7B86BC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8E7162F-1F7F-4DDA-9D69-D490DD417BD6}" type="pres">
      <dgm:prSet presAssocID="{97D43705-6776-449E-B4CD-F00E7B86BC86}" presName="spaceRect" presStyleCnt="0"/>
      <dgm:spPr/>
    </dgm:pt>
    <dgm:pt modelId="{606CD7A0-CF97-42C5-B6D3-91EF820CF18B}" type="pres">
      <dgm:prSet presAssocID="{97D43705-6776-449E-B4CD-F00E7B86BC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A3026D-BB5C-4DA3-9DAD-84169B6F40A0}" srcId="{D71208FF-A6FD-43E7-B610-2852A111837D}" destId="{97D43705-6776-449E-B4CD-F00E7B86BC86}" srcOrd="2" destOrd="0" parTransId="{5FCCD631-3B09-41C6-AB4A-2D5BB2D161C8}" sibTransId="{389FEC96-7414-48F9-ADB3-AEB60F842440}"/>
    <dgm:cxn modelId="{E4D98450-79DF-4FD1-9C6C-A0FCB026BE0F}" type="presOf" srcId="{97D43705-6776-449E-B4CD-F00E7B86BC86}" destId="{606CD7A0-CF97-42C5-B6D3-91EF820CF18B}" srcOrd="0" destOrd="0" presId="urn:microsoft.com/office/officeart/2018/2/layout/IconLabelList"/>
    <dgm:cxn modelId="{F54F0151-A22F-4B3D-8719-6EE8FA5DAEEA}" srcId="{D71208FF-A6FD-43E7-B610-2852A111837D}" destId="{37C16B16-2874-46C1-B8E6-07EF38134E93}" srcOrd="0" destOrd="0" parTransId="{BD4FD1CC-27E0-4EBF-BC72-E0AA09940727}" sibTransId="{048AB7F1-591E-4213-A2CF-C402B8E9FDA1}"/>
    <dgm:cxn modelId="{9CC86CA0-1066-48BA-837B-DEABEEA6C706}" type="presOf" srcId="{37C16B16-2874-46C1-B8E6-07EF38134E93}" destId="{37DB6925-FCA1-40C2-87F3-FF0340999953}" srcOrd="0" destOrd="0" presId="urn:microsoft.com/office/officeart/2018/2/layout/IconLabelList"/>
    <dgm:cxn modelId="{BBFE58B4-4A57-408A-8D50-B9E2D5F18446}" srcId="{D71208FF-A6FD-43E7-B610-2852A111837D}" destId="{8B3E87A9-CB9F-46E8-AB23-90F77EEC83DB}" srcOrd="1" destOrd="0" parTransId="{8C6BC337-80B2-4D16-A0CB-0D6B5785AAAF}" sibTransId="{5AADF44F-72A6-4721-A47E-91E33784424F}"/>
    <dgm:cxn modelId="{A135E8B6-B14F-4458-A21B-F253ED650F2C}" type="presOf" srcId="{8B3E87A9-CB9F-46E8-AB23-90F77EEC83DB}" destId="{9EFE81F2-6E11-4348-AE90-16B20B969DB6}" srcOrd="0" destOrd="0" presId="urn:microsoft.com/office/officeart/2018/2/layout/IconLabelList"/>
    <dgm:cxn modelId="{E4FF92F4-9777-4F33-9C4B-C9DD6669336D}" type="presOf" srcId="{D71208FF-A6FD-43E7-B610-2852A111837D}" destId="{70ED0216-0A12-4146-934F-5C59074C36CB}" srcOrd="0" destOrd="0" presId="urn:microsoft.com/office/officeart/2018/2/layout/IconLabelList"/>
    <dgm:cxn modelId="{6D257ACB-DCED-4F30-83A8-D5E6B18EA221}" type="presParOf" srcId="{70ED0216-0A12-4146-934F-5C59074C36CB}" destId="{E7FD7416-5D26-496D-92B7-E7BDF0A68893}" srcOrd="0" destOrd="0" presId="urn:microsoft.com/office/officeart/2018/2/layout/IconLabelList"/>
    <dgm:cxn modelId="{41DD1823-6EFA-4B1C-822E-C2EE08A02135}" type="presParOf" srcId="{E7FD7416-5D26-496D-92B7-E7BDF0A68893}" destId="{F7EC553C-3079-4C6A-9EC0-BFEC1E6E8AB0}" srcOrd="0" destOrd="0" presId="urn:microsoft.com/office/officeart/2018/2/layout/IconLabelList"/>
    <dgm:cxn modelId="{41AF18FD-DFB8-4273-83E7-1CFCEA70CF12}" type="presParOf" srcId="{E7FD7416-5D26-496D-92B7-E7BDF0A68893}" destId="{AFF01BAA-4DD7-4600-9CB9-1E63E6F82B6A}" srcOrd="1" destOrd="0" presId="urn:microsoft.com/office/officeart/2018/2/layout/IconLabelList"/>
    <dgm:cxn modelId="{A5CADE3D-07B1-428B-999E-FF4FCE460591}" type="presParOf" srcId="{E7FD7416-5D26-496D-92B7-E7BDF0A68893}" destId="{37DB6925-FCA1-40C2-87F3-FF0340999953}" srcOrd="2" destOrd="0" presId="urn:microsoft.com/office/officeart/2018/2/layout/IconLabelList"/>
    <dgm:cxn modelId="{542D560C-65EB-4381-84E2-EE7DE3B6966A}" type="presParOf" srcId="{70ED0216-0A12-4146-934F-5C59074C36CB}" destId="{30D3B717-7500-41C1-8207-3A6BB4793C4D}" srcOrd="1" destOrd="0" presId="urn:microsoft.com/office/officeart/2018/2/layout/IconLabelList"/>
    <dgm:cxn modelId="{BA07762D-91B2-4E8D-9E02-0833C40D814E}" type="presParOf" srcId="{70ED0216-0A12-4146-934F-5C59074C36CB}" destId="{190C687E-A081-4AB4-A963-C8E6C0C94E4F}" srcOrd="2" destOrd="0" presId="urn:microsoft.com/office/officeart/2018/2/layout/IconLabelList"/>
    <dgm:cxn modelId="{7F689040-5952-4B0B-8AE3-42E5ED719D6A}" type="presParOf" srcId="{190C687E-A081-4AB4-A963-C8E6C0C94E4F}" destId="{48983D9A-9E62-4A19-8E37-C99246E44879}" srcOrd="0" destOrd="0" presId="urn:microsoft.com/office/officeart/2018/2/layout/IconLabelList"/>
    <dgm:cxn modelId="{DD54F5E8-B450-4E04-8BF9-C100D283EFC3}" type="presParOf" srcId="{190C687E-A081-4AB4-A963-C8E6C0C94E4F}" destId="{844FCE27-330A-436C-B866-9074C9863924}" srcOrd="1" destOrd="0" presId="urn:microsoft.com/office/officeart/2018/2/layout/IconLabelList"/>
    <dgm:cxn modelId="{8D620653-AC07-4E95-B8E6-065B385E94B6}" type="presParOf" srcId="{190C687E-A081-4AB4-A963-C8E6C0C94E4F}" destId="{9EFE81F2-6E11-4348-AE90-16B20B969DB6}" srcOrd="2" destOrd="0" presId="urn:microsoft.com/office/officeart/2018/2/layout/IconLabelList"/>
    <dgm:cxn modelId="{0469E191-5D5B-4ACC-83F7-F7932546FA3F}" type="presParOf" srcId="{70ED0216-0A12-4146-934F-5C59074C36CB}" destId="{4AFB8C22-B20A-4554-8ED3-C227E71CF666}" srcOrd="3" destOrd="0" presId="urn:microsoft.com/office/officeart/2018/2/layout/IconLabelList"/>
    <dgm:cxn modelId="{A24973D6-1BA9-4383-904A-A6090940DD45}" type="presParOf" srcId="{70ED0216-0A12-4146-934F-5C59074C36CB}" destId="{A78BB340-3E32-49AF-93E8-DAED5197B55C}" srcOrd="4" destOrd="0" presId="urn:microsoft.com/office/officeart/2018/2/layout/IconLabelList"/>
    <dgm:cxn modelId="{27C78885-6387-44C2-A2FB-AAAD7A691B23}" type="presParOf" srcId="{A78BB340-3E32-49AF-93E8-DAED5197B55C}" destId="{8449FBBF-831F-40A0-A772-71BC50FEE1CF}" srcOrd="0" destOrd="0" presId="urn:microsoft.com/office/officeart/2018/2/layout/IconLabelList"/>
    <dgm:cxn modelId="{DC428E35-9B24-431F-82AE-BB226B7A0DD9}" type="presParOf" srcId="{A78BB340-3E32-49AF-93E8-DAED5197B55C}" destId="{B8E7162F-1F7F-4DDA-9D69-D490DD417BD6}" srcOrd="1" destOrd="0" presId="urn:microsoft.com/office/officeart/2018/2/layout/IconLabelList"/>
    <dgm:cxn modelId="{2FFC5533-4687-4BF2-8F63-0BC5655AC508}" type="presParOf" srcId="{A78BB340-3E32-49AF-93E8-DAED5197B55C}" destId="{606CD7A0-CF97-42C5-B6D3-91EF820CF1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D8465-838C-447B-A9F4-BA4361F23EFE}">
      <dsp:nvSpPr>
        <dsp:cNvPr id="0" name=""/>
        <dsp:cNvSpPr/>
      </dsp:nvSpPr>
      <dsp:spPr>
        <a:xfrm>
          <a:off x="0" y="1795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1A857-BEC1-47D4-BB44-4879EE403005}">
      <dsp:nvSpPr>
        <dsp:cNvPr id="0" name=""/>
        <dsp:cNvSpPr/>
      </dsp:nvSpPr>
      <dsp:spPr>
        <a:xfrm>
          <a:off x="0" y="1795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Introduction</a:t>
          </a:r>
          <a:endParaRPr lang="en-US" sz="1500" b="1" kern="1200"/>
        </a:p>
      </dsp:txBody>
      <dsp:txXfrm>
        <a:off x="0" y="1795"/>
        <a:ext cx="8883836" cy="334008"/>
      </dsp:txXfrm>
    </dsp:sp>
    <dsp:sp modelId="{6CE22502-BA39-48A5-BDC2-2F78039E0D14}">
      <dsp:nvSpPr>
        <dsp:cNvPr id="0" name=""/>
        <dsp:cNvSpPr/>
      </dsp:nvSpPr>
      <dsp:spPr>
        <a:xfrm>
          <a:off x="0" y="335804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B0190-B5CA-4A28-9699-85B78902C415}">
      <dsp:nvSpPr>
        <dsp:cNvPr id="0" name=""/>
        <dsp:cNvSpPr/>
      </dsp:nvSpPr>
      <dsp:spPr>
        <a:xfrm>
          <a:off x="0" y="335804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Tools used</a:t>
          </a:r>
          <a:endParaRPr lang="en-US" sz="1500" b="1" kern="1200"/>
        </a:p>
      </dsp:txBody>
      <dsp:txXfrm>
        <a:off x="0" y="335804"/>
        <a:ext cx="8883836" cy="334008"/>
      </dsp:txXfrm>
    </dsp:sp>
    <dsp:sp modelId="{F676CA20-EE4A-4BA9-8495-95A89903F756}">
      <dsp:nvSpPr>
        <dsp:cNvPr id="0" name=""/>
        <dsp:cNvSpPr/>
      </dsp:nvSpPr>
      <dsp:spPr>
        <a:xfrm>
          <a:off x="0" y="669812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4E9A4-10E2-4304-95D9-C1A08BB0E615}">
      <dsp:nvSpPr>
        <dsp:cNvPr id="0" name=""/>
        <dsp:cNvSpPr/>
      </dsp:nvSpPr>
      <dsp:spPr>
        <a:xfrm>
          <a:off x="0" y="669812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Home page</a:t>
          </a:r>
          <a:endParaRPr lang="en-US" sz="1500" b="1" kern="1200"/>
        </a:p>
      </dsp:txBody>
      <dsp:txXfrm>
        <a:off x="0" y="669812"/>
        <a:ext cx="8883836" cy="334008"/>
      </dsp:txXfrm>
    </dsp:sp>
    <dsp:sp modelId="{84114F91-0464-4E6D-945A-F87E39C6B608}">
      <dsp:nvSpPr>
        <dsp:cNvPr id="0" name=""/>
        <dsp:cNvSpPr/>
      </dsp:nvSpPr>
      <dsp:spPr>
        <a:xfrm>
          <a:off x="0" y="1003820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2C03E-63AC-4691-A1D1-0F3114BCE316}">
      <dsp:nvSpPr>
        <dsp:cNvPr id="0" name=""/>
        <dsp:cNvSpPr/>
      </dsp:nvSpPr>
      <dsp:spPr>
        <a:xfrm>
          <a:off x="0" y="1003820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Registration</a:t>
          </a:r>
          <a:endParaRPr lang="en-US" sz="1500" b="1" kern="1200"/>
        </a:p>
      </dsp:txBody>
      <dsp:txXfrm>
        <a:off x="0" y="1003820"/>
        <a:ext cx="8883836" cy="334008"/>
      </dsp:txXfrm>
    </dsp:sp>
    <dsp:sp modelId="{6EB95D1A-5533-4AEF-904E-FB356ED987D1}">
      <dsp:nvSpPr>
        <dsp:cNvPr id="0" name=""/>
        <dsp:cNvSpPr/>
      </dsp:nvSpPr>
      <dsp:spPr>
        <a:xfrm>
          <a:off x="0" y="1337829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F95B3-22B5-4CA1-B96D-B07B268EC756}">
      <dsp:nvSpPr>
        <dsp:cNvPr id="0" name=""/>
        <dsp:cNvSpPr/>
      </dsp:nvSpPr>
      <dsp:spPr>
        <a:xfrm>
          <a:off x="0" y="1337829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Login view</a:t>
          </a:r>
          <a:endParaRPr lang="en-US" sz="1500" b="1" kern="1200"/>
        </a:p>
      </dsp:txBody>
      <dsp:txXfrm>
        <a:off x="0" y="1337829"/>
        <a:ext cx="8883836" cy="334008"/>
      </dsp:txXfrm>
    </dsp:sp>
    <dsp:sp modelId="{F4BA2747-FCBB-4A99-8998-FBBE814178D0}">
      <dsp:nvSpPr>
        <dsp:cNvPr id="0" name=""/>
        <dsp:cNvSpPr/>
      </dsp:nvSpPr>
      <dsp:spPr>
        <a:xfrm>
          <a:off x="0" y="1671837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2E0F4-3911-424E-A3B3-CAD9DCA7527D}">
      <dsp:nvSpPr>
        <dsp:cNvPr id="0" name=""/>
        <dsp:cNvSpPr/>
      </dsp:nvSpPr>
      <dsp:spPr>
        <a:xfrm>
          <a:off x="0" y="1671837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User viewpoint</a:t>
          </a:r>
          <a:endParaRPr lang="en-US" sz="1500" b="1" kern="1200"/>
        </a:p>
      </dsp:txBody>
      <dsp:txXfrm>
        <a:off x="0" y="1671837"/>
        <a:ext cx="8883836" cy="334008"/>
      </dsp:txXfrm>
    </dsp:sp>
    <dsp:sp modelId="{BC25AE1E-6943-4B02-8807-83F010EAED7B}">
      <dsp:nvSpPr>
        <dsp:cNvPr id="0" name=""/>
        <dsp:cNvSpPr/>
      </dsp:nvSpPr>
      <dsp:spPr>
        <a:xfrm>
          <a:off x="0" y="2005845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559EA-9C6B-499C-AAFA-9E3C2BC2E0A4}">
      <dsp:nvSpPr>
        <dsp:cNvPr id="0" name=""/>
        <dsp:cNvSpPr/>
      </dsp:nvSpPr>
      <dsp:spPr>
        <a:xfrm>
          <a:off x="0" y="2005845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Manager viewpoint</a:t>
          </a:r>
          <a:endParaRPr lang="en-US" sz="1500" b="1" kern="1200"/>
        </a:p>
      </dsp:txBody>
      <dsp:txXfrm>
        <a:off x="0" y="2005845"/>
        <a:ext cx="8883836" cy="334008"/>
      </dsp:txXfrm>
    </dsp:sp>
    <dsp:sp modelId="{5FFE4FDD-F73F-4174-92F9-B5BB192B685A}">
      <dsp:nvSpPr>
        <dsp:cNvPr id="0" name=""/>
        <dsp:cNvSpPr/>
      </dsp:nvSpPr>
      <dsp:spPr>
        <a:xfrm>
          <a:off x="0" y="2339853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95920-693E-491C-965C-FE6867D2A9DA}">
      <dsp:nvSpPr>
        <dsp:cNvPr id="0" name=""/>
        <dsp:cNvSpPr/>
      </dsp:nvSpPr>
      <dsp:spPr>
        <a:xfrm>
          <a:off x="0" y="2339853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Admin viewpoint</a:t>
          </a:r>
          <a:endParaRPr lang="en-US" sz="1500" b="1" kern="1200"/>
        </a:p>
      </dsp:txBody>
      <dsp:txXfrm>
        <a:off x="0" y="2339853"/>
        <a:ext cx="8883836" cy="334008"/>
      </dsp:txXfrm>
    </dsp:sp>
    <dsp:sp modelId="{EC4C7F8F-991C-466D-81A7-B5232AC87C5F}">
      <dsp:nvSpPr>
        <dsp:cNvPr id="0" name=""/>
        <dsp:cNvSpPr/>
      </dsp:nvSpPr>
      <dsp:spPr>
        <a:xfrm>
          <a:off x="0" y="2673862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D4EB-61EA-4875-9598-38316492A8E3}">
      <dsp:nvSpPr>
        <dsp:cNvPr id="0" name=""/>
        <dsp:cNvSpPr/>
      </dsp:nvSpPr>
      <dsp:spPr>
        <a:xfrm>
          <a:off x="0" y="2673862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Contact data in Sql</a:t>
          </a:r>
        </a:p>
      </dsp:txBody>
      <dsp:txXfrm>
        <a:off x="0" y="2673862"/>
        <a:ext cx="8883836" cy="334008"/>
      </dsp:txXfrm>
    </dsp:sp>
    <dsp:sp modelId="{EC0858AF-F8B5-4B9D-8ECB-01EB7B1A46A9}">
      <dsp:nvSpPr>
        <dsp:cNvPr id="0" name=""/>
        <dsp:cNvSpPr/>
      </dsp:nvSpPr>
      <dsp:spPr>
        <a:xfrm>
          <a:off x="0" y="3007870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F3FA-4942-4CE2-B41D-5755B761F1FA}">
      <dsp:nvSpPr>
        <dsp:cNvPr id="0" name=""/>
        <dsp:cNvSpPr/>
      </dsp:nvSpPr>
      <dsp:spPr>
        <a:xfrm>
          <a:off x="0" y="3007870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Solution explorer view</a:t>
          </a:r>
          <a:endParaRPr lang="en-US" sz="1500" b="1" kern="1200"/>
        </a:p>
      </dsp:txBody>
      <dsp:txXfrm>
        <a:off x="0" y="3007870"/>
        <a:ext cx="8883836" cy="334008"/>
      </dsp:txXfrm>
    </dsp:sp>
    <dsp:sp modelId="{4DB1D39C-A58A-483C-93E9-F15BFAFF2552}">
      <dsp:nvSpPr>
        <dsp:cNvPr id="0" name=""/>
        <dsp:cNvSpPr/>
      </dsp:nvSpPr>
      <dsp:spPr>
        <a:xfrm>
          <a:off x="0" y="3341878"/>
          <a:ext cx="888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8DF9E-7BC4-418F-88D0-2F35CC0E99D7}">
      <dsp:nvSpPr>
        <dsp:cNvPr id="0" name=""/>
        <dsp:cNvSpPr/>
      </dsp:nvSpPr>
      <dsp:spPr>
        <a:xfrm>
          <a:off x="0" y="3341878"/>
          <a:ext cx="8883836" cy="33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Conclusion</a:t>
          </a:r>
          <a:endParaRPr lang="en-US" sz="1500" b="1" kern="1200"/>
        </a:p>
      </dsp:txBody>
      <dsp:txXfrm>
        <a:off x="0" y="3341878"/>
        <a:ext cx="8883836" cy="334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306D1-1E67-44E7-A688-E920734327A7}">
      <dsp:nvSpPr>
        <dsp:cNvPr id="0" name=""/>
        <dsp:cNvSpPr/>
      </dsp:nvSpPr>
      <dsp:spPr>
        <a:xfrm>
          <a:off x="0" y="0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BF20-536C-46B1-A9C2-DE9194C8BEF7}">
      <dsp:nvSpPr>
        <dsp:cNvPr id="0" name=""/>
        <dsp:cNvSpPr/>
      </dsp:nvSpPr>
      <dsp:spPr>
        <a:xfrm>
          <a:off x="0" y="0"/>
          <a:ext cx="1418240" cy="408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A user-authenticated web application is explained in this powerpoint presentation which has three main security groups which are explained as follows:</a:t>
          </a:r>
          <a:endParaRPr lang="en-US" sz="1500" kern="1200"/>
        </a:p>
      </dsp:txBody>
      <dsp:txXfrm>
        <a:off x="0" y="0"/>
        <a:ext cx="1418240" cy="4080613"/>
      </dsp:txXfrm>
    </dsp:sp>
    <dsp:sp modelId="{6E18793F-2D2C-4970-B541-557F3E951DFB}">
      <dsp:nvSpPr>
        <dsp:cNvPr id="0" name=""/>
        <dsp:cNvSpPr/>
      </dsp:nvSpPr>
      <dsp:spPr>
        <a:xfrm>
          <a:off x="1506118" y="63759"/>
          <a:ext cx="4598969" cy="1275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Registered User :- </a:t>
          </a:r>
          <a:r>
            <a:rPr lang="en-US" sz="2000" kern="1200"/>
            <a:t>User can login and see contacts, add new contacts.</a:t>
          </a:r>
        </a:p>
      </dsp:txBody>
      <dsp:txXfrm>
        <a:off x="1506118" y="63759"/>
        <a:ext cx="4598969" cy="1275191"/>
      </dsp:txXfrm>
    </dsp:sp>
    <dsp:sp modelId="{48BE5F64-0866-4976-987D-B8B243108A12}">
      <dsp:nvSpPr>
        <dsp:cNvPr id="0" name=""/>
        <dsp:cNvSpPr/>
      </dsp:nvSpPr>
      <dsp:spPr>
        <a:xfrm>
          <a:off x="1418240" y="1338951"/>
          <a:ext cx="4686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F662A-966E-4728-92EF-715C5BBCF671}">
      <dsp:nvSpPr>
        <dsp:cNvPr id="0" name=""/>
        <dsp:cNvSpPr/>
      </dsp:nvSpPr>
      <dsp:spPr>
        <a:xfrm>
          <a:off x="1506118" y="1402710"/>
          <a:ext cx="4598969" cy="1275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Manager :- Manager can view contacts, add contacts, accept reject them</a:t>
          </a:r>
        </a:p>
      </dsp:txBody>
      <dsp:txXfrm>
        <a:off x="1506118" y="1402710"/>
        <a:ext cx="4598969" cy="1275191"/>
      </dsp:txXfrm>
    </dsp:sp>
    <dsp:sp modelId="{9FA7AC07-3ADF-4CB5-8C4C-279F8769BE78}">
      <dsp:nvSpPr>
        <dsp:cNvPr id="0" name=""/>
        <dsp:cNvSpPr/>
      </dsp:nvSpPr>
      <dsp:spPr>
        <a:xfrm>
          <a:off x="1418240" y="2677902"/>
          <a:ext cx="4686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ED96B-7BF9-407B-B436-41F37FD6E613}">
      <dsp:nvSpPr>
        <dsp:cNvPr id="0" name=""/>
        <dsp:cNvSpPr/>
      </dsp:nvSpPr>
      <dsp:spPr>
        <a:xfrm>
          <a:off x="1506118" y="2741661"/>
          <a:ext cx="4598969" cy="1275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Administrator :- Admin can create contacts, provide acceptance or rejection  and also edit and delete the listed contacts.</a:t>
          </a:r>
        </a:p>
      </dsp:txBody>
      <dsp:txXfrm>
        <a:off x="1506118" y="2741661"/>
        <a:ext cx="4598969" cy="1275191"/>
      </dsp:txXfrm>
    </dsp:sp>
    <dsp:sp modelId="{F4C9FA42-B4D7-4F42-B041-C98832BCC1DC}">
      <dsp:nvSpPr>
        <dsp:cNvPr id="0" name=""/>
        <dsp:cNvSpPr/>
      </dsp:nvSpPr>
      <dsp:spPr>
        <a:xfrm>
          <a:off x="1418240" y="4016853"/>
          <a:ext cx="46868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625CD-B3CE-4D2D-938E-A93D82AD7098}">
      <dsp:nvSpPr>
        <dsp:cNvPr id="0" name=""/>
        <dsp:cNvSpPr/>
      </dsp:nvSpPr>
      <dsp:spPr>
        <a:xfrm>
          <a:off x="0" y="913673"/>
          <a:ext cx="2498578" cy="1586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FFC3F-47B4-4B57-85F7-E0773EE97A1A}">
      <dsp:nvSpPr>
        <dsp:cNvPr id="0" name=""/>
        <dsp:cNvSpPr/>
      </dsp:nvSpPr>
      <dsp:spPr>
        <a:xfrm>
          <a:off x="277619" y="1177412"/>
          <a:ext cx="2498578" cy="1586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ASP.NET :- Visual studio was used to create website and make required changes.</a:t>
          </a:r>
          <a:endParaRPr lang="en-US" sz="1900" kern="1200"/>
        </a:p>
      </dsp:txBody>
      <dsp:txXfrm>
        <a:off x="324089" y="1223882"/>
        <a:ext cx="2405638" cy="1493657"/>
      </dsp:txXfrm>
    </dsp:sp>
    <dsp:sp modelId="{CEC00F41-7577-4E4D-8EAA-30921FCBC69D}">
      <dsp:nvSpPr>
        <dsp:cNvPr id="0" name=""/>
        <dsp:cNvSpPr/>
      </dsp:nvSpPr>
      <dsp:spPr>
        <a:xfrm>
          <a:off x="3053818" y="913673"/>
          <a:ext cx="2498578" cy="1586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4D57-2B57-46F8-B74C-6809185B518F}">
      <dsp:nvSpPr>
        <dsp:cNvPr id="0" name=""/>
        <dsp:cNvSpPr/>
      </dsp:nvSpPr>
      <dsp:spPr>
        <a:xfrm>
          <a:off x="3331438" y="1177412"/>
          <a:ext cx="2498578" cy="1586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HTML $ CSS :- these were used for the development of the code.</a:t>
          </a:r>
          <a:endParaRPr lang="en-US" sz="1900" kern="1200"/>
        </a:p>
      </dsp:txBody>
      <dsp:txXfrm>
        <a:off x="3377908" y="1223882"/>
        <a:ext cx="2405638" cy="1493657"/>
      </dsp:txXfrm>
    </dsp:sp>
    <dsp:sp modelId="{E8199C02-B15E-46F9-94C8-4E187CB8A8D9}">
      <dsp:nvSpPr>
        <dsp:cNvPr id="0" name=""/>
        <dsp:cNvSpPr/>
      </dsp:nvSpPr>
      <dsp:spPr>
        <a:xfrm>
          <a:off x="6107637" y="913673"/>
          <a:ext cx="2498578" cy="1586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3A5C-D921-4F48-9482-27FCE4ECC5B7}">
      <dsp:nvSpPr>
        <dsp:cNvPr id="0" name=""/>
        <dsp:cNvSpPr/>
      </dsp:nvSpPr>
      <dsp:spPr>
        <a:xfrm>
          <a:off x="6385257" y="1177412"/>
          <a:ext cx="2498578" cy="1586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SSMS :- This was used to run queries.</a:t>
          </a:r>
          <a:endParaRPr lang="en-US" sz="1900" kern="1200"/>
        </a:p>
      </dsp:txBody>
      <dsp:txXfrm>
        <a:off x="6431727" y="1223882"/>
        <a:ext cx="2405638" cy="1493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C553C-3079-4C6A-9EC0-BFEC1E6E8AB0}">
      <dsp:nvSpPr>
        <dsp:cNvPr id="0" name=""/>
        <dsp:cNvSpPr/>
      </dsp:nvSpPr>
      <dsp:spPr>
        <a:xfrm>
          <a:off x="992164" y="590906"/>
          <a:ext cx="1108849" cy="110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B6925-FCA1-40C2-87F3-FF0340999953}">
      <dsp:nvSpPr>
        <dsp:cNvPr id="0" name=""/>
        <dsp:cNvSpPr/>
      </dsp:nvSpPr>
      <dsp:spPr>
        <a:xfrm>
          <a:off x="314534" y="2074276"/>
          <a:ext cx="246410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Advanced security featured can be added to the ASP.NET Wed application.</a:t>
          </a:r>
          <a:endParaRPr lang="en-US" sz="1600" kern="1200"/>
        </a:p>
      </dsp:txBody>
      <dsp:txXfrm>
        <a:off x="314534" y="2074276"/>
        <a:ext cx="2464109" cy="1012500"/>
      </dsp:txXfrm>
    </dsp:sp>
    <dsp:sp modelId="{48983D9A-9E62-4A19-8E37-C99246E44879}">
      <dsp:nvSpPr>
        <dsp:cNvPr id="0" name=""/>
        <dsp:cNvSpPr/>
      </dsp:nvSpPr>
      <dsp:spPr>
        <a:xfrm>
          <a:off x="3887493" y="590906"/>
          <a:ext cx="1108849" cy="110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E81F2-6E11-4348-AE90-16B20B969DB6}">
      <dsp:nvSpPr>
        <dsp:cNvPr id="0" name=""/>
        <dsp:cNvSpPr/>
      </dsp:nvSpPr>
      <dsp:spPr>
        <a:xfrm>
          <a:off x="3209863" y="2074276"/>
          <a:ext cx="246410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Introducing advanced visualisation using HTML5 and CSS3 for enhanced user experience.</a:t>
          </a:r>
          <a:endParaRPr lang="en-US" sz="1600" kern="1200"/>
        </a:p>
      </dsp:txBody>
      <dsp:txXfrm>
        <a:off x="3209863" y="2074276"/>
        <a:ext cx="2464109" cy="1012500"/>
      </dsp:txXfrm>
    </dsp:sp>
    <dsp:sp modelId="{8449FBBF-831F-40A0-A772-71BC50FEE1CF}">
      <dsp:nvSpPr>
        <dsp:cNvPr id="0" name=""/>
        <dsp:cNvSpPr/>
      </dsp:nvSpPr>
      <dsp:spPr>
        <a:xfrm>
          <a:off x="6782822" y="590906"/>
          <a:ext cx="1108849" cy="11088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CD7A0-CF97-42C5-B6D3-91EF820CF18B}">
      <dsp:nvSpPr>
        <dsp:cNvPr id="0" name=""/>
        <dsp:cNvSpPr/>
      </dsp:nvSpPr>
      <dsp:spPr>
        <a:xfrm>
          <a:off x="6105191" y="2074276"/>
          <a:ext cx="246410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Authentication can be added for admin in order to protect sensitive information.</a:t>
          </a:r>
          <a:endParaRPr lang="en-US" sz="1600" kern="1200"/>
        </a:p>
      </dsp:txBody>
      <dsp:txXfrm>
        <a:off x="6105191" y="2074276"/>
        <a:ext cx="2464109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21494-0D93-D915-A090-4F1E96C4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FDEB-132C-7C7E-D7AA-CEDC5EB2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IES PROJECT</a:t>
            </a:r>
            <a:br>
              <a:rPr lang="en-CA">
                <a:solidFill>
                  <a:srgbClr val="FFFFFF"/>
                </a:solidFill>
              </a:rPr>
            </a:br>
            <a:r>
              <a:rPr lang="en-CA" sz="2000">
                <a:solidFill>
                  <a:srgbClr val="FFFFFF"/>
                </a:solidFill>
                <a:latin typeface="Abadi" panose="020B0604020104020204" pitchFamily="34" charset="0"/>
              </a:rPr>
              <a:t>ASP .NET CORE 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8F0B7-2983-9071-353A-5989F288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3505198" cy="1956278"/>
          </a:xfrm>
        </p:spPr>
        <p:txBody>
          <a:bodyPr>
            <a:normAutofit fontScale="85000" lnSpcReduction="20000"/>
          </a:bodyPr>
          <a:lstStyle/>
          <a:p>
            <a:r>
              <a:rPr lang="en-CA">
                <a:solidFill>
                  <a:srgbClr val="FFFFFF"/>
                </a:solidFill>
              </a:rPr>
              <a:t>Group Members:-</a:t>
            </a:r>
          </a:p>
          <a:p>
            <a:r>
              <a:rPr lang="en-CA">
                <a:solidFill>
                  <a:srgbClr val="FFFFFF"/>
                </a:solidFill>
              </a:rPr>
              <a:t>Tisha Arora-200591979</a:t>
            </a:r>
          </a:p>
          <a:p>
            <a:r>
              <a:rPr lang="en-CA">
                <a:solidFill>
                  <a:srgbClr val="FFFFFF"/>
                </a:solidFill>
              </a:rPr>
              <a:t>Amanpreet Kaur – 200564069</a:t>
            </a:r>
          </a:p>
          <a:p>
            <a:r>
              <a:rPr lang="en-CA">
                <a:solidFill>
                  <a:srgbClr val="FFFFFF"/>
                </a:solidFill>
              </a:rPr>
              <a:t>Vaibhav Patel – 200592458</a:t>
            </a:r>
          </a:p>
          <a:p>
            <a:r>
              <a:rPr lang="en-CA">
                <a:solidFill>
                  <a:srgbClr val="FFFFFF"/>
                </a:solidFill>
              </a:rPr>
              <a:t>Manya - 200584753</a:t>
            </a:r>
          </a:p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F264-8461-0310-2F38-88116401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2681235" cy="953669"/>
          </a:xfrm>
        </p:spPr>
        <p:txBody>
          <a:bodyPr>
            <a:normAutofit fontScale="90000"/>
          </a:bodyPr>
          <a:lstStyle/>
          <a:p>
            <a:r>
              <a:rPr lang="en-CA"/>
              <a:t>Manager viewpoint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9D22FE-368F-F6C1-5798-4F1550FE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5618"/>
            <a:ext cx="7762338" cy="361238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84DD87-EB6B-E47A-7423-671C6A166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06" y="0"/>
            <a:ext cx="7115813" cy="324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FC61-6C9E-254F-8521-D1ACEDD68E2C}"/>
              </a:ext>
            </a:extLst>
          </p:cNvPr>
          <p:cNvSpPr txBox="1"/>
          <p:nvPr/>
        </p:nvSpPr>
        <p:spPr>
          <a:xfrm>
            <a:off x="8541099" y="3798277"/>
            <a:ext cx="3315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As we can see, manager can see details of the listed member and can can create new member and also can reject the accounts listed.</a:t>
            </a:r>
          </a:p>
        </p:txBody>
      </p:sp>
    </p:spTree>
    <p:extLst>
      <p:ext uri="{BB962C8B-B14F-4D97-AF65-F5344CB8AC3E}">
        <p14:creationId xmlns:p14="http://schemas.microsoft.com/office/powerpoint/2010/main" val="210398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C348-C335-829F-5FA8-94372F9D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99" y="936841"/>
            <a:ext cx="3798277" cy="953669"/>
          </a:xfrm>
        </p:spPr>
        <p:txBody>
          <a:bodyPr/>
          <a:lstStyle/>
          <a:p>
            <a:r>
              <a:rPr lang="en-CA"/>
              <a:t>Admin Viewpoint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630C8F-60B6-616D-C544-46490BC83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922"/>
            <a:ext cx="7435163" cy="3341077"/>
          </a:xfrm>
        </p:spPr>
      </p:pic>
      <p:pic>
        <p:nvPicPr>
          <p:cNvPr id="7" name="Picture 6" descr="A close-up of a white box&#10;&#10;Description automatically generated">
            <a:extLst>
              <a:ext uri="{FF2B5EF4-FFF2-40B4-BE49-F238E27FC236}">
                <a16:creationId xmlns:a16="http://schemas.microsoft.com/office/drawing/2014/main" id="{9CC1316A-91BE-734D-B5F4-DB11D7E70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42" y="0"/>
            <a:ext cx="7569758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C0C67-79AF-028D-64C6-D475CF10246E}"/>
              </a:ext>
            </a:extLst>
          </p:cNvPr>
          <p:cNvSpPr txBox="1"/>
          <p:nvPr/>
        </p:nvSpPr>
        <p:spPr>
          <a:xfrm>
            <a:off x="7797521" y="3969099"/>
            <a:ext cx="400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Likewise, admin can edit,delete or look at the details of the listed persons and can reject them as per his wish.</a:t>
            </a:r>
          </a:p>
        </p:txBody>
      </p:sp>
    </p:spTree>
    <p:extLst>
      <p:ext uri="{BB962C8B-B14F-4D97-AF65-F5344CB8AC3E}">
        <p14:creationId xmlns:p14="http://schemas.microsoft.com/office/powerpoint/2010/main" val="370146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3FD6-C668-3A32-ED07-6AE98C7C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Contact data in SQL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68EB3E-CB08-4974-2EDB-3DD8DB01B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38" y="2139950"/>
            <a:ext cx="8141523" cy="3676650"/>
          </a:xfrm>
        </p:spPr>
      </p:pic>
    </p:spTree>
    <p:extLst>
      <p:ext uri="{BB962C8B-B14F-4D97-AF65-F5344CB8AC3E}">
        <p14:creationId xmlns:p14="http://schemas.microsoft.com/office/powerpoint/2010/main" val="246711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E1A8-B93B-107A-572E-7980C67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3495152" cy="953669"/>
          </a:xfrm>
        </p:spPr>
        <p:txBody>
          <a:bodyPr>
            <a:normAutofit fontScale="90000"/>
          </a:bodyPr>
          <a:lstStyle/>
          <a:p>
            <a:r>
              <a:rPr lang="en-CA"/>
              <a:t>Solution Explorer and significant code used 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615902F-0730-4E6D-57B7-29508F80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5" y="3015553"/>
            <a:ext cx="2769813" cy="367665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6F620E-2943-10D7-1225-609A05C4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20" y="32866"/>
            <a:ext cx="6750080" cy="339613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965C30-D671-3B71-2C97-FFC85839E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99" y="3570201"/>
            <a:ext cx="6943580" cy="31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DA65-F404-054D-1894-C0668DCD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Potential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22814-0D76-0185-31E0-2B4A8D601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02124"/>
              </p:ext>
            </p:extLst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58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5E3F-C070-5FCB-B632-741DA56A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C8BA-6D61-4033-7F4D-AE29C45B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This ASP.NET Core web application is a user-authorised application where we there are three security groups namely , user,manager,admin who have their own significant roles.By utilising essential tools such as C#,HTML AND CSS ,we have created a responsive platform. Upcoming improvements will definitely raise the bar of this platform and will take user experience to next level.</a:t>
            </a:r>
          </a:p>
        </p:txBody>
      </p:sp>
    </p:spTree>
    <p:extLst>
      <p:ext uri="{BB962C8B-B14F-4D97-AF65-F5344CB8AC3E}">
        <p14:creationId xmlns:p14="http://schemas.microsoft.com/office/powerpoint/2010/main" val="20387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66B41B-0D0B-4348-C69E-61E83050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FD0AC-DF06-CEE9-17A0-0AD8F475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1" y="739101"/>
            <a:ext cx="4213437" cy="1772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D27A-2E4B-91EC-DC0C-46D3BBA4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0" y="417444"/>
            <a:ext cx="10606926" cy="974034"/>
          </a:xfrm>
        </p:spPr>
        <p:txBody>
          <a:bodyPr>
            <a:normAutofit/>
          </a:bodyPr>
          <a:lstStyle/>
          <a:p>
            <a:r>
              <a:rPr lang="en-CA">
                <a:latin typeface="Abadi" panose="020B0604020104020204" pitchFamily="34" charset="0"/>
              </a:rPr>
              <a:t>                              Team Members</a:t>
            </a:r>
            <a:br>
              <a:rPr lang="en-CA">
                <a:latin typeface="Abadi" panose="020B0604020104020204" pitchFamily="34" charset="0"/>
              </a:rPr>
            </a:br>
            <a:r>
              <a:rPr lang="en-CA" sz="1400">
                <a:latin typeface="Code"/>
              </a:rPr>
              <a:t>                                  </a:t>
            </a:r>
            <a:endParaRPr lang="en-CA">
              <a:latin typeface="Abadi" panose="020B0604020104020204" pitchFamily="34" charset="0"/>
            </a:endParaRPr>
          </a:p>
        </p:txBody>
      </p:sp>
      <p:pic>
        <p:nvPicPr>
          <p:cNvPr id="5" name="Content Placeholder 4" descr="A person with a beard and mustache wearing a white shirt&#10;&#10;Description automatically generated">
            <a:extLst>
              <a:ext uri="{FF2B5EF4-FFF2-40B4-BE49-F238E27FC236}">
                <a16:creationId xmlns:a16="http://schemas.microsoft.com/office/drawing/2014/main" id="{E64A2581-AE9A-1534-6732-42A62714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20" y="3021495"/>
            <a:ext cx="2068115" cy="2606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erson standing in a yard&#10;&#10;Description automatically generated">
            <a:extLst>
              <a:ext uri="{FF2B5EF4-FFF2-40B4-BE49-F238E27FC236}">
                <a16:creationId xmlns:a16="http://schemas.microsoft.com/office/drawing/2014/main" id="{1230FBA6-4834-823C-F94C-78385291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93" y="3008813"/>
            <a:ext cx="1973584" cy="2631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person standing next to a lamp&#10;&#10;Description automatically generated">
            <a:extLst>
              <a:ext uri="{FF2B5EF4-FFF2-40B4-BE49-F238E27FC236}">
                <a16:creationId xmlns:a16="http://schemas.microsoft.com/office/drawing/2014/main" id="{42BC1CB9-5875-7E14-BB3B-846FAEE9B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0" y="3021495"/>
            <a:ext cx="1965300" cy="2618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person leaning against a railing with water in the background&#10;&#10;Description automatically generated">
            <a:extLst>
              <a:ext uri="{FF2B5EF4-FFF2-40B4-BE49-F238E27FC236}">
                <a16:creationId xmlns:a16="http://schemas.microsoft.com/office/drawing/2014/main" id="{566B5E0A-8F22-8888-F242-F065736CC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55" y="3021495"/>
            <a:ext cx="2157921" cy="2606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7A25E1-90B1-B6F2-65D2-A4DB5833F1D6}"/>
              </a:ext>
            </a:extLst>
          </p:cNvPr>
          <p:cNvSpPr txBox="1"/>
          <p:nvPr/>
        </p:nvSpPr>
        <p:spPr>
          <a:xfrm>
            <a:off x="908650" y="1560443"/>
            <a:ext cx="220229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Abadi" panose="020B0604020104020204" pitchFamily="34" charset="0"/>
              </a:rPr>
              <a:t>Tisha arora(200591979)</a:t>
            </a:r>
          </a:p>
          <a:p>
            <a:r>
              <a:rPr lang="en-CA" sz="1600" b="1">
                <a:latin typeface="Abadi" panose="020B0604020104020204" pitchFamily="34" charset="0"/>
              </a:rPr>
              <a:t>Bachelors in Science and</a:t>
            </a:r>
          </a:p>
          <a:p>
            <a:r>
              <a:rPr lang="en-CA" sz="1600" b="1">
                <a:latin typeface="Abadi" panose="020B0604020104020204" pitchFamily="34" charset="0"/>
              </a:rPr>
              <a:t>Mathematics</a:t>
            </a:r>
          </a:p>
          <a:p>
            <a:endParaRPr lang="en-CA" sz="1200"/>
          </a:p>
          <a:p>
            <a:endParaRPr lang="en-CA" sz="1200"/>
          </a:p>
          <a:p>
            <a:endParaRPr lang="en-CA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862B9-E012-734E-01A0-1D9C8B3591FB}"/>
              </a:ext>
            </a:extLst>
          </p:cNvPr>
          <p:cNvSpPr txBox="1"/>
          <p:nvPr/>
        </p:nvSpPr>
        <p:spPr>
          <a:xfrm>
            <a:off x="3713093" y="1560443"/>
            <a:ext cx="197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Abadi" panose="020B0604020104020204" pitchFamily="34" charset="0"/>
              </a:rPr>
              <a:t>Amanpreet Kaur(200564069)</a:t>
            </a:r>
          </a:p>
          <a:p>
            <a:r>
              <a:rPr lang="en-CA" sz="1600" b="1">
                <a:latin typeface="Abadi" panose="020B0604020104020204" pitchFamily="34" charset="0"/>
              </a:rPr>
              <a:t>Bachelors in Mathematics </a:t>
            </a:r>
          </a:p>
          <a:p>
            <a:r>
              <a:rPr lang="en-CA" sz="1600" b="1">
                <a:latin typeface="Abadi" panose="020B0604020104020204" pitchFamily="34" charset="0"/>
              </a:rPr>
              <a:t>Honors</a:t>
            </a:r>
          </a:p>
          <a:p>
            <a:endParaRPr lang="en-CA" sz="160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FF5D1F-D83D-4B6B-DEF7-36C4D693B013}"/>
              </a:ext>
            </a:extLst>
          </p:cNvPr>
          <p:cNvSpPr txBox="1"/>
          <p:nvPr/>
        </p:nvSpPr>
        <p:spPr>
          <a:xfrm>
            <a:off x="6525820" y="1659835"/>
            <a:ext cx="2068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Abadi" panose="020B0604020104020204" pitchFamily="34" charset="0"/>
              </a:rPr>
              <a:t>Vaibhav patel(200592458)</a:t>
            </a:r>
          </a:p>
          <a:p>
            <a:r>
              <a:rPr lang="en-CA" sz="1600" b="1">
                <a:latin typeface="Abadi" panose="020B0604020104020204" pitchFamily="34" charset="0"/>
              </a:rPr>
              <a:t>P.G diploma in Project Management</a:t>
            </a:r>
            <a:r>
              <a:rPr lang="en-CA" sz="160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33D65-2DFF-AE72-88C7-09B1D1D9F12D}"/>
              </a:ext>
            </a:extLst>
          </p:cNvPr>
          <p:cNvSpPr txBox="1"/>
          <p:nvPr/>
        </p:nvSpPr>
        <p:spPr>
          <a:xfrm>
            <a:off x="9357654" y="1659835"/>
            <a:ext cx="2157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Abadi" panose="020B0604020104020204" pitchFamily="34" charset="0"/>
              </a:rPr>
              <a:t>Manya(200584753)</a:t>
            </a:r>
          </a:p>
          <a:p>
            <a:r>
              <a:rPr lang="en-CA" sz="1600" b="1">
                <a:latin typeface="Abadi" panose="020B0604020104020204" pitchFamily="34" charset="0"/>
              </a:rPr>
              <a:t>Bachelors in Computer</a:t>
            </a:r>
          </a:p>
          <a:p>
            <a:r>
              <a:rPr lang="en-CA" sz="1600" b="1">
                <a:latin typeface="Abadi" panose="020B0604020104020204" pitchFamily="34" charset="0"/>
              </a:rPr>
              <a:t>Applications. </a:t>
            </a:r>
            <a:br>
              <a:rPr lang="en-CA"/>
            </a:br>
            <a:br>
              <a:rPr lang="en-CA"/>
            </a:b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5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BD29-1A51-E386-2CFB-D40059E4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>
                <a:latin typeface="Abadi" panose="020B0604020104020204" pitchFamily="34" charset="0"/>
              </a:rPr>
              <a:t>             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E0366-1181-C44F-61F6-B848CD978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04105"/>
              </p:ext>
            </p:extLst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58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106CA-9CCF-DD19-847C-5849AD7A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65" y="498764"/>
            <a:ext cx="3726596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27E08-A20D-D292-2811-31B8E5999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8158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36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ED25-19BE-70FF-B505-E7308A98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Tools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4B9CF1-463F-E6DD-405E-FDAAD1B389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95D0-C71F-C8D5-8BEC-ED12E762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074083"/>
            <a:ext cx="2922395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>
                <a:solidFill>
                  <a:schemeClr val="bg1"/>
                </a:solidFill>
              </a:rPr>
              <a:t>Home Page view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7E49B095-4995-2258-A444-00FC3181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349" y="5233915"/>
            <a:ext cx="3380652" cy="900573"/>
          </a:xfrm>
          <a:effectLst>
            <a:glow rad="431800">
              <a:schemeClr val="accent1"/>
            </a:glo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>
                <a:effectLst>
                  <a:glow>
                    <a:schemeClr val="accent1"/>
                  </a:glow>
                  <a:reflection endPos="0" dir="5400000" sy="-100000" algn="bl" rotWithShape="0"/>
                </a:effectLst>
              </a:rPr>
              <a:t>This is the first view of webside upon opening the link.</a:t>
            </a:r>
          </a:p>
        </p:txBody>
      </p:sp>
      <p:pic>
        <p:nvPicPr>
          <p:cNvPr id="5" name="Content Placeholder 4" descr="A robot with a blue collar&#10;&#10;Description automatically generated">
            <a:extLst>
              <a:ext uri="{FF2B5EF4-FFF2-40B4-BE49-F238E27FC236}">
                <a16:creationId xmlns:a16="http://schemas.microsoft.com/office/drawing/2014/main" id="{56E2AF48-1E75-B7AB-FAD7-E42A1BCA5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 r="-1" b="-1"/>
          <a:stretch/>
        </p:blipFill>
        <p:spPr>
          <a:xfrm>
            <a:off x="1643139" y="723511"/>
            <a:ext cx="8842032" cy="41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C55B-1447-19FD-8B1A-9F903DB2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Registration :- Here we can fill in our mail id and create a new account by confirming the password.</a:t>
            </a:r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22887246-1D90-19B2-7644-42FA3ED42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4" y="2139950"/>
            <a:ext cx="8193091" cy="3676650"/>
          </a:xfrm>
        </p:spPr>
      </p:pic>
    </p:spTree>
    <p:extLst>
      <p:ext uri="{BB962C8B-B14F-4D97-AF65-F5344CB8AC3E}">
        <p14:creationId xmlns:p14="http://schemas.microsoft.com/office/powerpoint/2010/main" val="9693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6BD3-52FF-ED92-A2EE-DFF0CB40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91F5A4-A3EB-E724-5AD5-0C194931D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2139950"/>
            <a:ext cx="6536266" cy="3676650"/>
          </a:xfrm>
        </p:spPr>
      </p:pic>
    </p:spTree>
    <p:extLst>
      <p:ext uri="{BB962C8B-B14F-4D97-AF65-F5344CB8AC3E}">
        <p14:creationId xmlns:p14="http://schemas.microsoft.com/office/powerpoint/2010/main" val="31038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B43B-EAE3-24B2-C0B3-06FFA194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074083"/>
            <a:ext cx="5508170" cy="124097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/>
              <a:t>User viewpoint :- </a:t>
            </a:r>
            <a:r>
              <a:rPr lang="en-US" sz="2000" b="0"/>
              <a:t>Here, after loging in, user can see details of listed contacts and can make new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1A1DB2B-4EB1-3B1A-E3F5-E6A8E503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6478"/>
            <a:ext cx="5029200" cy="320455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F99BAC4-CD7D-F83F-F1A2-AE18AE24A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51" y="1499307"/>
            <a:ext cx="4789349" cy="30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474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446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Abadi</vt:lpstr>
      <vt:lpstr>Arial</vt:lpstr>
      <vt:lpstr>Code</vt:lpstr>
      <vt:lpstr>Neue Haas Grotesk Text Pro</vt:lpstr>
      <vt:lpstr>SwellVTI</vt:lpstr>
      <vt:lpstr>IES PROJECT ASP .NET CORE  WEB APPLICATION</vt:lpstr>
      <vt:lpstr>                              Team Members                                   </vt:lpstr>
      <vt:lpstr>             Table of contents</vt:lpstr>
      <vt:lpstr>Introduction</vt:lpstr>
      <vt:lpstr>Tools used</vt:lpstr>
      <vt:lpstr>Home Page view</vt:lpstr>
      <vt:lpstr>Registration :- Here we can fill in our mail id and create a new account by confirming the password.</vt:lpstr>
      <vt:lpstr>Login</vt:lpstr>
      <vt:lpstr>User viewpoint :- Here, after loging in, user can see details of listed contacts and can make new</vt:lpstr>
      <vt:lpstr>Manager viewpoint</vt:lpstr>
      <vt:lpstr>Admin Viewpoint</vt:lpstr>
      <vt:lpstr>Contact data in SQL </vt:lpstr>
      <vt:lpstr>Solution Explorer and significant code used </vt:lpstr>
      <vt:lpstr>Potential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Tisha Arora</dc:creator>
  <cp:lastModifiedBy>Tisha Arora</cp:lastModifiedBy>
  <cp:revision>1</cp:revision>
  <dcterms:created xsi:type="dcterms:W3CDTF">2024-08-06T23:53:38Z</dcterms:created>
  <dcterms:modified xsi:type="dcterms:W3CDTF">2024-08-07T01:43:26Z</dcterms:modified>
</cp:coreProperties>
</file>