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6"/>
  </p:notesMasterIdLst>
  <p:sldIdLst>
    <p:sldId id="256" r:id="rId2"/>
    <p:sldId id="259" r:id="rId3"/>
    <p:sldId id="267" r:id="rId4"/>
    <p:sldId id="270" r:id="rId5"/>
    <p:sldId id="279" r:id="rId6"/>
    <p:sldId id="277" r:id="rId7"/>
    <p:sldId id="268" r:id="rId8"/>
    <p:sldId id="310" r:id="rId9"/>
    <p:sldId id="286" r:id="rId10"/>
    <p:sldId id="309" r:id="rId11"/>
    <p:sldId id="272" r:id="rId12"/>
    <p:sldId id="312" r:id="rId13"/>
    <p:sldId id="291" r:id="rId14"/>
    <p:sldId id="281" r:id="rId15"/>
  </p:sldIdLst>
  <p:sldSz cx="9144000" cy="5143500" type="screen16x9"/>
  <p:notesSz cx="6858000" cy="9144000"/>
  <p:embeddedFontLst>
    <p:embeddedFont>
      <p:font typeface="Darker Grotesque" panose="020B0604020202020204" charset="0"/>
      <p:regular r:id="rId17"/>
      <p:bold r:id="rId18"/>
    </p:embeddedFont>
    <p:embeddedFont>
      <p:font typeface="Darker Grotesque Medium" panose="020B0604020202020204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E4B8FD-66B1-4702-980B-A511D4E7EBC9}">
  <a:tblStyle styleId="{DAE4B8FD-66B1-4702-980B-A511D4E7EB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3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112e802dc0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112e802dc0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d953a0dbd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5" name="Google Shape;2915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d1e0eea74b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d1e0eea74b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112ac09d80b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112ac09d80b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 hasCustomPrompt="1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12_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4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55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4" r:id="rId9"/>
    <p:sldLayoutId id="2147483669" r:id="rId10"/>
    <p:sldLayoutId id="2147483673" r:id="rId11"/>
    <p:sldLayoutId id="2147483674" r:id="rId12"/>
    <p:sldLayoutId id="2147483682" r:id="rId13"/>
    <p:sldLayoutId id="2147483693" r:id="rId14"/>
    <p:sldLayoutId id="2147483701" r:id="rId15"/>
    <p:sldLayoutId id="2147483703" r:id="rId16"/>
    <p:sldLayoutId id="2147483704" r:id="rId17"/>
    <p:sldLayoutId id="2147483705" r:id="rId18"/>
    <p:sldLayoutId id="214748370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00584363.github.io/CSS_Projec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00509" y="1655790"/>
            <a:ext cx="4473944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</a:rPr>
              <a:t>  CSS-Project</a:t>
            </a:r>
            <a:r>
              <a:rPr lang="en" sz="4000" b="1" dirty="0">
                <a:solidFill>
                  <a:schemeClr val="lt1"/>
                </a:solidFill>
              </a:rPr>
              <a:t> </a:t>
            </a:r>
            <a:r>
              <a:rPr lang="en" sz="3850" dirty="0">
                <a:solidFill>
                  <a:schemeClr val="accent6"/>
                </a:solidFill>
              </a:rPr>
              <a:t>Leveraging HTML5 and CSS3</a:t>
            </a:r>
            <a:endParaRPr sz="385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Interface Design Using CSS (COMP 1054)</a:t>
            </a:r>
            <a:endParaRPr dirty="0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5" name="Google Shape;3915;p117"/>
          <p:cNvGrpSpPr/>
          <p:nvPr/>
        </p:nvGrpSpPr>
        <p:grpSpPr>
          <a:xfrm flipH="1">
            <a:off x="2461221" y="2051244"/>
            <a:ext cx="1127133" cy="1507198"/>
            <a:chOff x="7504145" y="1461391"/>
            <a:chExt cx="1127133" cy="1507198"/>
          </a:xfrm>
        </p:grpSpPr>
        <p:sp>
          <p:nvSpPr>
            <p:cNvPr id="3916" name="Google Shape;3916;p117"/>
            <p:cNvSpPr/>
            <p:nvPr/>
          </p:nvSpPr>
          <p:spPr>
            <a:xfrm flipH="1">
              <a:off x="7504145" y="1461391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8" name="Google Shape;3918;p117"/>
          <p:cNvSpPr/>
          <p:nvPr/>
        </p:nvSpPr>
        <p:spPr>
          <a:xfrm>
            <a:off x="8042474" y="1480412"/>
            <a:ext cx="542155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9" name="Google Shape;3919;p117"/>
          <p:cNvSpPr/>
          <p:nvPr/>
        </p:nvSpPr>
        <p:spPr>
          <a:xfrm>
            <a:off x="2952750" y="1167575"/>
            <a:ext cx="5471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1" name="Google Shape;3921;p11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11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11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11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117"/>
          <p:cNvGrpSpPr/>
          <p:nvPr/>
        </p:nvGrpSpPr>
        <p:grpSpPr>
          <a:xfrm>
            <a:off x="5533599" y="922797"/>
            <a:ext cx="1074309" cy="356822"/>
            <a:chOff x="1725115" y="1291147"/>
            <a:chExt cx="519090" cy="172403"/>
          </a:xfrm>
        </p:grpSpPr>
        <p:sp>
          <p:nvSpPr>
            <p:cNvPr id="3926" name="Google Shape;3926;p117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9" name="Google Shape;3929;p117"/>
          <p:cNvGrpSpPr/>
          <p:nvPr/>
        </p:nvGrpSpPr>
        <p:grpSpPr>
          <a:xfrm>
            <a:off x="6693026" y="3857767"/>
            <a:ext cx="627083" cy="436814"/>
            <a:chOff x="5779976" y="1418876"/>
            <a:chExt cx="421200" cy="293400"/>
          </a:xfrm>
        </p:grpSpPr>
        <p:sp>
          <p:nvSpPr>
            <p:cNvPr id="3930" name="Google Shape;3930;p117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2" name="Google Shape;3932;p117"/>
          <p:cNvGrpSpPr/>
          <p:nvPr/>
        </p:nvGrpSpPr>
        <p:grpSpPr>
          <a:xfrm rot="6920411">
            <a:off x="8246357" y="3959213"/>
            <a:ext cx="620146" cy="233918"/>
            <a:chOff x="6872640" y="3300197"/>
            <a:chExt cx="620134" cy="233914"/>
          </a:xfrm>
        </p:grpSpPr>
        <p:sp>
          <p:nvSpPr>
            <p:cNvPr id="3933" name="Google Shape;3933;p117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5" name="Google Shape;3935;p117"/>
          <p:cNvGrpSpPr/>
          <p:nvPr/>
        </p:nvGrpSpPr>
        <p:grpSpPr>
          <a:xfrm>
            <a:off x="1068213" y="1253200"/>
            <a:ext cx="1507050" cy="2654025"/>
            <a:chOff x="1068213" y="1253200"/>
            <a:chExt cx="1507050" cy="2654025"/>
          </a:xfrm>
        </p:grpSpPr>
        <p:sp>
          <p:nvSpPr>
            <p:cNvPr id="3936" name="Google Shape;3936;p117"/>
            <p:cNvSpPr/>
            <p:nvPr/>
          </p:nvSpPr>
          <p:spPr>
            <a:xfrm>
              <a:off x="1068213" y="1253200"/>
              <a:ext cx="1484800" cy="2654025"/>
            </a:xfrm>
            <a:custGeom>
              <a:avLst/>
              <a:gdLst/>
              <a:ahLst/>
              <a:cxnLst/>
              <a:rect l="l" t="t" r="r" b="b"/>
              <a:pathLst>
                <a:path w="59392" h="106161" extrusionOk="0">
                  <a:moveTo>
                    <a:pt x="4634" y="0"/>
                  </a:moveTo>
                  <a:cubicBezTo>
                    <a:pt x="2077" y="0"/>
                    <a:pt x="0" y="2078"/>
                    <a:pt x="0" y="4634"/>
                  </a:cubicBezTo>
                  <a:lnTo>
                    <a:pt x="0" y="101504"/>
                  </a:lnTo>
                  <a:cubicBezTo>
                    <a:pt x="0" y="104084"/>
                    <a:pt x="2077" y="106161"/>
                    <a:pt x="4634" y="106161"/>
                  </a:cubicBezTo>
                  <a:lnTo>
                    <a:pt x="54735" y="106161"/>
                  </a:lnTo>
                  <a:cubicBezTo>
                    <a:pt x="57315" y="106161"/>
                    <a:pt x="59392" y="104084"/>
                    <a:pt x="59392" y="101504"/>
                  </a:cubicBezTo>
                  <a:lnTo>
                    <a:pt x="59392" y="4634"/>
                  </a:lnTo>
                  <a:cubicBezTo>
                    <a:pt x="59392" y="2078"/>
                    <a:pt x="57315" y="0"/>
                    <a:pt x="54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1148088" y="1329675"/>
              <a:ext cx="1324475" cy="2500525"/>
            </a:xfrm>
            <a:custGeom>
              <a:avLst/>
              <a:gdLst/>
              <a:ahLst/>
              <a:cxnLst/>
              <a:rect l="l" t="t" r="r" b="b"/>
              <a:pathLst>
                <a:path w="52979" h="100021" extrusionOk="0">
                  <a:moveTo>
                    <a:pt x="4178" y="0"/>
                  </a:moveTo>
                  <a:cubicBezTo>
                    <a:pt x="1872" y="0"/>
                    <a:pt x="1" y="1872"/>
                    <a:pt x="1" y="4177"/>
                  </a:cubicBezTo>
                  <a:lnTo>
                    <a:pt x="1" y="95843"/>
                  </a:lnTo>
                  <a:cubicBezTo>
                    <a:pt x="1" y="98149"/>
                    <a:pt x="1872" y="100020"/>
                    <a:pt x="4178" y="100020"/>
                  </a:cubicBezTo>
                  <a:lnTo>
                    <a:pt x="48801" y="100020"/>
                  </a:lnTo>
                  <a:cubicBezTo>
                    <a:pt x="51107" y="100020"/>
                    <a:pt x="52978" y="98149"/>
                    <a:pt x="52978" y="95843"/>
                  </a:cubicBezTo>
                  <a:lnTo>
                    <a:pt x="52978" y="4177"/>
                  </a:lnTo>
                  <a:cubicBezTo>
                    <a:pt x="52978" y="1872"/>
                    <a:pt x="51107" y="0"/>
                    <a:pt x="48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1501888" y="1260475"/>
              <a:ext cx="617450" cy="157104"/>
            </a:xfrm>
            <a:custGeom>
              <a:avLst/>
              <a:gdLst/>
              <a:ahLst/>
              <a:cxnLst/>
              <a:rect l="l" t="t" r="r" b="b"/>
              <a:pathLst>
                <a:path w="24698" h="8036" extrusionOk="0">
                  <a:moveTo>
                    <a:pt x="0" y="1"/>
                  </a:moveTo>
                  <a:lnTo>
                    <a:pt x="0" y="5844"/>
                  </a:lnTo>
                  <a:cubicBezTo>
                    <a:pt x="0" y="7054"/>
                    <a:pt x="982" y="8035"/>
                    <a:pt x="2192" y="8035"/>
                  </a:cubicBezTo>
                  <a:lnTo>
                    <a:pt x="22506" y="8035"/>
                  </a:lnTo>
                  <a:cubicBezTo>
                    <a:pt x="23716" y="8035"/>
                    <a:pt x="24697" y="7054"/>
                    <a:pt x="24697" y="5844"/>
                  </a:cubicBezTo>
                  <a:lnTo>
                    <a:pt x="2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17"/>
            <p:cNvSpPr/>
            <p:nvPr/>
          </p:nvSpPr>
          <p:spPr>
            <a:xfrm>
              <a:off x="1110438" y="3504900"/>
              <a:ext cx="1384950" cy="374950"/>
            </a:xfrm>
            <a:custGeom>
              <a:avLst/>
              <a:gdLst/>
              <a:ahLst/>
              <a:cxnLst/>
              <a:rect l="l" t="t" r="r" b="b"/>
              <a:pathLst>
                <a:path w="55398" h="14998" extrusionOk="0">
                  <a:moveTo>
                    <a:pt x="0" y="1"/>
                  </a:moveTo>
                  <a:lnTo>
                    <a:pt x="0" y="14997"/>
                  </a:lnTo>
                  <a:lnTo>
                    <a:pt x="55397" y="14997"/>
                  </a:lnTo>
                  <a:lnTo>
                    <a:pt x="55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0" name="Google Shape;3940;p117"/>
            <p:cNvSpPr/>
            <p:nvPr/>
          </p:nvSpPr>
          <p:spPr>
            <a:xfrm>
              <a:off x="2500488" y="2072050"/>
              <a:ext cx="74775" cy="341850"/>
            </a:xfrm>
            <a:custGeom>
              <a:avLst/>
              <a:gdLst/>
              <a:ahLst/>
              <a:cxnLst/>
              <a:rect l="l" t="t" r="r" b="b"/>
              <a:pathLst>
                <a:path w="2991" h="13674" extrusionOk="0">
                  <a:moveTo>
                    <a:pt x="1" y="1"/>
                  </a:moveTo>
                  <a:lnTo>
                    <a:pt x="1" y="13673"/>
                  </a:lnTo>
                  <a:lnTo>
                    <a:pt x="1325" y="13673"/>
                  </a:lnTo>
                  <a:cubicBezTo>
                    <a:pt x="2238" y="13673"/>
                    <a:pt x="2991" y="12943"/>
                    <a:pt x="2991" y="12030"/>
                  </a:cubicBezTo>
                  <a:lnTo>
                    <a:pt x="2991" y="1644"/>
                  </a:lnTo>
                  <a:cubicBezTo>
                    <a:pt x="2991" y="731"/>
                    <a:pt x="2238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17"/>
            <p:cNvSpPr/>
            <p:nvPr/>
          </p:nvSpPr>
          <p:spPr>
            <a:xfrm>
              <a:off x="1695338" y="3590500"/>
              <a:ext cx="230550" cy="230575"/>
            </a:xfrm>
            <a:custGeom>
              <a:avLst/>
              <a:gdLst/>
              <a:ahLst/>
              <a:cxnLst/>
              <a:rect l="l" t="t" r="r" b="b"/>
              <a:pathLst>
                <a:path w="9222" h="9223" extrusionOk="0">
                  <a:moveTo>
                    <a:pt x="4611" y="1"/>
                  </a:moveTo>
                  <a:cubicBezTo>
                    <a:pt x="2054" y="1"/>
                    <a:pt x="0" y="2078"/>
                    <a:pt x="0" y="4611"/>
                  </a:cubicBezTo>
                  <a:cubicBezTo>
                    <a:pt x="0" y="7168"/>
                    <a:pt x="2054" y="9222"/>
                    <a:pt x="4611" y="9222"/>
                  </a:cubicBezTo>
                  <a:cubicBezTo>
                    <a:pt x="7144" y="9222"/>
                    <a:pt x="9222" y="7168"/>
                    <a:pt x="9222" y="4611"/>
                  </a:cubicBezTo>
                  <a:cubicBezTo>
                    <a:pt x="9222" y="2078"/>
                    <a:pt x="7144" y="1"/>
                    <a:pt x="4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8289121-BBA6-01AB-CBB2-E1E67B1B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297" y="1404672"/>
            <a:ext cx="5165127" cy="2330706"/>
          </a:xfrm>
          <a:prstGeom prst="rect">
            <a:avLst/>
          </a:prstGeom>
        </p:spPr>
      </p:pic>
      <p:pic>
        <p:nvPicPr>
          <p:cNvPr id="10" name="Picture 9" descr="A cell phone with a picture of a person jumping on the side&#10;&#10;Description automatically generated">
            <a:extLst>
              <a:ext uri="{FF2B5EF4-FFF2-40B4-BE49-F238E27FC236}">
                <a16:creationId xmlns:a16="http://schemas.microsoft.com/office/drawing/2014/main" id="{5931B101-2E3C-B926-BB7E-C769A2DE4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181" y="1323500"/>
            <a:ext cx="1127839" cy="216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80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Conclusion</a:t>
            </a:r>
            <a:endParaRPr dirty="0"/>
          </a:p>
        </p:txBody>
      </p:sp>
      <p:sp>
        <p:nvSpPr>
          <p:cNvPr id="1764" name="Google Shape;1764;p80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4317426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550" dirty="0"/>
              <a:t>In this project , we successfully recreated a segment of apple.com using HTML5 and CSS3. The focus was demonstrating advanced CSS techniques and achieving a responsive, visually appealing design.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500" b="1" dirty="0"/>
              <a:t> &gt; Key Takeaways: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-US" dirty="0"/>
              <a:t>Mastery of CSS3 features such as Flexbox and Grid. 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-US" dirty="0"/>
              <a:t>Practical application of Bootstrap for responsive design.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-US" dirty="0"/>
              <a:t>Enhanced skills in creating interactive and aesthetically pleasing web elements.</a:t>
            </a:r>
          </a:p>
        </p:txBody>
      </p:sp>
      <p:grpSp>
        <p:nvGrpSpPr>
          <p:cNvPr id="1765" name="Google Shape;1765;p80"/>
          <p:cNvGrpSpPr/>
          <p:nvPr/>
        </p:nvGrpSpPr>
        <p:grpSpPr>
          <a:xfrm>
            <a:off x="4646884" y="1534161"/>
            <a:ext cx="3852078" cy="2198521"/>
            <a:chOff x="4646884" y="1534161"/>
            <a:chExt cx="3852078" cy="2198521"/>
          </a:xfrm>
        </p:grpSpPr>
        <p:grpSp>
          <p:nvGrpSpPr>
            <p:cNvPr id="1766" name="Google Shape;1766;p80"/>
            <p:cNvGrpSpPr/>
            <p:nvPr/>
          </p:nvGrpSpPr>
          <p:grpSpPr>
            <a:xfrm flipH="1">
              <a:off x="4994335" y="1705248"/>
              <a:ext cx="861213" cy="1229177"/>
              <a:chOff x="5484390" y="2699155"/>
              <a:chExt cx="1632940" cy="2330636"/>
            </a:xfrm>
          </p:grpSpPr>
          <p:sp>
            <p:nvSpPr>
              <p:cNvPr id="1767" name="Google Shape;1767;p80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80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9" name="Google Shape;1769;p80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770" name="Google Shape;1770;p80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avLst/>
                <a:gdLst/>
                <a:ahLst/>
                <a:cxnLst/>
                <a:rect l="l" t="t" r="r" b="b"/>
                <a:pathLst>
                  <a:path w="81994" h="68844" extrusionOk="0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80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22358" extrusionOk="0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80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33288" extrusionOk="0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80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5325" extrusionOk="0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80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3766" extrusionOk="0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0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27493" extrusionOk="0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6" name="Google Shape;1776;p80"/>
            <p:cNvSpPr/>
            <p:nvPr/>
          </p:nvSpPr>
          <p:spPr>
            <a:xfrm>
              <a:off x="5502493" y="1742498"/>
              <a:ext cx="2205463" cy="1990184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0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0"/>
            <p:cNvSpPr/>
            <p:nvPr/>
          </p:nvSpPr>
          <p:spPr>
            <a:xfrm>
              <a:off x="7623185" y="1534161"/>
              <a:ext cx="392668" cy="392668"/>
            </a:xfrm>
            <a:custGeom>
              <a:avLst/>
              <a:gdLst/>
              <a:ahLst/>
              <a:cxnLst/>
              <a:rect l="l" t="t" r="r" b="b"/>
              <a:pathLst>
                <a:path w="34108" h="34108" extrusionOk="0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0"/>
            <p:cNvSpPr/>
            <p:nvPr/>
          </p:nvSpPr>
          <p:spPr>
            <a:xfrm>
              <a:off x="7958977" y="2642526"/>
              <a:ext cx="158067" cy="150284"/>
            </a:xfrm>
            <a:custGeom>
              <a:avLst/>
              <a:gdLst/>
              <a:ahLst/>
              <a:cxnLst/>
              <a:rect l="l" t="t" r="r" b="b"/>
              <a:pathLst>
                <a:path w="13730" h="13054" extrusionOk="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0"/>
            <p:cNvSpPr/>
            <p:nvPr/>
          </p:nvSpPr>
          <p:spPr>
            <a:xfrm>
              <a:off x="8190805" y="2642526"/>
              <a:ext cx="158078" cy="150284"/>
            </a:xfrm>
            <a:custGeom>
              <a:avLst/>
              <a:gdLst/>
              <a:ahLst/>
              <a:cxnLst/>
              <a:rect l="l" t="t" r="r" b="b"/>
              <a:pathLst>
                <a:path w="13731" h="13054" extrusionOk="0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0"/>
            <p:cNvSpPr/>
            <p:nvPr/>
          </p:nvSpPr>
          <p:spPr>
            <a:xfrm>
              <a:off x="7340204" y="3651372"/>
              <a:ext cx="334496" cy="52819"/>
            </a:xfrm>
            <a:custGeom>
              <a:avLst/>
              <a:gdLst/>
              <a:ahLst/>
              <a:cxnLst/>
              <a:rect l="l" t="t" r="r" b="b"/>
              <a:pathLst>
                <a:path w="29055" h="4588" extrusionOk="0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0"/>
            <p:cNvSpPr/>
            <p:nvPr/>
          </p:nvSpPr>
          <p:spPr>
            <a:xfrm>
              <a:off x="7724742" y="3651372"/>
              <a:ext cx="197543" cy="52819"/>
            </a:xfrm>
            <a:custGeom>
              <a:avLst/>
              <a:gdLst/>
              <a:ahLst/>
              <a:cxnLst/>
              <a:rect l="l" t="t" r="r" b="b"/>
              <a:pathLst>
                <a:path w="17159" h="4588" extrusionOk="0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0"/>
            <p:cNvSpPr/>
            <p:nvPr/>
          </p:nvSpPr>
          <p:spPr>
            <a:xfrm>
              <a:off x="7347987" y="3531659"/>
              <a:ext cx="193099" cy="21505"/>
            </a:xfrm>
            <a:custGeom>
              <a:avLst/>
              <a:gdLst/>
              <a:ahLst/>
              <a:cxnLst/>
              <a:rect l="l" t="t" r="r" b="b"/>
              <a:pathLst>
                <a:path w="16773" h="1868" extrusionOk="0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0"/>
            <p:cNvSpPr/>
            <p:nvPr/>
          </p:nvSpPr>
          <p:spPr>
            <a:xfrm>
              <a:off x="5725006" y="1597909"/>
              <a:ext cx="786442" cy="495878"/>
            </a:xfrm>
            <a:custGeom>
              <a:avLst/>
              <a:gdLst/>
              <a:ahLst/>
              <a:cxnLst/>
              <a:rect l="l" t="t" r="r" b="b"/>
              <a:pathLst>
                <a:path w="68312" h="43073" extrusionOk="0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0"/>
            <p:cNvSpPr/>
            <p:nvPr/>
          </p:nvSpPr>
          <p:spPr>
            <a:xfrm>
              <a:off x="5829338" y="1701676"/>
              <a:ext cx="173459" cy="173459"/>
            </a:xfrm>
            <a:custGeom>
              <a:avLst/>
              <a:gdLst/>
              <a:ahLst/>
              <a:cxnLst/>
              <a:rect l="l" t="t" r="r" b="b"/>
              <a:pathLst>
                <a:path w="15067" h="15067" extrusionOk="0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0"/>
            <p:cNvSpPr/>
            <p:nvPr/>
          </p:nvSpPr>
          <p:spPr>
            <a:xfrm>
              <a:off x="5876783" y="1755788"/>
              <a:ext cx="78389" cy="71907"/>
            </a:xfrm>
            <a:custGeom>
              <a:avLst/>
              <a:gdLst/>
              <a:ahLst/>
              <a:cxnLst/>
              <a:rect l="l" t="t" r="r" b="b"/>
              <a:pathLst>
                <a:path w="6809" h="6246" extrusionOk="0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9" name="Google Shape;1789;p80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790" name="Google Shape;1790;p80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avLst/>
                <a:gdLst/>
                <a:ahLst/>
                <a:cxnLst/>
                <a:rect l="l" t="t" r="r" b="b"/>
                <a:pathLst>
                  <a:path w="49207" h="1868" extrusionOk="0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80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2" name="Google Shape;1792;p80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793" name="Google Shape;1793;p80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80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80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6" name="Google Shape;1796;p80"/>
            <p:cNvSpPr/>
            <p:nvPr/>
          </p:nvSpPr>
          <p:spPr>
            <a:xfrm>
              <a:off x="7340204" y="3119697"/>
              <a:ext cx="582060" cy="321705"/>
            </a:xfrm>
            <a:custGeom>
              <a:avLst/>
              <a:gdLst/>
              <a:ahLst/>
              <a:cxnLst/>
              <a:rect l="l" t="t" r="r" b="b"/>
              <a:pathLst>
                <a:path w="50559" h="27944" extrusionOk="0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0"/>
            <p:cNvSpPr/>
            <p:nvPr/>
          </p:nvSpPr>
          <p:spPr>
            <a:xfrm>
              <a:off x="7584271" y="3226677"/>
              <a:ext cx="98029" cy="107930"/>
            </a:xfrm>
            <a:custGeom>
              <a:avLst/>
              <a:gdLst/>
              <a:ahLst/>
              <a:cxnLst/>
              <a:rect l="l" t="t" r="r" b="b"/>
              <a:pathLst>
                <a:path w="8515" h="9375" extrusionOk="0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0"/>
            <p:cNvSpPr/>
            <p:nvPr/>
          </p:nvSpPr>
          <p:spPr>
            <a:xfrm>
              <a:off x="7198075" y="1534161"/>
              <a:ext cx="817756" cy="817767"/>
            </a:xfrm>
            <a:custGeom>
              <a:avLst/>
              <a:gdLst/>
              <a:ahLst/>
              <a:cxnLst/>
              <a:rect l="l" t="t" r="r" b="b"/>
              <a:pathLst>
                <a:path w="71032" h="71033" extrusionOk="0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9" name="Google Shape;1799;p80"/>
            <p:cNvGrpSpPr/>
            <p:nvPr/>
          </p:nvGrpSpPr>
          <p:grpSpPr>
            <a:xfrm rot="5400000">
              <a:off x="7923908" y="2020855"/>
              <a:ext cx="575161" cy="188875"/>
              <a:chOff x="6872640" y="3345236"/>
              <a:chExt cx="575161" cy="188875"/>
            </a:xfrm>
          </p:grpSpPr>
          <p:sp>
            <p:nvSpPr>
              <p:cNvPr id="1800" name="Google Shape;1800;p8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2" name="Google Shape;1802;p80"/>
            <p:cNvGrpSpPr/>
            <p:nvPr/>
          </p:nvGrpSpPr>
          <p:grpSpPr>
            <a:xfrm rot="-6299960">
              <a:off x="4640189" y="2322758"/>
              <a:ext cx="575144" cy="188870"/>
              <a:chOff x="6872640" y="3345236"/>
              <a:chExt cx="575161" cy="188875"/>
            </a:xfrm>
          </p:grpSpPr>
          <p:sp>
            <p:nvSpPr>
              <p:cNvPr id="1803" name="Google Shape;1803;p8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5" name="Google Shape;1805;p8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8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8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8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120"/>
          <p:cNvSpPr/>
          <p:nvPr/>
        </p:nvSpPr>
        <p:spPr>
          <a:xfrm rot="945579">
            <a:off x="4116432" y="183579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1256563" y="200691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521788" y="1557019"/>
            <a:ext cx="2788750" cy="2516535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dirty="0"/>
                <a:t>www.utsav.github.com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5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Live Demo of Website</a:t>
            </a:r>
            <a:endParaRPr dirty="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Let’s visit to </a:t>
            </a:r>
            <a:r>
              <a:rPr lang="en-CA" dirty="0">
                <a:hlinkClick r:id="rId3"/>
              </a:rPr>
              <a:t>utsav/github.com</a:t>
            </a:r>
            <a:r>
              <a:rPr lang="en-CA" dirty="0"/>
              <a:t> for live demo of our website.</a:t>
            </a:r>
            <a:endParaRPr dirty="0"/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633449" y="891167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3583559" y="3917672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6" name="Google Shape;4036;p12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168711-CBFB-C085-AF89-BD44746B0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041" y="1984740"/>
            <a:ext cx="2466984" cy="13746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Google Shape;2917;p99"/>
          <p:cNvSpPr/>
          <p:nvPr/>
        </p:nvSpPr>
        <p:spPr>
          <a:xfrm>
            <a:off x="430825" y="3053175"/>
            <a:ext cx="4698000" cy="1662000"/>
          </a:xfrm>
          <a:prstGeom prst="roundRect">
            <a:avLst>
              <a:gd name="adj" fmla="val 5743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99"/>
          <p:cNvSpPr txBox="1">
            <a:spLocks noGrp="1"/>
          </p:cNvSpPr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6"/>
                </a:solidFill>
              </a:rPr>
              <a:t>Any Question or Feedback ?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919" name="Google Shape;2919;p99"/>
          <p:cNvGrpSpPr/>
          <p:nvPr/>
        </p:nvGrpSpPr>
        <p:grpSpPr>
          <a:xfrm>
            <a:off x="624800" y="3180909"/>
            <a:ext cx="2008800" cy="146100"/>
            <a:chOff x="847125" y="3296850"/>
            <a:chExt cx="2008800" cy="146100"/>
          </a:xfrm>
        </p:grpSpPr>
        <p:sp>
          <p:nvSpPr>
            <p:cNvPr id="2920" name="Google Shape;2920;p99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1" name="Google Shape;2921;p99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2922" name="Google Shape;2922;p9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9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9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5" name="Google Shape;2925;p9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9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9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9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63050" y="1560963"/>
            <a:ext cx="6028200" cy="1923900"/>
            <a:chOff x="1663050" y="1560963"/>
            <a:chExt cx="6028200" cy="1923900"/>
          </a:xfrm>
        </p:grpSpPr>
        <p:sp>
          <p:nvSpPr>
            <p:cNvPr id="2393" name="Google Shape;2393;p89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0" name="Google Shape;2400;p89"/>
          <p:cNvSpPr/>
          <p:nvPr/>
        </p:nvSpPr>
        <p:spPr>
          <a:xfrm>
            <a:off x="2041842" y="334837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1" name="Google Shape;2401;p89"/>
          <p:cNvGrpSpPr/>
          <p:nvPr/>
        </p:nvGrpSpPr>
        <p:grpSpPr>
          <a:xfrm>
            <a:off x="7475001" y="2099717"/>
            <a:ext cx="627083" cy="436814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04" name="Google Shape;2404;p89"/>
          <p:cNvSpPr txBox="1">
            <a:spLocks noGrp="1"/>
          </p:cNvSpPr>
          <p:nvPr>
            <p:ph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Thanks</a:t>
            </a:r>
            <a:endParaRPr dirty="0"/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2322347" y="3468075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CSS transforms HTML into art…</a:t>
            </a:r>
            <a:endParaRPr dirty="0"/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75" name="Google Shape;1075;p67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76" name="Google Shape;1076;p67">
            <a:hlinkClick r:id="rId3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77" name="Google Shape;1077;p67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078" name="Google Shape;1078;p6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Snapshots</a:t>
            </a:r>
            <a:endParaRPr dirty="0"/>
          </a:p>
        </p:txBody>
      </p:sp>
      <p:sp>
        <p:nvSpPr>
          <p:cNvPr id="1079" name="Google Shape;1079;p67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Conclusion</a:t>
            </a:r>
            <a:endParaRPr dirty="0"/>
          </a:p>
        </p:txBody>
      </p:sp>
      <p:sp>
        <p:nvSpPr>
          <p:cNvPr id="1080" name="Google Shape;1080;p67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081" name="Google Shape;1081;p67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Feedback</a:t>
            </a:r>
            <a:endParaRPr dirty="0"/>
          </a:p>
        </p:txBody>
      </p:sp>
      <p:sp>
        <p:nvSpPr>
          <p:cNvPr id="1082" name="Google Shape;1082;p67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Live Demo</a:t>
            </a:r>
            <a:endParaRPr dirty="0"/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84" name="Google Shape;1084;p67"/>
          <p:cNvSpPr txBox="1">
            <a:spLocks noGrp="1"/>
          </p:cNvSpPr>
          <p:nvPr>
            <p:ph type="subTitle" idx="1"/>
          </p:nvPr>
        </p:nvSpPr>
        <p:spPr>
          <a:xfrm>
            <a:off x="3638850" y="2104070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About project and tech stack being used</a:t>
            </a:r>
            <a:endParaRPr dirty="0"/>
          </a:p>
        </p:txBody>
      </p:sp>
      <p:sp>
        <p:nvSpPr>
          <p:cNvPr id="1085" name="Google Shape;1085;p67"/>
          <p:cNvSpPr txBox="1">
            <a:spLocks noGrp="1"/>
          </p:cNvSpPr>
          <p:nvPr>
            <p:ph type="subTitle" idx="4"/>
          </p:nvPr>
        </p:nvSpPr>
        <p:spPr>
          <a:xfrm>
            <a:off x="6341883" y="2104070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CA" dirty="0"/>
          </a:p>
          <a:p>
            <a:pPr marL="0" indent="0"/>
            <a:r>
              <a:rPr lang="en-CA" dirty="0"/>
              <a:t>Snapshots / Output of deployed website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6" name="Google Shape;1086;p67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CA" dirty="0"/>
              <a:t>Closing statement to end presentation</a:t>
            </a:r>
          </a:p>
        </p:txBody>
      </p:sp>
      <p:sp>
        <p:nvSpPr>
          <p:cNvPr id="1087" name="Google Shape;1087;p67"/>
          <p:cNvSpPr txBox="1">
            <a:spLocks noGrp="1"/>
          </p:cNvSpPr>
          <p:nvPr>
            <p:ph type="subTitle" idx="8"/>
          </p:nvPr>
        </p:nvSpPr>
        <p:spPr>
          <a:xfrm>
            <a:off x="935813" y="2104070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Some basic details about project purpose</a:t>
            </a:r>
            <a:endParaRPr dirty="0"/>
          </a:p>
        </p:txBody>
      </p:sp>
      <p:sp>
        <p:nvSpPr>
          <p:cNvPr id="1088" name="Google Shape;1088;p67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Any valuable suggestion from the audience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67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Let’s visit live server on GitHub</a:t>
            </a:r>
            <a:endParaRPr dirty="0"/>
          </a:p>
        </p:txBody>
      </p:sp>
      <p:sp>
        <p:nvSpPr>
          <p:cNvPr id="1090" name="Google Shape;1090;p67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1" name="Google Shape;1091;p67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2" name="Google Shape;1092;p67">
            <a:hlinkClick r:id="rId4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93" name="Google Shape;1093;p67"/>
          <p:cNvGrpSpPr/>
          <p:nvPr/>
        </p:nvGrpSpPr>
        <p:grpSpPr>
          <a:xfrm flipH="1">
            <a:off x="1700040" y="1596024"/>
            <a:ext cx="337856" cy="93999"/>
            <a:chOff x="5963614" y="809024"/>
            <a:chExt cx="339690" cy="94500"/>
          </a:xfrm>
        </p:grpSpPr>
        <p:sp>
          <p:nvSpPr>
            <p:cNvPr id="1094" name="Google Shape;1094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67"/>
          <p:cNvGrpSpPr/>
          <p:nvPr/>
        </p:nvGrpSpPr>
        <p:grpSpPr>
          <a:xfrm flipH="1">
            <a:off x="1700040" y="3207462"/>
            <a:ext cx="337856" cy="93999"/>
            <a:chOff x="5963614" y="809024"/>
            <a:chExt cx="339690" cy="94500"/>
          </a:xfrm>
        </p:grpSpPr>
        <p:sp>
          <p:nvSpPr>
            <p:cNvPr id="1097" name="Google Shape;1097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67"/>
          <p:cNvGrpSpPr/>
          <p:nvPr/>
        </p:nvGrpSpPr>
        <p:grpSpPr>
          <a:xfrm flipH="1">
            <a:off x="4403065" y="1596024"/>
            <a:ext cx="337856" cy="93999"/>
            <a:chOff x="5963614" y="809024"/>
            <a:chExt cx="339690" cy="94500"/>
          </a:xfrm>
        </p:grpSpPr>
        <p:sp>
          <p:nvSpPr>
            <p:cNvPr id="1100" name="Google Shape;1100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67"/>
          <p:cNvGrpSpPr/>
          <p:nvPr/>
        </p:nvGrpSpPr>
        <p:grpSpPr>
          <a:xfrm flipH="1">
            <a:off x="7106090" y="1596024"/>
            <a:ext cx="337856" cy="93999"/>
            <a:chOff x="5963614" y="809024"/>
            <a:chExt cx="339690" cy="94500"/>
          </a:xfrm>
        </p:grpSpPr>
        <p:sp>
          <p:nvSpPr>
            <p:cNvPr id="1103" name="Google Shape;1103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7"/>
          <p:cNvGrpSpPr/>
          <p:nvPr/>
        </p:nvGrpSpPr>
        <p:grpSpPr>
          <a:xfrm flipH="1">
            <a:off x="4403065" y="3207462"/>
            <a:ext cx="337856" cy="93999"/>
            <a:chOff x="5963614" y="809024"/>
            <a:chExt cx="339690" cy="94500"/>
          </a:xfrm>
        </p:grpSpPr>
        <p:sp>
          <p:nvSpPr>
            <p:cNvPr id="1106" name="Google Shape;1106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67"/>
          <p:cNvGrpSpPr/>
          <p:nvPr/>
        </p:nvGrpSpPr>
        <p:grpSpPr>
          <a:xfrm flipH="1">
            <a:off x="7106090" y="3207462"/>
            <a:ext cx="337856" cy="93999"/>
            <a:chOff x="5963614" y="809024"/>
            <a:chExt cx="339690" cy="94500"/>
          </a:xfrm>
        </p:grpSpPr>
        <p:sp>
          <p:nvSpPr>
            <p:cNvPr id="1109" name="Google Shape;1109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430575" y="1365188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Introduction </a:t>
            </a:r>
            <a:endParaRPr dirty="0"/>
          </a:p>
        </p:txBody>
      </p:sp>
      <p:sp>
        <p:nvSpPr>
          <p:cNvPr id="1464" name="Google Shape;1464;p75"/>
          <p:cNvSpPr txBox="1">
            <a:spLocks noGrp="1"/>
          </p:cNvSpPr>
          <p:nvPr>
            <p:ph type="subTitle" idx="1"/>
          </p:nvPr>
        </p:nvSpPr>
        <p:spPr>
          <a:xfrm>
            <a:off x="745680" y="2195700"/>
            <a:ext cx="3925771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The primary objective of this project was to apply and enhance my skills in CSS3 by replicating a small part of apple.com. Apple’s website is known for its clean, user-friendly design and serves as a great inspiration for learning advanced web development techniques.</a:t>
            </a:r>
            <a:endParaRPr dirty="0"/>
          </a:p>
        </p:txBody>
      </p:sp>
      <p:sp>
        <p:nvSpPr>
          <p:cNvPr id="1465" name="Google Shape;1465;p7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788902" y="14780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486" name="Google Shape;1486;p7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7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88" name="Google Shape;1488;p7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9DCD0F-514F-9E66-3957-6075C8027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859" y="1795297"/>
            <a:ext cx="3141040" cy="185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8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78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78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1612" name="Google Shape;1612;p78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613" name="Google Shape;1613;p78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3341204" cy="429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Let’s know about the project…</a:t>
            </a:r>
            <a:endParaRPr dirty="0"/>
          </a:p>
        </p:txBody>
      </p:sp>
      <p:grpSp>
        <p:nvGrpSpPr>
          <p:cNvPr id="1614" name="Google Shape;1614;p78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615" name="Google Shape;1615;p78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8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7" name="Google Shape;1617;p78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618" name="Google Shape;1618;p78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2" name="Google Shape;1652;p78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653" name="Google Shape;1653;p78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78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656" name="Google Shape;1656;p78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8" name="Google Shape;1658;p78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659" name="Google Shape;1659;p78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1" name="Google Shape;1661;p78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662" name="Google Shape;1662;p7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4" name="Google Shape;1664;p7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7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7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7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Team Responsibilities </a:t>
            </a:r>
            <a:endParaRPr dirty="0"/>
          </a:p>
        </p:txBody>
      </p:sp>
      <p:grpSp>
        <p:nvGrpSpPr>
          <p:cNvPr id="2229" name="Google Shape;2229;p87"/>
          <p:cNvGrpSpPr/>
          <p:nvPr/>
        </p:nvGrpSpPr>
        <p:grpSpPr>
          <a:xfrm>
            <a:off x="3011608" y="1909851"/>
            <a:ext cx="3228612" cy="1802793"/>
            <a:chOff x="441400" y="442800"/>
            <a:chExt cx="6938775" cy="3874475"/>
          </a:xfrm>
        </p:grpSpPr>
        <p:sp>
          <p:nvSpPr>
            <p:cNvPr id="2230" name="Google Shape;2230;p87"/>
            <p:cNvSpPr/>
            <p:nvPr/>
          </p:nvSpPr>
          <p:spPr>
            <a:xfrm>
              <a:off x="1060525" y="442800"/>
              <a:ext cx="5680025" cy="3658500"/>
            </a:xfrm>
            <a:custGeom>
              <a:avLst/>
              <a:gdLst/>
              <a:ahLst/>
              <a:cxnLst/>
              <a:rect l="l" t="t" r="r" b="b"/>
              <a:pathLst>
                <a:path w="227201" h="146340" extrusionOk="0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7"/>
            <p:cNvSpPr/>
            <p:nvPr/>
          </p:nvSpPr>
          <p:spPr>
            <a:xfrm>
              <a:off x="1060525" y="1138150"/>
              <a:ext cx="5680025" cy="2963150"/>
            </a:xfrm>
            <a:custGeom>
              <a:avLst/>
              <a:gdLst/>
              <a:ahLst/>
              <a:cxnLst/>
              <a:rect l="l" t="t" r="r" b="b"/>
              <a:pathLst>
                <a:path w="227201" h="118526" extrusionOk="0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7"/>
            <p:cNvSpPr/>
            <p:nvPr/>
          </p:nvSpPr>
          <p:spPr>
            <a:xfrm>
              <a:off x="4965250" y="1499225"/>
              <a:ext cx="1491375" cy="2135925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7"/>
            <p:cNvSpPr/>
            <p:nvPr/>
          </p:nvSpPr>
          <p:spPr>
            <a:xfrm>
              <a:off x="5163175" y="2777525"/>
              <a:ext cx="1096050" cy="76750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7"/>
            <p:cNvSpPr/>
            <p:nvPr/>
          </p:nvSpPr>
          <p:spPr>
            <a:xfrm>
              <a:off x="5163175" y="3363425"/>
              <a:ext cx="520925" cy="77225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7"/>
            <p:cNvSpPr/>
            <p:nvPr/>
          </p:nvSpPr>
          <p:spPr>
            <a:xfrm>
              <a:off x="5163175" y="297252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7"/>
            <p:cNvSpPr/>
            <p:nvPr/>
          </p:nvSpPr>
          <p:spPr>
            <a:xfrm>
              <a:off x="5163175" y="316797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7"/>
            <p:cNvSpPr/>
            <p:nvPr/>
          </p:nvSpPr>
          <p:spPr>
            <a:xfrm>
              <a:off x="50322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7"/>
            <p:cNvSpPr/>
            <p:nvPr/>
          </p:nvSpPr>
          <p:spPr>
            <a:xfrm>
              <a:off x="517635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7"/>
            <p:cNvSpPr/>
            <p:nvPr/>
          </p:nvSpPr>
          <p:spPr>
            <a:xfrm>
              <a:off x="53205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7"/>
            <p:cNvSpPr/>
            <p:nvPr/>
          </p:nvSpPr>
          <p:spPr>
            <a:xfrm>
              <a:off x="503222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7"/>
            <p:cNvSpPr/>
            <p:nvPr/>
          </p:nvSpPr>
          <p:spPr>
            <a:xfrm>
              <a:off x="5032700" y="1795850"/>
              <a:ext cx="1357000" cy="823900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7"/>
            <p:cNvSpPr/>
            <p:nvPr/>
          </p:nvSpPr>
          <p:spPr>
            <a:xfrm>
              <a:off x="5778375" y="1865250"/>
              <a:ext cx="285375" cy="285400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7"/>
            <p:cNvSpPr/>
            <p:nvPr/>
          </p:nvSpPr>
          <p:spPr>
            <a:xfrm>
              <a:off x="1308750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7"/>
            <p:cNvSpPr/>
            <p:nvPr/>
          </p:nvSpPr>
          <p:spPr>
            <a:xfrm>
              <a:off x="1298975" y="575225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7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7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7"/>
            <p:cNvSpPr/>
            <p:nvPr/>
          </p:nvSpPr>
          <p:spPr>
            <a:xfrm>
              <a:off x="1419175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7"/>
            <p:cNvSpPr/>
            <p:nvPr/>
          </p:nvSpPr>
          <p:spPr>
            <a:xfrm>
              <a:off x="3772000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7"/>
            <p:cNvSpPr/>
            <p:nvPr/>
          </p:nvSpPr>
          <p:spPr>
            <a:xfrm>
              <a:off x="778075" y="1489975"/>
              <a:ext cx="2154950" cy="2154425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7"/>
            <p:cNvSpPr/>
            <p:nvPr/>
          </p:nvSpPr>
          <p:spPr>
            <a:xfrm>
              <a:off x="816675" y="2619725"/>
              <a:ext cx="2077725" cy="986575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7"/>
            <p:cNvSpPr/>
            <p:nvPr/>
          </p:nvSpPr>
          <p:spPr>
            <a:xfrm>
              <a:off x="816675" y="1528075"/>
              <a:ext cx="2076750" cy="1091675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7"/>
            <p:cNvSpPr/>
            <p:nvPr/>
          </p:nvSpPr>
          <p:spPr>
            <a:xfrm>
              <a:off x="1741175" y="1781200"/>
              <a:ext cx="414900" cy="576625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7"/>
            <p:cNvSpPr/>
            <p:nvPr/>
          </p:nvSpPr>
          <p:spPr>
            <a:xfrm>
              <a:off x="1555025" y="2032375"/>
              <a:ext cx="157375" cy="372350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7"/>
            <p:cNvSpPr/>
            <p:nvPr/>
          </p:nvSpPr>
          <p:spPr>
            <a:xfrm>
              <a:off x="1246200" y="2803450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7"/>
            <p:cNvSpPr/>
            <p:nvPr/>
          </p:nvSpPr>
          <p:spPr>
            <a:xfrm>
              <a:off x="1246200" y="30477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7"/>
            <p:cNvSpPr/>
            <p:nvPr/>
          </p:nvSpPr>
          <p:spPr>
            <a:xfrm>
              <a:off x="1246200" y="32920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7"/>
            <p:cNvSpPr/>
            <p:nvPr/>
          </p:nvSpPr>
          <p:spPr>
            <a:xfrm>
              <a:off x="3188075" y="1489975"/>
              <a:ext cx="1510925" cy="2154425"/>
            </a:xfrm>
            <a:custGeom>
              <a:avLst/>
              <a:gdLst/>
              <a:ahLst/>
              <a:cxnLst/>
              <a:rect l="l" t="t" r="r" b="b"/>
              <a:pathLst>
                <a:path w="60437" h="86177" extrusionOk="0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7"/>
            <p:cNvSpPr/>
            <p:nvPr/>
          </p:nvSpPr>
          <p:spPr>
            <a:xfrm>
              <a:off x="326477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7"/>
            <p:cNvSpPr/>
            <p:nvPr/>
          </p:nvSpPr>
          <p:spPr>
            <a:xfrm>
              <a:off x="3638600" y="1827600"/>
              <a:ext cx="618650" cy="618650"/>
            </a:xfrm>
            <a:custGeom>
              <a:avLst/>
              <a:gdLst/>
              <a:ahLst/>
              <a:cxnLst/>
              <a:rect l="l" t="t" r="r" b="b"/>
              <a:pathLst>
                <a:path w="24746" h="24746" extrusionOk="0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7"/>
            <p:cNvSpPr/>
            <p:nvPr/>
          </p:nvSpPr>
          <p:spPr>
            <a:xfrm>
              <a:off x="3395275" y="2777525"/>
              <a:ext cx="1096025" cy="76750"/>
            </a:xfrm>
            <a:custGeom>
              <a:avLst/>
              <a:gdLst/>
              <a:ahLst/>
              <a:cxnLst/>
              <a:rect l="l" t="t" r="r" b="b"/>
              <a:pathLst>
                <a:path w="43841" h="3070" extrusionOk="0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7"/>
            <p:cNvSpPr/>
            <p:nvPr/>
          </p:nvSpPr>
          <p:spPr>
            <a:xfrm>
              <a:off x="3395275" y="3363425"/>
              <a:ext cx="521375" cy="77225"/>
            </a:xfrm>
            <a:custGeom>
              <a:avLst/>
              <a:gdLst/>
              <a:ahLst/>
              <a:cxnLst/>
              <a:rect l="l" t="t" r="r" b="b"/>
              <a:pathLst>
                <a:path w="20855" h="3089" extrusionOk="0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7"/>
            <p:cNvSpPr/>
            <p:nvPr/>
          </p:nvSpPr>
          <p:spPr>
            <a:xfrm>
              <a:off x="3395275" y="297252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7"/>
            <p:cNvSpPr/>
            <p:nvPr/>
          </p:nvSpPr>
          <p:spPr>
            <a:xfrm>
              <a:off x="3395275" y="316797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7"/>
            <p:cNvSpPr/>
            <p:nvPr/>
          </p:nvSpPr>
          <p:spPr>
            <a:xfrm>
              <a:off x="3264775" y="1552525"/>
              <a:ext cx="71875" cy="72325"/>
            </a:xfrm>
            <a:custGeom>
              <a:avLst/>
              <a:gdLst/>
              <a:ahLst/>
              <a:cxnLst/>
              <a:rect l="l" t="t" r="r" b="b"/>
              <a:pathLst>
                <a:path w="2875" h="2893" extrusionOk="0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7"/>
            <p:cNvSpPr/>
            <p:nvPr/>
          </p:nvSpPr>
          <p:spPr>
            <a:xfrm>
              <a:off x="3408450" y="1552525"/>
              <a:ext cx="72325" cy="72325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7"/>
            <p:cNvSpPr/>
            <p:nvPr/>
          </p:nvSpPr>
          <p:spPr>
            <a:xfrm>
              <a:off x="355260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7"/>
            <p:cNvSpPr/>
            <p:nvPr/>
          </p:nvSpPr>
          <p:spPr>
            <a:xfrm>
              <a:off x="6162450" y="1054100"/>
              <a:ext cx="1217725" cy="1302750"/>
            </a:xfrm>
            <a:custGeom>
              <a:avLst/>
              <a:gdLst/>
              <a:ahLst/>
              <a:cxnLst/>
              <a:rect l="l" t="t" r="r" b="b"/>
              <a:pathLst>
                <a:path w="48709" h="52110" extrusionOk="0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7"/>
            <p:cNvSpPr/>
            <p:nvPr/>
          </p:nvSpPr>
          <p:spPr>
            <a:xfrm>
              <a:off x="6162450" y="901650"/>
              <a:ext cx="1217725" cy="152475"/>
            </a:xfrm>
            <a:custGeom>
              <a:avLst/>
              <a:gdLst/>
              <a:ahLst/>
              <a:cxnLst/>
              <a:rect l="l" t="t" r="r" b="b"/>
              <a:pathLst>
                <a:path w="48709" h="6099" extrusionOk="0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7"/>
            <p:cNvSpPr/>
            <p:nvPr/>
          </p:nvSpPr>
          <p:spPr>
            <a:xfrm>
              <a:off x="625580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7"/>
            <p:cNvSpPr/>
            <p:nvPr/>
          </p:nvSpPr>
          <p:spPr>
            <a:xfrm>
              <a:off x="636135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7"/>
            <p:cNvSpPr/>
            <p:nvPr/>
          </p:nvSpPr>
          <p:spPr>
            <a:xfrm>
              <a:off x="6466875" y="950975"/>
              <a:ext cx="48400" cy="48425"/>
            </a:xfrm>
            <a:custGeom>
              <a:avLst/>
              <a:gdLst/>
              <a:ahLst/>
              <a:cxnLst/>
              <a:rect l="l" t="t" r="r" b="b"/>
              <a:pathLst>
                <a:path w="1936" h="1937" extrusionOk="0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7"/>
            <p:cNvSpPr/>
            <p:nvPr/>
          </p:nvSpPr>
          <p:spPr>
            <a:xfrm>
              <a:off x="6292925" y="12368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7"/>
            <p:cNvSpPr/>
            <p:nvPr/>
          </p:nvSpPr>
          <p:spPr>
            <a:xfrm>
              <a:off x="6560700" y="1261275"/>
              <a:ext cx="655275" cy="43500"/>
            </a:xfrm>
            <a:custGeom>
              <a:avLst/>
              <a:gdLst/>
              <a:ahLst/>
              <a:cxnLst/>
              <a:rect l="l" t="t" r="r" b="b"/>
              <a:pathLst>
                <a:path w="26211" h="1740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7"/>
            <p:cNvSpPr/>
            <p:nvPr/>
          </p:nvSpPr>
          <p:spPr>
            <a:xfrm>
              <a:off x="6560700" y="1369250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7"/>
            <p:cNvSpPr/>
            <p:nvPr/>
          </p:nvSpPr>
          <p:spPr>
            <a:xfrm>
              <a:off x="6969675" y="1369250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7"/>
            <p:cNvSpPr/>
            <p:nvPr/>
          </p:nvSpPr>
          <p:spPr>
            <a:xfrm>
              <a:off x="6292925" y="1563275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7"/>
            <p:cNvSpPr/>
            <p:nvPr/>
          </p:nvSpPr>
          <p:spPr>
            <a:xfrm>
              <a:off x="6560700" y="15881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7"/>
            <p:cNvSpPr/>
            <p:nvPr/>
          </p:nvSpPr>
          <p:spPr>
            <a:xfrm>
              <a:off x="6560700" y="16956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7"/>
            <p:cNvSpPr/>
            <p:nvPr/>
          </p:nvSpPr>
          <p:spPr>
            <a:xfrm>
              <a:off x="6969675" y="16956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7"/>
            <p:cNvSpPr/>
            <p:nvPr/>
          </p:nvSpPr>
          <p:spPr>
            <a:xfrm>
              <a:off x="6292925" y="1890150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87"/>
            <p:cNvSpPr/>
            <p:nvPr/>
          </p:nvSpPr>
          <p:spPr>
            <a:xfrm>
              <a:off x="6560700" y="19145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87"/>
            <p:cNvSpPr/>
            <p:nvPr/>
          </p:nvSpPr>
          <p:spPr>
            <a:xfrm>
              <a:off x="6560700" y="20220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7"/>
            <p:cNvSpPr/>
            <p:nvPr/>
          </p:nvSpPr>
          <p:spPr>
            <a:xfrm>
              <a:off x="6969675" y="20220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7"/>
            <p:cNvSpPr/>
            <p:nvPr/>
          </p:nvSpPr>
          <p:spPr>
            <a:xfrm>
              <a:off x="441400" y="3411325"/>
              <a:ext cx="1218225" cy="363575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7"/>
            <p:cNvSpPr/>
            <p:nvPr/>
          </p:nvSpPr>
          <p:spPr>
            <a:xfrm>
              <a:off x="441400" y="3258350"/>
              <a:ext cx="1218225" cy="153000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7"/>
            <p:cNvSpPr/>
            <p:nvPr/>
          </p:nvSpPr>
          <p:spPr>
            <a:xfrm>
              <a:off x="534750" y="3307725"/>
              <a:ext cx="48375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7"/>
            <p:cNvSpPr/>
            <p:nvPr/>
          </p:nvSpPr>
          <p:spPr>
            <a:xfrm>
              <a:off x="64027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7"/>
            <p:cNvSpPr/>
            <p:nvPr/>
          </p:nvSpPr>
          <p:spPr>
            <a:xfrm>
              <a:off x="74582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7"/>
            <p:cNvSpPr/>
            <p:nvPr/>
          </p:nvSpPr>
          <p:spPr>
            <a:xfrm>
              <a:off x="571875" y="3498300"/>
              <a:ext cx="186700" cy="186175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7"/>
            <p:cNvSpPr/>
            <p:nvPr/>
          </p:nvSpPr>
          <p:spPr>
            <a:xfrm>
              <a:off x="840125" y="3522725"/>
              <a:ext cx="655325" cy="43025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7"/>
            <p:cNvSpPr/>
            <p:nvPr/>
          </p:nvSpPr>
          <p:spPr>
            <a:xfrm>
              <a:off x="840125" y="3630225"/>
              <a:ext cx="365050" cy="43025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7"/>
            <p:cNvSpPr/>
            <p:nvPr/>
          </p:nvSpPr>
          <p:spPr>
            <a:xfrm>
              <a:off x="1249150" y="3630225"/>
              <a:ext cx="104575" cy="43025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7"/>
            <p:cNvSpPr/>
            <p:nvPr/>
          </p:nvSpPr>
          <p:spPr>
            <a:xfrm>
              <a:off x="562100" y="577006"/>
              <a:ext cx="618150" cy="618125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7"/>
            <p:cNvSpPr/>
            <p:nvPr/>
          </p:nvSpPr>
          <p:spPr>
            <a:xfrm>
              <a:off x="760950" y="665931"/>
              <a:ext cx="220425" cy="219925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7"/>
            <p:cNvSpPr/>
            <p:nvPr/>
          </p:nvSpPr>
          <p:spPr>
            <a:xfrm>
              <a:off x="659825" y="933706"/>
              <a:ext cx="423200" cy="242400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7"/>
            <p:cNvSpPr/>
            <p:nvPr/>
          </p:nvSpPr>
          <p:spPr>
            <a:xfrm>
              <a:off x="3370825" y="3881400"/>
              <a:ext cx="3061875" cy="435875"/>
            </a:xfrm>
            <a:custGeom>
              <a:avLst/>
              <a:gdLst/>
              <a:ahLst/>
              <a:cxnLst/>
              <a:rect l="l" t="t" r="r" b="b"/>
              <a:pathLst>
                <a:path w="122475" h="17435" extrusionOk="0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71450" dist="76200" algn="bl" rotWithShape="0">
                <a:srgbClr val="5352EE">
                  <a:alpha val="56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7"/>
            <p:cNvSpPr/>
            <p:nvPr/>
          </p:nvSpPr>
          <p:spPr>
            <a:xfrm>
              <a:off x="4267000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7"/>
            <p:cNvSpPr/>
            <p:nvPr/>
          </p:nvSpPr>
          <p:spPr>
            <a:xfrm>
              <a:off x="398457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7"/>
            <p:cNvSpPr/>
            <p:nvPr/>
          </p:nvSpPr>
          <p:spPr>
            <a:xfrm>
              <a:off x="370212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0" name="Google Shape;2300;p87"/>
          <p:cNvSpPr/>
          <p:nvPr/>
        </p:nvSpPr>
        <p:spPr>
          <a:xfrm>
            <a:off x="6470396" y="19406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87"/>
          <p:cNvSpPr/>
          <p:nvPr/>
        </p:nvSpPr>
        <p:spPr>
          <a:xfrm>
            <a:off x="64703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87"/>
          <p:cNvSpPr/>
          <p:nvPr/>
        </p:nvSpPr>
        <p:spPr>
          <a:xfrm>
            <a:off x="7199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87"/>
          <p:cNvSpPr/>
          <p:nvPr/>
        </p:nvSpPr>
        <p:spPr>
          <a:xfrm>
            <a:off x="719996" y="19406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87"/>
          <p:cNvSpPr txBox="1"/>
          <p:nvPr/>
        </p:nvSpPr>
        <p:spPr>
          <a:xfrm>
            <a:off x="822961" y="3712125"/>
            <a:ext cx="186177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Designs and prototype user interface elements based on apple.com style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5" name="Google Shape;2305;p87"/>
          <p:cNvSpPr txBox="1"/>
          <p:nvPr/>
        </p:nvSpPr>
        <p:spPr>
          <a:xfrm>
            <a:off x="902576" y="2014575"/>
            <a:ext cx="1563177" cy="1488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Utsav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6" name="Google Shape;2306;p87"/>
          <p:cNvSpPr txBox="1"/>
          <p:nvPr/>
        </p:nvSpPr>
        <p:spPr>
          <a:xfrm>
            <a:off x="635464" y="2280825"/>
            <a:ext cx="225427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Implements HTML5, CSS3, and Bootstrap components to recreate the design accurately 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7" name="Google Shape;2307;p87"/>
          <p:cNvSpPr txBox="1"/>
          <p:nvPr/>
        </p:nvSpPr>
        <p:spPr>
          <a:xfrm>
            <a:off x="6727200" y="2014575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Smit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8" name="Google Shape;2308;p87"/>
          <p:cNvSpPr txBox="1"/>
          <p:nvPr/>
        </p:nvSpPr>
        <p:spPr>
          <a:xfrm>
            <a:off x="6428039" y="2377549"/>
            <a:ext cx="2081266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Testing to ensure the website functions correctly across different devices and browsers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09" name="Google Shape;2309;p87"/>
          <p:cNvSpPr txBox="1"/>
          <p:nvPr/>
        </p:nvSpPr>
        <p:spPr>
          <a:xfrm>
            <a:off x="918944" y="3447975"/>
            <a:ext cx="1507015" cy="16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Yash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0" name="Google Shape;2310;p87"/>
          <p:cNvSpPr txBox="1"/>
          <p:nvPr/>
        </p:nvSpPr>
        <p:spPr>
          <a:xfrm>
            <a:off x="6727200" y="3447975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Aditi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1" name="Google Shape;2311;p87"/>
          <p:cNvSpPr txBox="1"/>
          <p:nvPr/>
        </p:nvSpPr>
        <p:spPr>
          <a:xfrm>
            <a:off x="6604180" y="3645350"/>
            <a:ext cx="1794904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Planning on the sketch or outline of website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312" name="Google Shape;2312;p87"/>
          <p:cNvSpPr/>
          <p:nvPr/>
        </p:nvSpPr>
        <p:spPr>
          <a:xfrm>
            <a:off x="2882477" y="1782675"/>
            <a:ext cx="654000" cy="654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87"/>
          <p:cNvSpPr/>
          <p:nvPr/>
        </p:nvSpPr>
        <p:spPr>
          <a:xfrm>
            <a:off x="5532675" y="2110263"/>
            <a:ext cx="654000" cy="6540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87"/>
          <p:cNvSpPr/>
          <p:nvPr/>
        </p:nvSpPr>
        <p:spPr>
          <a:xfrm>
            <a:off x="4452928" y="3304125"/>
            <a:ext cx="477900" cy="4779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87"/>
          <p:cNvSpPr/>
          <p:nvPr/>
        </p:nvSpPr>
        <p:spPr>
          <a:xfrm>
            <a:off x="3439666" y="2458150"/>
            <a:ext cx="477900" cy="477900"/>
          </a:xfrm>
          <a:prstGeom prst="ellipse">
            <a:avLst/>
          </a:prstGeom>
          <a:solidFill>
            <a:schemeClr val="accent2">
              <a:alpha val="5089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6" name="Google Shape;2316;p87"/>
          <p:cNvCxnSpPr>
            <a:stCxn id="2312" idx="2"/>
            <a:endCxn id="2303" idx="3"/>
          </p:cNvCxnSpPr>
          <p:nvPr/>
        </p:nvCxnSpPr>
        <p:spPr>
          <a:xfrm flipH="1">
            <a:off x="2672477" y="2109675"/>
            <a:ext cx="2100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87"/>
          <p:cNvCxnSpPr>
            <a:cxnSpLocks/>
          </p:cNvCxnSpPr>
          <p:nvPr/>
        </p:nvCxnSpPr>
        <p:spPr>
          <a:xfrm flipH="1">
            <a:off x="2679983" y="2697100"/>
            <a:ext cx="767400" cy="846000"/>
          </a:xfrm>
          <a:prstGeom prst="bentConnector3">
            <a:avLst>
              <a:gd name="adj1" fmla="val 78231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87"/>
          <p:cNvCxnSpPr>
            <a:stCxn id="2300" idx="1"/>
            <a:endCxn id="2313" idx="0"/>
          </p:cNvCxnSpPr>
          <p:nvPr/>
        </p:nvCxnSpPr>
        <p:spPr>
          <a:xfrm flipH="1">
            <a:off x="5859596" y="2109675"/>
            <a:ext cx="610800" cy="600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9" name="Google Shape;2319;p87"/>
          <p:cNvCxnSpPr>
            <a:stCxn id="2314" idx="6"/>
            <a:endCxn id="2301" idx="1"/>
          </p:cNvCxnSpPr>
          <p:nvPr/>
        </p:nvCxnSpPr>
        <p:spPr>
          <a:xfrm>
            <a:off x="4930828" y="3543075"/>
            <a:ext cx="15396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0" name="Google Shape;2320;p8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8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8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8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Tech Stack and Usage</a:t>
            </a:r>
            <a:endParaRPr dirty="0"/>
          </a:p>
        </p:txBody>
      </p:sp>
      <p:sp>
        <p:nvSpPr>
          <p:cNvPr id="2088" name="Google Shape;2088;p8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8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8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8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85"/>
          <p:cNvSpPr/>
          <p:nvPr/>
        </p:nvSpPr>
        <p:spPr>
          <a:xfrm>
            <a:off x="833449" y="1895375"/>
            <a:ext cx="16815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85"/>
          <p:cNvSpPr txBox="1"/>
          <p:nvPr/>
        </p:nvSpPr>
        <p:spPr>
          <a:xfrm>
            <a:off x="897897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HTML5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4" name="Google Shape;2094;p85"/>
          <p:cNvSpPr txBox="1"/>
          <p:nvPr/>
        </p:nvSpPr>
        <p:spPr>
          <a:xfrm>
            <a:off x="833450" y="2289853"/>
            <a:ext cx="176762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Used for structured and content organization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095" name="Google Shape;2095;p85"/>
          <p:cNvSpPr/>
          <p:nvPr/>
        </p:nvSpPr>
        <p:spPr>
          <a:xfrm>
            <a:off x="2761712" y="1895375"/>
            <a:ext cx="16815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85"/>
          <p:cNvSpPr txBox="1"/>
          <p:nvPr/>
        </p:nvSpPr>
        <p:spPr>
          <a:xfrm>
            <a:off x="2837009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CSS3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7" name="Google Shape;2097;p85"/>
          <p:cNvSpPr txBox="1"/>
          <p:nvPr/>
        </p:nvSpPr>
        <p:spPr>
          <a:xfrm>
            <a:off x="2561062" y="2289853"/>
            <a:ext cx="213973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Used for Styling, Layout and responsiveness achieved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098" name="Google Shape;2098;p85"/>
          <p:cNvSpPr/>
          <p:nvPr/>
        </p:nvSpPr>
        <p:spPr>
          <a:xfrm>
            <a:off x="4700801" y="1895375"/>
            <a:ext cx="16815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85"/>
          <p:cNvSpPr txBox="1"/>
          <p:nvPr/>
        </p:nvSpPr>
        <p:spPr>
          <a:xfrm>
            <a:off x="4776108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0" name="Google Shape;2100;p85"/>
          <p:cNvSpPr txBox="1"/>
          <p:nvPr/>
        </p:nvSpPr>
        <p:spPr>
          <a:xfrm>
            <a:off x="4776121" y="2289853"/>
            <a:ext cx="157546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Used for responsive, component-rich look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101" name="Google Shape;2101;p85"/>
          <p:cNvSpPr/>
          <p:nvPr/>
        </p:nvSpPr>
        <p:spPr>
          <a:xfrm>
            <a:off x="6639900" y="1895375"/>
            <a:ext cx="16815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85"/>
          <p:cNvSpPr txBox="1"/>
          <p:nvPr/>
        </p:nvSpPr>
        <p:spPr>
          <a:xfrm>
            <a:off x="6715207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85"/>
          <p:cNvSpPr txBox="1"/>
          <p:nvPr/>
        </p:nvSpPr>
        <p:spPr>
          <a:xfrm>
            <a:off x="6639901" y="2289853"/>
            <a:ext cx="1606232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Used for deployment of Website</a:t>
            </a:r>
            <a:endParaRPr dirty="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104" name="Google Shape;2104;p85"/>
          <p:cNvSpPr/>
          <p:nvPr/>
        </p:nvSpPr>
        <p:spPr>
          <a:xfrm>
            <a:off x="1299760" y="307347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85"/>
          <p:cNvSpPr/>
          <p:nvPr/>
        </p:nvSpPr>
        <p:spPr>
          <a:xfrm>
            <a:off x="3238860" y="307347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85"/>
          <p:cNvSpPr/>
          <p:nvPr/>
        </p:nvSpPr>
        <p:spPr>
          <a:xfrm>
            <a:off x="5177960" y="307347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85"/>
          <p:cNvSpPr/>
          <p:nvPr/>
        </p:nvSpPr>
        <p:spPr>
          <a:xfrm>
            <a:off x="7117060" y="307347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8" name="Google Shape;2108;p85"/>
          <p:cNvCxnSpPr>
            <a:endCxn id="2104" idx="0"/>
          </p:cNvCxnSpPr>
          <p:nvPr/>
        </p:nvCxnSpPr>
        <p:spPr>
          <a:xfrm>
            <a:off x="1663360" y="2774675"/>
            <a:ext cx="0" cy="29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9" name="Google Shape;2109;p85"/>
          <p:cNvCxnSpPr>
            <a:cxnSpLocks/>
            <a:endCxn id="2105" idx="0"/>
          </p:cNvCxnSpPr>
          <p:nvPr/>
        </p:nvCxnSpPr>
        <p:spPr>
          <a:xfrm>
            <a:off x="3602442" y="2860294"/>
            <a:ext cx="18" cy="21318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0" name="Google Shape;2110;p85"/>
          <p:cNvCxnSpPr>
            <a:cxnSpLocks/>
          </p:cNvCxnSpPr>
          <p:nvPr/>
        </p:nvCxnSpPr>
        <p:spPr>
          <a:xfrm>
            <a:off x="5541542" y="2853004"/>
            <a:ext cx="18" cy="21318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1" name="Google Shape;2111;p85"/>
          <p:cNvCxnSpPr>
            <a:endCxn id="2107" idx="0"/>
          </p:cNvCxnSpPr>
          <p:nvPr/>
        </p:nvCxnSpPr>
        <p:spPr>
          <a:xfrm>
            <a:off x="7480660" y="2774675"/>
            <a:ext cx="0" cy="29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2" name="Google Shape;2112;p85"/>
          <p:cNvCxnSpPr>
            <a:stCxn id="2092" idx="3"/>
            <a:endCxn id="2095" idx="1"/>
          </p:cNvCxnSpPr>
          <p:nvPr/>
        </p:nvCxnSpPr>
        <p:spPr>
          <a:xfrm>
            <a:off x="2514949" y="2064425"/>
            <a:ext cx="246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3" name="Google Shape;2113;p85"/>
          <p:cNvCxnSpPr>
            <a:stCxn id="2095" idx="3"/>
            <a:endCxn id="2098" idx="1"/>
          </p:cNvCxnSpPr>
          <p:nvPr/>
        </p:nvCxnSpPr>
        <p:spPr>
          <a:xfrm>
            <a:off x="4443212" y="2064425"/>
            <a:ext cx="257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4" name="Google Shape;2114;p85"/>
          <p:cNvCxnSpPr>
            <a:stCxn id="2098" idx="3"/>
            <a:endCxn id="2101" idx="1"/>
          </p:cNvCxnSpPr>
          <p:nvPr/>
        </p:nvCxnSpPr>
        <p:spPr>
          <a:xfrm>
            <a:off x="6382301" y="2064425"/>
            <a:ext cx="257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6A79924-9C88-3628-59A7-BB3CC1F4A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612" y="3137488"/>
            <a:ext cx="599173" cy="599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F49AA6-E80F-8EC7-DD16-33FDAA731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462" y="3170501"/>
            <a:ext cx="543994" cy="543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BAA53-9176-44CB-375B-D86E16A58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137" y="3215596"/>
            <a:ext cx="420867" cy="420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F1D1F-87FE-0D0F-DF8A-9EB46F964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0954" y="3175980"/>
            <a:ext cx="479412" cy="479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Project Highlights</a:t>
            </a:r>
            <a:endParaRPr dirty="0"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Design</a:t>
            </a:r>
            <a:endParaRPr dirty="0"/>
          </a:p>
        </p:txBody>
      </p:sp>
      <p:sp>
        <p:nvSpPr>
          <p:cNvPr id="1521" name="Google Shape;1521;p7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Achieved a similar look and feel to apple.com segment</a:t>
            </a:r>
            <a:endParaRPr dirty="0"/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Responsive</a:t>
            </a:r>
            <a:endParaRPr dirty="0"/>
          </a:p>
        </p:txBody>
      </p:sp>
      <p:sp>
        <p:nvSpPr>
          <p:cNvPr id="1523" name="Google Shape;1523;p7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Adapted design for various screen sizes using Bootstrap</a:t>
            </a:r>
            <a:endParaRPr dirty="0"/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Elements</a:t>
            </a:r>
            <a:endParaRPr dirty="0"/>
          </a:p>
        </p:txBody>
      </p:sp>
      <p:sp>
        <p:nvSpPr>
          <p:cNvPr id="1525" name="Google Shape;1525;p76"/>
          <p:cNvSpPr txBox="1">
            <a:spLocks noGrp="1"/>
          </p:cNvSpPr>
          <p:nvPr>
            <p:ph type="subTitle" idx="6"/>
          </p:nvPr>
        </p:nvSpPr>
        <p:spPr>
          <a:xfrm>
            <a:off x="6031148" y="3644100"/>
            <a:ext cx="2302529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Enhanced user experience with CSS animations and transitions</a:t>
            </a:r>
            <a:endParaRPr dirty="0"/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6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33" name="Google Shape;1533;p7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76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37" name="Google Shape;1537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7F2E0-1D1E-8EC4-D2EB-D78B12408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47" y="2089821"/>
            <a:ext cx="675394" cy="675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0E44C-304C-27DA-5BB9-486C2A35A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303" y="2116339"/>
            <a:ext cx="620712" cy="620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91F13-6111-EE57-744B-B587CB300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366" y="2089821"/>
            <a:ext cx="723450" cy="670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2707360" y="25565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xfrm>
            <a:off x="3793266" y="836310"/>
            <a:ext cx="47578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Key Features and Elements </a:t>
            </a:r>
            <a:endParaRPr dirty="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xfrm>
            <a:off x="3551175" y="1786811"/>
            <a:ext cx="4870763" cy="2655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Custom Navigation Bar: </a:t>
            </a:r>
            <a:r>
              <a:rPr lang="en-CA" dirty="0"/>
              <a:t>Recreated the navigation bar with responsive design.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5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Hero Section: </a:t>
            </a:r>
            <a:r>
              <a:rPr lang="en-CA" dirty="0"/>
              <a:t>striking hero section with background images and layered text.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5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Product Card: </a:t>
            </a:r>
            <a:r>
              <a:rPr lang="en-CA" dirty="0"/>
              <a:t>Designed product showcase cards with hover effects for interactivity.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5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Typography: </a:t>
            </a:r>
            <a:r>
              <a:rPr lang="en-CA" dirty="0"/>
              <a:t>Matched Apple’s clean font styles.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Footer: </a:t>
            </a:r>
            <a:r>
              <a:rPr lang="en-CA" dirty="0"/>
              <a:t>Detail footer with links.</a:t>
            </a:r>
            <a:endParaRPr lang="en-CA" b="1" dirty="0"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041098" y="94703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2520025" y="1122660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030335" y="3669748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/>
          <p:cNvPicPr preferRelativeResize="0"/>
          <p:nvPr/>
        </p:nvPicPr>
        <p:blipFill rotWithShape="1">
          <a:blip r:embed="rId3">
            <a:alphaModFix/>
          </a:blip>
          <a:srcRect l="59232" r="10119"/>
          <a:stretch/>
        </p:blipFill>
        <p:spPr>
          <a:xfrm>
            <a:off x="1095631" y="1241946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478004" y="1590722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5" name="Google Shape;3985;p11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94"/>
          <p:cNvSpPr/>
          <p:nvPr/>
        </p:nvSpPr>
        <p:spPr>
          <a:xfrm>
            <a:off x="767575" y="3158463"/>
            <a:ext cx="35730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94"/>
          <p:cNvSpPr txBox="1">
            <a:spLocks noGrp="1"/>
          </p:cNvSpPr>
          <p:nvPr>
            <p:ph type="title"/>
          </p:nvPr>
        </p:nvSpPr>
        <p:spPr>
          <a:xfrm>
            <a:off x="842475" y="1582438"/>
            <a:ext cx="3662562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Snapshots</a:t>
            </a:r>
            <a:endParaRPr dirty="0"/>
          </a:p>
        </p:txBody>
      </p:sp>
      <p:sp>
        <p:nvSpPr>
          <p:cNvPr id="2642" name="Google Shape;2642;p94"/>
          <p:cNvSpPr txBox="1">
            <a:spLocks noGrp="1"/>
          </p:cNvSpPr>
          <p:nvPr>
            <p:ph type="subTitle" idx="1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Let’s visit our deployed website</a:t>
            </a:r>
            <a:endParaRPr dirty="0"/>
          </a:p>
        </p:txBody>
      </p:sp>
      <p:sp>
        <p:nvSpPr>
          <p:cNvPr id="2643" name="Google Shape;2643;p9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9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9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9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94"/>
          <p:cNvSpPr/>
          <p:nvPr/>
        </p:nvSpPr>
        <p:spPr>
          <a:xfrm flipH="1">
            <a:off x="4270020" y="1582438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94"/>
          <p:cNvSpPr txBox="1">
            <a:spLocks noGrp="1"/>
          </p:cNvSpPr>
          <p:nvPr>
            <p:ph type="title" idx="2"/>
          </p:nvPr>
        </p:nvSpPr>
        <p:spPr>
          <a:xfrm>
            <a:off x="4249581" y="1697688"/>
            <a:ext cx="9420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2649" name="Google Shape;2649;p94"/>
          <p:cNvGrpSpPr/>
          <p:nvPr/>
        </p:nvGrpSpPr>
        <p:grpSpPr>
          <a:xfrm>
            <a:off x="3388236" y="1805040"/>
            <a:ext cx="825589" cy="93999"/>
            <a:chOff x="5718423" y="809024"/>
            <a:chExt cx="830071" cy="94500"/>
          </a:xfrm>
        </p:grpSpPr>
        <p:sp>
          <p:nvSpPr>
            <p:cNvPr id="2650" name="Google Shape;2650;p9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94"/>
          <p:cNvGrpSpPr/>
          <p:nvPr/>
        </p:nvGrpSpPr>
        <p:grpSpPr>
          <a:xfrm>
            <a:off x="5279100" y="1603650"/>
            <a:ext cx="2828238" cy="1994025"/>
            <a:chOff x="4954450" y="1603650"/>
            <a:chExt cx="2828238" cy="1994025"/>
          </a:xfrm>
        </p:grpSpPr>
        <p:grpSp>
          <p:nvGrpSpPr>
            <p:cNvPr id="2655" name="Google Shape;2655;p94"/>
            <p:cNvGrpSpPr/>
            <p:nvPr/>
          </p:nvGrpSpPr>
          <p:grpSpPr>
            <a:xfrm>
              <a:off x="7042850" y="2343263"/>
              <a:ext cx="739838" cy="1074559"/>
              <a:chOff x="7747225" y="3296238"/>
              <a:chExt cx="739838" cy="1074559"/>
            </a:xfrm>
          </p:grpSpPr>
          <p:sp>
            <p:nvSpPr>
              <p:cNvPr id="2656" name="Google Shape;2656;p94"/>
              <p:cNvSpPr/>
              <p:nvPr/>
            </p:nvSpPr>
            <p:spPr>
              <a:xfrm flipH="1">
                <a:off x="7747225" y="3360100"/>
                <a:ext cx="739838" cy="1010697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14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7" name="Google Shape;2657;p94"/>
              <p:cNvGrpSpPr/>
              <p:nvPr/>
            </p:nvGrpSpPr>
            <p:grpSpPr>
              <a:xfrm>
                <a:off x="8173677" y="3296238"/>
                <a:ext cx="288997" cy="824888"/>
                <a:chOff x="7142627" y="3557563"/>
                <a:chExt cx="288997" cy="824888"/>
              </a:xfrm>
            </p:grpSpPr>
            <p:sp>
              <p:nvSpPr>
                <p:cNvPr id="2658" name="Google Shape;2658;p94"/>
                <p:cNvSpPr/>
                <p:nvPr/>
              </p:nvSpPr>
              <p:spPr>
                <a:xfrm rot="-5400000" flipH="1">
                  <a:off x="7230625" y="4181451"/>
                  <a:ext cx="201000" cy="20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94"/>
                <p:cNvSpPr/>
                <p:nvPr/>
              </p:nvSpPr>
              <p:spPr>
                <a:xfrm rot="-5400000" flipH="1">
                  <a:off x="7142627" y="3557563"/>
                  <a:ext cx="74400" cy="74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60" name="Google Shape;2660;p94"/>
            <p:cNvSpPr/>
            <p:nvPr/>
          </p:nvSpPr>
          <p:spPr>
            <a:xfrm>
              <a:off x="6766214" y="1717043"/>
              <a:ext cx="758093" cy="758067"/>
            </a:xfrm>
            <a:custGeom>
              <a:avLst/>
              <a:gdLst/>
              <a:ahLst/>
              <a:cxnLst/>
              <a:rect l="l" t="t" r="r" b="b"/>
              <a:pathLst>
                <a:path w="29149" h="29148" extrusionOk="0">
                  <a:moveTo>
                    <a:pt x="14586" y="23464"/>
                  </a:moveTo>
                  <a:cubicBezTo>
                    <a:pt x="9679" y="23464"/>
                    <a:pt x="5707" y="19493"/>
                    <a:pt x="5707" y="14585"/>
                  </a:cubicBezTo>
                  <a:cubicBezTo>
                    <a:pt x="5707" y="9678"/>
                    <a:pt x="9679" y="5706"/>
                    <a:pt x="14586" y="5706"/>
                  </a:cubicBezTo>
                  <a:cubicBezTo>
                    <a:pt x="19471" y="5706"/>
                    <a:pt x="23465" y="9678"/>
                    <a:pt x="23465" y="14585"/>
                  </a:cubicBezTo>
                  <a:cubicBezTo>
                    <a:pt x="23465" y="19493"/>
                    <a:pt x="19471" y="23464"/>
                    <a:pt x="14586" y="23464"/>
                  </a:cubicBezTo>
                  <a:close/>
                  <a:moveTo>
                    <a:pt x="29149" y="15704"/>
                  </a:moveTo>
                  <a:lnTo>
                    <a:pt x="29149" y="13467"/>
                  </a:lnTo>
                  <a:cubicBezTo>
                    <a:pt x="29149" y="12577"/>
                    <a:pt x="28532" y="11801"/>
                    <a:pt x="27665" y="11595"/>
                  </a:cubicBezTo>
                  <a:lnTo>
                    <a:pt x="25451" y="11070"/>
                  </a:lnTo>
                  <a:cubicBezTo>
                    <a:pt x="25268" y="10477"/>
                    <a:pt x="25017" y="9906"/>
                    <a:pt x="24743" y="9381"/>
                  </a:cubicBezTo>
                  <a:lnTo>
                    <a:pt x="25953" y="7464"/>
                  </a:lnTo>
                  <a:cubicBezTo>
                    <a:pt x="26409" y="6688"/>
                    <a:pt x="26295" y="5706"/>
                    <a:pt x="25679" y="5067"/>
                  </a:cubicBezTo>
                  <a:lnTo>
                    <a:pt x="24104" y="3492"/>
                  </a:lnTo>
                  <a:cubicBezTo>
                    <a:pt x="23465" y="2853"/>
                    <a:pt x="22461" y="2739"/>
                    <a:pt x="21707" y="3218"/>
                  </a:cubicBezTo>
                  <a:lnTo>
                    <a:pt x="19790" y="4405"/>
                  </a:lnTo>
                  <a:cubicBezTo>
                    <a:pt x="19242" y="4131"/>
                    <a:pt x="18672" y="3903"/>
                    <a:pt x="18078" y="3698"/>
                  </a:cubicBezTo>
                  <a:lnTo>
                    <a:pt x="17576" y="1507"/>
                  </a:lnTo>
                  <a:cubicBezTo>
                    <a:pt x="17371" y="639"/>
                    <a:pt x="16595" y="0"/>
                    <a:pt x="15682" y="0"/>
                  </a:cubicBezTo>
                  <a:lnTo>
                    <a:pt x="13468" y="0"/>
                  </a:lnTo>
                  <a:cubicBezTo>
                    <a:pt x="12555" y="0"/>
                    <a:pt x="11778" y="639"/>
                    <a:pt x="11573" y="1507"/>
                  </a:cubicBezTo>
                  <a:lnTo>
                    <a:pt x="11071" y="3698"/>
                  </a:lnTo>
                  <a:cubicBezTo>
                    <a:pt x="10477" y="3903"/>
                    <a:pt x="9907" y="4131"/>
                    <a:pt x="9359" y="4405"/>
                  </a:cubicBezTo>
                  <a:lnTo>
                    <a:pt x="7442" y="3218"/>
                  </a:lnTo>
                  <a:cubicBezTo>
                    <a:pt x="6688" y="2739"/>
                    <a:pt x="5707" y="2853"/>
                    <a:pt x="5068" y="3492"/>
                  </a:cubicBezTo>
                  <a:lnTo>
                    <a:pt x="3493" y="5067"/>
                  </a:lnTo>
                  <a:cubicBezTo>
                    <a:pt x="2854" y="5706"/>
                    <a:pt x="2740" y="6688"/>
                    <a:pt x="3219" y="7464"/>
                  </a:cubicBezTo>
                  <a:lnTo>
                    <a:pt x="4406" y="9381"/>
                  </a:lnTo>
                  <a:cubicBezTo>
                    <a:pt x="4132" y="9906"/>
                    <a:pt x="3881" y="10477"/>
                    <a:pt x="3698" y="11070"/>
                  </a:cubicBezTo>
                  <a:lnTo>
                    <a:pt x="1507" y="11595"/>
                  </a:lnTo>
                  <a:cubicBezTo>
                    <a:pt x="617" y="11801"/>
                    <a:pt x="1" y="12577"/>
                    <a:pt x="1" y="13467"/>
                  </a:cubicBezTo>
                  <a:lnTo>
                    <a:pt x="1" y="15704"/>
                  </a:lnTo>
                  <a:cubicBezTo>
                    <a:pt x="1" y="16594"/>
                    <a:pt x="617" y="17370"/>
                    <a:pt x="1507" y="17576"/>
                  </a:cubicBezTo>
                  <a:lnTo>
                    <a:pt x="3698" y="18078"/>
                  </a:lnTo>
                  <a:cubicBezTo>
                    <a:pt x="3881" y="18671"/>
                    <a:pt x="4132" y="19242"/>
                    <a:pt x="4406" y="19790"/>
                  </a:cubicBezTo>
                  <a:lnTo>
                    <a:pt x="3219" y="21707"/>
                  </a:lnTo>
                  <a:cubicBezTo>
                    <a:pt x="2740" y="22483"/>
                    <a:pt x="2854" y="23464"/>
                    <a:pt x="3493" y="24104"/>
                  </a:cubicBezTo>
                  <a:lnTo>
                    <a:pt x="5068" y="25678"/>
                  </a:lnTo>
                  <a:cubicBezTo>
                    <a:pt x="5707" y="26318"/>
                    <a:pt x="6688" y="26432"/>
                    <a:pt x="7442" y="25952"/>
                  </a:cubicBezTo>
                  <a:lnTo>
                    <a:pt x="9359" y="24743"/>
                  </a:lnTo>
                  <a:cubicBezTo>
                    <a:pt x="9907" y="25039"/>
                    <a:pt x="10477" y="25268"/>
                    <a:pt x="11071" y="25473"/>
                  </a:cubicBezTo>
                  <a:lnTo>
                    <a:pt x="11573" y="27664"/>
                  </a:lnTo>
                  <a:cubicBezTo>
                    <a:pt x="11778" y="28532"/>
                    <a:pt x="12555" y="29148"/>
                    <a:pt x="13468" y="29148"/>
                  </a:cubicBezTo>
                  <a:lnTo>
                    <a:pt x="15682" y="29148"/>
                  </a:lnTo>
                  <a:cubicBezTo>
                    <a:pt x="16595" y="29148"/>
                    <a:pt x="17371" y="28532"/>
                    <a:pt x="17576" y="27664"/>
                  </a:cubicBezTo>
                  <a:lnTo>
                    <a:pt x="18078" y="25473"/>
                  </a:lnTo>
                  <a:cubicBezTo>
                    <a:pt x="18672" y="25268"/>
                    <a:pt x="19242" y="25039"/>
                    <a:pt x="19790" y="24743"/>
                  </a:cubicBezTo>
                  <a:lnTo>
                    <a:pt x="21707" y="25952"/>
                  </a:lnTo>
                  <a:cubicBezTo>
                    <a:pt x="22461" y="26432"/>
                    <a:pt x="23465" y="26318"/>
                    <a:pt x="24104" y="25678"/>
                  </a:cubicBezTo>
                  <a:lnTo>
                    <a:pt x="25679" y="24104"/>
                  </a:lnTo>
                  <a:cubicBezTo>
                    <a:pt x="26295" y="23464"/>
                    <a:pt x="26409" y="22483"/>
                    <a:pt x="25953" y="21707"/>
                  </a:cubicBezTo>
                  <a:lnTo>
                    <a:pt x="24743" y="19790"/>
                  </a:lnTo>
                  <a:cubicBezTo>
                    <a:pt x="25017" y="19242"/>
                    <a:pt x="25268" y="18671"/>
                    <a:pt x="25451" y="18078"/>
                  </a:cubicBezTo>
                  <a:lnTo>
                    <a:pt x="27665" y="17576"/>
                  </a:lnTo>
                  <a:cubicBezTo>
                    <a:pt x="28532" y="17370"/>
                    <a:pt x="29149" y="16594"/>
                    <a:pt x="29149" y="157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4"/>
            <p:cNvSpPr/>
            <p:nvPr/>
          </p:nvSpPr>
          <p:spPr>
            <a:xfrm>
              <a:off x="4954450" y="3019449"/>
              <a:ext cx="509955" cy="509955"/>
            </a:xfrm>
            <a:custGeom>
              <a:avLst/>
              <a:gdLst/>
              <a:ahLst/>
              <a:cxnLst/>
              <a:rect l="l" t="t" r="r" b="b"/>
              <a:pathLst>
                <a:path w="19608" h="19608" extrusionOk="0">
                  <a:moveTo>
                    <a:pt x="9793" y="15773"/>
                  </a:moveTo>
                  <a:cubicBezTo>
                    <a:pt x="6506" y="15773"/>
                    <a:pt x="3835" y="13102"/>
                    <a:pt x="3835" y="9793"/>
                  </a:cubicBezTo>
                  <a:cubicBezTo>
                    <a:pt x="3835" y="6506"/>
                    <a:pt x="6506" y="3835"/>
                    <a:pt x="9793" y="3835"/>
                  </a:cubicBezTo>
                  <a:cubicBezTo>
                    <a:pt x="13102" y="3835"/>
                    <a:pt x="15773" y="6506"/>
                    <a:pt x="15773" y="9793"/>
                  </a:cubicBezTo>
                  <a:cubicBezTo>
                    <a:pt x="15773" y="13102"/>
                    <a:pt x="13102" y="15773"/>
                    <a:pt x="9793" y="15773"/>
                  </a:cubicBezTo>
                  <a:close/>
                  <a:moveTo>
                    <a:pt x="19608" y="10546"/>
                  </a:moveTo>
                  <a:lnTo>
                    <a:pt x="19608" y="9062"/>
                  </a:lnTo>
                  <a:cubicBezTo>
                    <a:pt x="19608" y="8446"/>
                    <a:pt x="19197" y="7921"/>
                    <a:pt x="18603" y="7784"/>
                  </a:cubicBezTo>
                  <a:lnTo>
                    <a:pt x="17120" y="7442"/>
                  </a:lnTo>
                  <a:cubicBezTo>
                    <a:pt x="17006" y="7054"/>
                    <a:pt x="16846" y="6666"/>
                    <a:pt x="16640" y="6300"/>
                  </a:cubicBezTo>
                  <a:lnTo>
                    <a:pt x="17462" y="4999"/>
                  </a:lnTo>
                  <a:cubicBezTo>
                    <a:pt x="17782" y="4497"/>
                    <a:pt x="17690" y="3813"/>
                    <a:pt x="17280" y="3402"/>
                  </a:cubicBezTo>
                  <a:lnTo>
                    <a:pt x="16207" y="2329"/>
                  </a:lnTo>
                  <a:cubicBezTo>
                    <a:pt x="15773" y="1895"/>
                    <a:pt x="15111" y="1827"/>
                    <a:pt x="14609" y="2146"/>
                  </a:cubicBezTo>
                  <a:lnTo>
                    <a:pt x="13308" y="2968"/>
                  </a:lnTo>
                  <a:cubicBezTo>
                    <a:pt x="12943" y="2763"/>
                    <a:pt x="12555" y="2603"/>
                    <a:pt x="12167" y="2489"/>
                  </a:cubicBezTo>
                  <a:lnTo>
                    <a:pt x="11824" y="1005"/>
                  </a:lnTo>
                  <a:cubicBezTo>
                    <a:pt x="11687" y="412"/>
                    <a:pt x="11162" y="1"/>
                    <a:pt x="10546" y="1"/>
                  </a:cubicBezTo>
                  <a:lnTo>
                    <a:pt x="9062" y="1"/>
                  </a:lnTo>
                  <a:cubicBezTo>
                    <a:pt x="8446" y="1"/>
                    <a:pt x="7921" y="412"/>
                    <a:pt x="7784" y="1005"/>
                  </a:cubicBezTo>
                  <a:lnTo>
                    <a:pt x="7442" y="2489"/>
                  </a:lnTo>
                  <a:cubicBezTo>
                    <a:pt x="7054" y="2603"/>
                    <a:pt x="6666" y="2763"/>
                    <a:pt x="6301" y="2968"/>
                  </a:cubicBezTo>
                  <a:lnTo>
                    <a:pt x="5000" y="2146"/>
                  </a:lnTo>
                  <a:cubicBezTo>
                    <a:pt x="4497" y="1827"/>
                    <a:pt x="3813" y="1895"/>
                    <a:pt x="3402" y="2329"/>
                  </a:cubicBezTo>
                  <a:lnTo>
                    <a:pt x="2329" y="3402"/>
                  </a:lnTo>
                  <a:cubicBezTo>
                    <a:pt x="1895" y="3813"/>
                    <a:pt x="1827" y="4497"/>
                    <a:pt x="2146" y="4999"/>
                  </a:cubicBezTo>
                  <a:lnTo>
                    <a:pt x="2945" y="6300"/>
                  </a:lnTo>
                  <a:cubicBezTo>
                    <a:pt x="2763" y="6666"/>
                    <a:pt x="2603" y="7054"/>
                    <a:pt x="2489" y="7442"/>
                  </a:cubicBezTo>
                  <a:lnTo>
                    <a:pt x="1005" y="7784"/>
                  </a:lnTo>
                  <a:cubicBezTo>
                    <a:pt x="412" y="7921"/>
                    <a:pt x="1" y="8446"/>
                    <a:pt x="1" y="9062"/>
                  </a:cubicBezTo>
                  <a:lnTo>
                    <a:pt x="1" y="10546"/>
                  </a:lnTo>
                  <a:cubicBezTo>
                    <a:pt x="1" y="11162"/>
                    <a:pt x="412" y="11687"/>
                    <a:pt x="1005" y="11824"/>
                  </a:cubicBezTo>
                  <a:lnTo>
                    <a:pt x="2489" y="12167"/>
                  </a:lnTo>
                  <a:cubicBezTo>
                    <a:pt x="2603" y="12555"/>
                    <a:pt x="2763" y="12943"/>
                    <a:pt x="2945" y="13308"/>
                  </a:cubicBezTo>
                  <a:lnTo>
                    <a:pt x="2146" y="14609"/>
                  </a:lnTo>
                  <a:cubicBezTo>
                    <a:pt x="1827" y="15111"/>
                    <a:pt x="1895" y="15773"/>
                    <a:pt x="2329" y="16207"/>
                  </a:cubicBezTo>
                  <a:lnTo>
                    <a:pt x="3402" y="17279"/>
                  </a:lnTo>
                  <a:cubicBezTo>
                    <a:pt x="3813" y="17690"/>
                    <a:pt x="4497" y="17782"/>
                    <a:pt x="5000" y="17462"/>
                  </a:cubicBezTo>
                  <a:lnTo>
                    <a:pt x="6301" y="16640"/>
                  </a:lnTo>
                  <a:cubicBezTo>
                    <a:pt x="6666" y="16846"/>
                    <a:pt x="7054" y="17006"/>
                    <a:pt x="7442" y="17120"/>
                  </a:cubicBezTo>
                  <a:lnTo>
                    <a:pt x="7784" y="18603"/>
                  </a:lnTo>
                  <a:cubicBezTo>
                    <a:pt x="7921" y="19197"/>
                    <a:pt x="8446" y="19608"/>
                    <a:pt x="9062" y="19608"/>
                  </a:cubicBezTo>
                  <a:lnTo>
                    <a:pt x="10546" y="19608"/>
                  </a:lnTo>
                  <a:cubicBezTo>
                    <a:pt x="11162" y="19608"/>
                    <a:pt x="11687" y="19197"/>
                    <a:pt x="11824" y="18603"/>
                  </a:cubicBezTo>
                  <a:lnTo>
                    <a:pt x="12167" y="17120"/>
                  </a:lnTo>
                  <a:cubicBezTo>
                    <a:pt x="12555" y="17006"/>
                    <a:pt x="12943" y="16846"/>
                    <a:pt x="13308" y="16640"/>
                  </a:cubicBezTo>
                  <a:lnTo>
                    <a:pt x="14609" y="17462"/>
                  </a:lnTo>
                  <a:cubicBezTo>
                    <a:pt x="15111" y="17782"/>
                    <a:pt x="15773" y="17690"/>
                    <a:pt x="16207" y="17279"/>
                  </a:cubicBezTo>
                  <a:lnTo>
                    <a:pt x="17280" y="16207"/>
                  </a:lnTo>
                  <a:cubicBezTo>
                    <a:pt x="17690" y="15773"/>
                    <a:pt x="17782" y="15111"/>
                    <a:pt x="17462" y="14609"/>
                  </a:cubicBezTo>
                  <a:lnTo>
                    <a:pt x="16640" y="13308"/>
                  </a:lnTo>
                  <a:cubicBezTo>
                    <a:pt x="16846" y="12943"/>
                    <a:pt x="17006" y="12555"/>
                    <a:pt x="17120" y="12167"/>
                  </a:cubicBezTo>
                  <a:lnTo>
                    <a:pt x="18603" y="11824"/>
                  </a:lnTo>
                  <a:cubicBezTo>
                    <a:pt x="19197" y="11687"/>
                    <a:pt x="19608" y="11162"/>
                    <a:pt x="19608" y="105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4"/>
            <p:cNvSpPr/>
            <p:nvPr/>
          </p:nvSpPr>
          <p:spPr>
            <a:xfrm>
              <a:off x="5266124" y="2096363"/>
              <a:ext cx="2040314" cy="1411089"/>
            </a:xfrm>
            <a:custGeom>
              <a:avLst/>
              <a:gdLst/>
              <a:ahLst/>
              <a:cxnLst/>
              <a:rect l="l" t="t" r="r" b="b"/>
              <a:pathLst>
                <a:path w="78451" h="54257" extrusionOk="0">
                  <a:moveTo>
                    <a:pt x="78337" y="54256"/>
                  </a:moveTo>
                  <a:lnTo>
                    <a:pt x="114" y="54256"/>
                  </a:lnTo>
                  <a:cubicBezTo>
                    <a:pt x="69" y="54256"/>
                    <a:pt x="0" y="54188"/>
                    <a:pt x="0" y="54119"/>
                  </a:cubicBezTo>
                  <a:lnTo>
                    <a:pt x="0" y="3904"/>
                  </a:lnTo>
                  <a:cubicBezTo>
                    <a:pt x="0" y="1735"/>
                    <a:pt x="1758" y="0"/>
                    <a:pt x="3903" y="0"/>
                  </a:cubicBezTo>
                  <a:lnTo>
                    <a:pt x="74548" y="0"/>
                  </a:lnTo>
                  <a:cubicBezTo>
                    <a:pt x="76693" y="0"/>
                    <a:pt x="78451" y="1735"/>
                    <a:pt x="78451" y="3904"/>
                  </a:cubicBezTo>
                  <a:lnTo>
                    <a:pt x="78451" y="54119"/>
                  </a:lnTo>
                  <a:cubicBezTo>
                    <a:pt x="78451" y="54188"/>
                    <a:pt x="78382" y="54256"/>
                    <a:pt x="78337" y="5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4"/>
            <p:cNvSpPr/>
            <p:nvPr/>
          </p:nvSpPr>
          <p:spPr>
            <a:xfrm>
              <a:off x="5337931" y="2162838"/>
              <a:ext cx="1896675" cy="1247840"/>
            </a:xfrm>
            <a:custGeom>
              <a:avLst/>
              <a:gdLst/>
              <a:ahLst/>
              <a:cxnLst/>
              <a:rect l="l" t="t" r="r" b="b"/>
              <a:pathLst>
                <a:path w="72928" h="47980" extrusionOk="0">
                  <a:moveTo>
                    <a:pt x="72928" y="47980"/>
                  </a:moveTo>
                  <a:lnTo>
                    <a:pt x="1" y="47980"/>
                  </a:lnTo>
                  <a:lnTo>
                    <a:pt x="1" y="1"/>
                  </a:lnTo>
                  <a:lnTo>
                    <a:pt x="72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4"/>
            <p:cNvSpPr/>
            <p:nvPr/>
          </p:nvSpPr>
          <p:spPr>
            <a:xfrm>
              <a:off x="5120664" y="3507429"/>
              <a:ext cx="2331208" cy="90246"/>
            </a:xfrm>
            <a:custGeom>
              <a:avLst/>
              <a:gdLst/>
              <a:ahLst/>
              <a:cxnLst/>
              <a:rect l="l" t="t" r="r" b="b"/>
              <a:pathLst>
                <a:path w="89636" h="3470" extrusionOk="0">
                  <a:moveTo>
                    <a:pt x="83313" y="3469"/>
                  </a:moveTo>
                  <a:lnTo>
                    <a:pt x="6323" y="3469"/>
                  </a:lnTo>
                  <a:cubicBezTo>
                    <a:pt x="3767" y="3469"/>
                    <a:pt x="1370" y="2146"/>
                    <a:pt x="1" y="0"/>
                  </a:cubicBezTo>
                  <a:lnTo>
                    <a:pt x="1" y="0"/>
                  </a:lnTo>
                  <a:lnTo>
                    <a:pt x="89636" y="0"/>
                  </a:lnTo>
                  <a:lnTo>
                    <a:pt x="89636" y="0"/>
                  </a:lnTo>
                  <a:cubicBezTo>
                    <a:pt x="88266" y="2146"/>
                    <a:pt x="85870" y="3469"/>
                    <a:pt x="83313" y="3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4"/>
            <p:cNvSpPr/>
            <p:nvPr/>
          </p:nvSpPr>
          <p:spPr>
            <a:xfrm>
              <a:off x="6076416" y="3507429"/>
              <a:ext cx="419735" cy="26138"/>
            </a:xfrm>
            <a:custGeom>
              <a:avLst/>
              <a:gdLst/>
              <a:ahLst/>
              <a:cxnLst/>
              <a:rect l="l" t="t" r="r" b="b"/>
              <a:pathLst>
                <a:path w="16139" h="1005" extrusionOk="0">
                  <a:moveTo>
                    <a:pt x="15134" y="1004"/>
                  </a:moveTo>
                  <a:lnTo>
                    <a:pt x="1005" y="1004"/>
                  </a:lnTo>
                  <a:cubicBezTo>
                    <a:pt x="457" y="1004"/>
                    <a:pt x="1" y="548"/>
                    <a:pt x="1" y="0"/>
                  </a:cubicBezTo>
                  <a:lnTo>
                    <a:pt x="16138" y="0"/>
                  </a:lnTo>
                  <a:cubicBezTo>
                    <a:pt x="16138" y="548"/>
                    <a:pt x="15682" y="1004"/>
                    <a:pt x="15134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4"/>
            <p:cNvSpPr/>
            <p:nvPr/>
          </p:nvSpPr>
          <p:spPr>
            <a:xfrm>
              <a:off x="6154777" y="3439159"/>
              <a:ext cx="263014" cy="28504"/>
            </a:xfrm>
            <a:custGeom>
              <a:avLst/>
              <a:gdLst/>
              <a:ahLst/>
              <a:cxnLst/>
              <a:rect l="l" t="t" r="r" b="b"/>
              <a:pathLst>
                <a:path w="10113" h="1096" extrusionOk="0">
                  <a:moveTo>
                    <a:pt x="9564" y="1096"/>
                  </a:moveTo>
                  <a:lnTo>
                    <a:pt x="548" y="1096"/>
                  </a:lnTo>
                  <a:cubicBezTo>
                    <a:pt x="252" y="1096"/>
                    <a:pt x="1" y="845"/>
                    <a:pt x="1" y="548"/>
                  </a:cubicBezTo>
                  <a:cubicBezTo>
                    <a:pt x="1" y="251"/>
                    <a:pt x="252" y="0"/>
                    <a:pt x="548" y="0"/>
                  </a:cubicBezTo>
                  <a:lnTo>
                    <a:pt x="9564" y="0"/>
                  </a:lnTo>
                  <a:cubicBezTo>
                    <a:pt x="9861" y="0"/>
                    <a:pt x="10112" y="251"/>
                    <a:pt x="10112" y="548"/>
                  </a:cubicBezTo>
                  <a:cubicBezTo>
                    <a:pt x="10112" y="845"/>
                    <a:pt x="9861" y="1096"/>
                    <a:pt x="9564" y="10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4"/>
            <p:cNvSpPr/>
            <p:nvPr/>
          </p:nvSpPr>
          <p:spPr>
            <a:xfrm>
              <a:off x="5388984" y="2213293"/>
              <a:ext cx="799653" cy="603166"/>
            </a:xfrm>
            <a:custGeom>
              <a:avLst/>
              <a:gdLst/>
              <a:ahLst/>
              <a:cxnLst/>
              <a:rect l="l" t="t" r="r" b="b"/>
              <a:pathLst>
                <a:path w="30747" h="23192" extrusionOk="0">
                  <a:moveTo>
                    <a:pt x="27711" y="23191"/>
                  </a:moveTo>
                  <a:lnTo>
                    <a:pt x="3037" y="23191"/>
                  </a:lnTo>
                  <a:cubicBezTo>
                    <a:pt x="1348" y="23191"/>
                    <a:pt x="1" y="21845"/>
                    <a:pt x="1" y="20179"/>
                  </a:cubicBezTo>
                  <a:lnTo>
                    <a:pt x="1" y="3037"/>
                  </a:lnTo>
                  <a:cubicBezTo>
                    <a:pt x="1" y="1348"/>
                    <a:pt x="1348" y="1"/>
                    <a:pt x="3037" y="1"/>
                  </a:cubicBezTo>
                  <a:lnTo>
                    <a:pt x="27711" y="1"/>
                  </a:lnTo>
                  <a:cubicBezTo>
                    <a:pt x="29400" y="1"/>
                    <a:pt x="30747" y="1348"/>
                    <a:pt x="30747" y="3037"/>
                  </a:cubicBezTo>
                  <a:lnTo>
                    <a:pt x="30747" y="20179"/>
                  </a:lnTo>
                  <a:cubicBezTo>
                    <a:pt x="30747" y="21845"/>
                    <a:pt x="29400" y="23191"/>
                    <a:pt x="27711" y="231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4"/>
            <p:cNvSpPr/>
            <p:nvPr/>
          </p:nvSpPr>
          <p:spPr>
            <a:xfrm>
              <a:off x="5388984" y="2213293"/>
              <a:ext cx="799653" cy="114615"/>
            </a:xfrm>
            <a:custGeom>
              <a:avLst/>
              <a:gdLst/>
              <a:ahLst/>
              <a:cxnLst/>
              <a:rect l="l" t="t" r="r" b="b"/>
              <a:pathLst>
                <a:path w="30747" h="4407" extrusionOk="0">
                  <a:moveTo>
                    <a:pt x="29788" y="4406"/>
                  </a:moveTo>
                  <a:lnTo>
                    <a:pt x="960" y="4406"/>
                  </a:lnTo>
                  <a:cubicBezTo>
                    <a:pt x="435" y="4406"/>
                    <a:pt x="1" y="3995"/>
                    <a:pt x="1" y="3470"/>
                  </a:cubicBezTo>
                  <a:lnTo>
                    <a:pt x="1" y="960"/>
                  </a:lnTo>
                  <a:cubicBezTo>
                    <a:pt x="1" y="435"/>
                    <a:pt x="435" y="1"/>
                    <a:pt x="960" y="1"/>
                  </a:cubicBezTo>
                  <a:lnTo>
                    <a:pt x="29788" y="1"/>
                  </a:lnTo>
                  <a:cubicBezTo>
                    <a:pt x="30336" y="1"/>
                    <a:pt x="30747" y="435"/>
                    <a:pt x="30747" y="960"/>
                  </a:cubicBezTo>
                  <a:lnTo>
                    <a:pt x="30747" y="3470"/>
                  </a:lnTo>
                  <a:cubicBezTo>
                    <a:pt x="30747" y="3995"/>
                    <a:pt x="30336" y="4406"/>
                    <a:pt x="29788" y="44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4"/>
            <p:cNvSpPr/>
            <p:nvPr/>
          </p:nvSpPr>
          <p:spPr>
            <a:xfrm>
              <a:off x="6105518" y="2256049"/>
              <a:ext cx="45123" cy="45149"/>
            </a:xfrm>
            <a:custGeom>
              <a:avLst/>
              <a:gdLst/>
              <a:ahLst/>
              <a:cxnLst/>
              <a:rect l="l" t="t" r="r" b="b"/>
              <a:pathLst>
                <a:path w="1735" h="1736" extrusionOk="0">
                  <a:moveTo>
                    <a:pt x="1735" y="868"/>
                  </a:moveTo>
                  <a:cubicBezTo>
                    <a:pt x="1735" y="1347"/>
                    <a:pt x="1347" y="1735"/>
                    <a:pt x="867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7" y="0"/>
                  </a:cubicBezTo>
                  <a:cubicBezTo>
                    <a:pt x="1347" y="0"/>
                    <a:pt x="1735" y="388"/>
                    <a:pt x="1735" y="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4"/>
            <p:cNvSpPr/>
            <p:nvPr/>
          </p:nvSpPr>
          <p:spPr>
            <a:xfrm>
              <a:off x="6040213" y="2256049"/>
              <a:ext cx="44551" cy="45149"/>
            </a:xfrm>
            <a:custGeom>
              <a:avLst/>
              <a:gdLst/>
              <a:ahLst/>
              <a:cxnLst/>
              <a:rect l="l" t="t" r="r" b="b"/>
              <a:pathLst>
                <a:path w="1713" h="1736" extrusionOk="0">
                  <a:moveTo>
                    <a:pt x="1712" y="868"/>
                  </a:moveTo>
                  <a:cubicBezTo>
                    <a:pt x="1712" y="1347"/>
                    <a:pt x="1347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47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4"/>
            <p:cNvSpPr/>
            <p:nvPr/>
          </p:nvSpPr>
          <p:spPr>
            <a:xfrm>
              <a:off x="5974908" y="2256049"/>
              <a:ext cx="44551" cy="45149"/>
            </a:xfrm>
            <a:custGeom>
              <a:avLst/>
              <a:gdLst/>
              <a:ahLst/>
              <a:cxnLst/>
              <a:rect l="l" t="t" r="r" b="b"/>
              <a:pathLst>
                <a:path w="1713" h="1736" extrusionOk="0">
                  <a:moveTo>
                    <a:pt x="1712" y="868"/>
                  </a:moveTo>
                  <a:cubicBezTo>
                    <a:pt x="1712" y="1347"/>
                    <a:pt x="1324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24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4"/>
            <p:cNvSpPr/>
            <p:nvPr/>
          </p:nvSpPr>
          <p:spPr>
            <a:xfrm>
              <a:off x="5446565" y="2393759"/>
              <a:ext cx="684491" cy="39817"/>
            </a:xfrm>
            <a:custGeom>
              <a:avLst/>
              <a:gdLst/>
              <a:ahLst/>
              <a:cxnLst/>
              <a:rect l="l" t="t" r="r" b="b"/>
              <a:pathLst>
                <a:path w="26319" h="1531" extrusionOk="0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8"/>
                    <a:pt x="1" y="754"/>
                  </a:cubicBezTo>
                  <a:cubicBezTo>
                    <a:pt x="1" y="343"/>
                    <a:pt x="343" y="1"/>
                    <a:pt x="777" y="1"/>
                  </a:cubicBezTo>
                  <a:lnTo>
                    <a:pt x="25542" y="1"/>
                  </a:lnTo>
                  <a:cubicBezTo>
                    <a:pt x="25976" y="1"/>
                    <a:pt x="26319" y="343"/>
                    <a:pt x="26319" y="754"/>
                  </a:cubicBezTo>
                  <a:cubicBezTo>
                    <a:pt x="26319" y="1188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4"/>
            <p:cNvSpPr/>
            <p:nvPr/>
          </p:nvSpPr>
          <p:spPr>
            <a:xfrm>
              <a:off x="5449556" y="2476880"/>
              <a:ext cx="562776" cy="39791"/>
            </a:xfrm>
            <a:custGeom>
              <a:avLst/>
              <a:gdLst/>
              <a:ahLst/>
              <a:cxnLst/>
              <a:rect l="l" t="t" r="r" b="b"/>
              <a:pathLst>
                <a:path w="21639" h="1530" extrusionOk="0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7"/>
                    <a:pt x="0" y="754"/>
                  </a:cubicBezTo>
                  <a:cubicBezTo>
                    <a:pt x="0" y="343"/>
                    <a:pt x="342" y="0"/>
                    <a:pt x="753" y="0"/>
                  </a:cubicBezTo>
                  <a:lnTo>
                    <a:pt x="20862" y="0"/>
                  </a:lnTo>
                  <a:cubicBezTo>
                    <a:pt x="21296" y="0"/>
                    <a:pt x="21638" y="343"/>
                    <a:pt x="21638" y="754"/>
                  </a:cubicBezTo>
                  <a:cubicBezTo>
                    <a:pt x="21638" y="1187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4"/>
            <p:cNvSpPr/>
            <p:nvPr/>
          </p:nvSpPr>
          <p:spPr>
            <a:xfrm>
              <a:off x="5446565" y="2599167"/>
              <a:ext cx="684491" cy="39791"/>
            </a:xfrm>
            <a:custGeom>
              <a:avLst/>
              <a:gdLst/>
              <a:ahLst/>
              <a:cxnLst/>
              <a:rect l="l" t="t" r="r" b="b"/>
              <a:pathLst>
                <a:path w="26319" h="1530" extrusionOk="0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7"/>
                    <a:pt x="1" y="754"/>
                  </a:cubicBezTo>
                  <a:cubicBezTo>
                    <a:pt x="1" y="343"/>
                    <a:pt x="343" y="0"/>
                    <a:pt x="777" y="0"/>
                  </a:cubicBezTo>
                  <a:lnTo>
                    <a:pt x="25542" y="0"/>
                  </a:lnTo>
                  <a:cubicBezTo>
                    <a:pt x="25976" y="0"/>
                    <a:pt x="26319" y="343"/>
                    <a:pt x="26319" y="754"/>
                  </a:cubicBezTo>
                  <a:cubicBezTo>
                    <a:pt x="26319" y="1187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4"/>
            <p:cNvSpPr/>
            <p:nvPr/>
          </p:nvSpPr>
          <p:spPr>
            <a:xfrm>
              <a:off x="5449556" y="2682261"/>
              <a:ext cx="562776" cy="39817"/>
            </a:xfrm>
            <a:custGeom>
              <a:avLst/>
              <a:gdLst/>
              <a:ahLst/>
              <a:cxnLst/>
              <a:rect l="l" t="t" r="r" b="b"/>
              <a:pathLst>
                <a:path w="21639" h="1531" extrusionOk="0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8"/>
                    <a:pt x="0" y="754"/>
                  </a:cubicBezTo>
                  <a:cubicBezTo>
                    <a:pt x="0" y="343"/>
                    <a:pt x="342" y="1"/>
                    <a:pt x="753" y="1"/>
                  </a:cubicBezTo>
                  <a:lnTo>
                    <a:pt x="20862" y="1"/>
                  </a:lnTo>
                  <a:cubicBezTo>
                    <a:pt x="21296" y="1"/>
                    <a:pt x="21638" y="343"/>
                    <a:pt x="21638" y="754"/>
                  </a:cubicBezTo>
                  <a:cubicBezTo>
                    <a:pt x="21638" y="1188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4"/>
            <p:cNvSpPr/>
            <p:nvPr/>
          </p:nvSpPr>
          <p:spPr>
            <a:xfrm>
              <a:off x="6383929" y="2544551"/>
              <a:ext cx="799627" cy="603738"/>
            </a:xfrm>
            <a:custGeom>
              <a:avLst/>
              <a:gdLst/>
              <a:ahLst/>
              <a:cxnLst/>
              <a:rect l="l" t="t" r="r" b="b"/>
              <a:pathLst>
                <a:path w="30746" h="23214" extrusionOk="0">
                  <a:moveTo>
                    <a:pt x="27710" y="23214"/>
                  </a:moveTo>
                  <a:lnTo>
                    <a:pt x="3036" y="23214"/>
                  </a:lnTo>
                  <a:cubicBezTo>
                    <a:pt x="1347" y="23214"/>
                    <a:pt x="0" y="21844"/>
                    <a:pt x="0" y="20178"/>
                  </a:cubicBezTo>
                  <a:lnTo>
                    <a:pt x="0" y="3036"/>
                  </a:lnTo>
                  <a:cubicBezTo>
                    <a:pt x="0" y="1370"/>
                    <a:pt x="1347" y="0"/>
                    <a:pt x="3036" y="0"/>
                  </a:cubicBezTo>
                  <a:lnTo>
                    <a:pt x="27710" y="0"/>
                  </a:lnTo>
                  <a:cubicBezTo>
                    <a:pt x="29399" y="0"/>
                    <a:pt x="30746" y="1370"/>
                    <a:pt x="30746" y="3036"/>
                  </a:cubicBezTo>
                  <a:lnTo>
                    <a:pt x="30746" y="20178"/>
                  </a:lnTo>
                  <a:cubicBezTo>
                    <a:pt x="30746" y="21844"/>
                    <a:pt x="29399" y="23214"/>
                    <a:pt x="27710" y="23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4"/>
            <p:cNvSpPr/>
            <p:nvPr/>
          </p:nvSpPr>
          <p:spPr>
            <a:xfrm>
              <a:off x="6383929" y="2544551"/>
              <a:ext cx="799627" cy="115187"/>
            </a:xfrm>
            <a:custGeom>
              <a:avLst/>
              <a:gdLst/>
              <a:ahLst/>
              <a:cxnLst/>
              <a:rect l="l" t="t" r="r" b="b"/>
              <a:pathLst>
                <a:path w="30746" h="4429" extrusionOk="0">
                  <a:moveTo>
                    <a:pt x="29787" y="4429"/>
                  </a:moveTo>
                  <a:lnTo>
                    <a:pt x="959" y="4429"/>
                  </a:lnTo>
                  <a:cubicBezTo>
                    <a:pt x="434" y="4429"/>
                    <a:pt x="0" y="3995"/>
                    <a:pt x="0" y="3470"/>
                  </a:cubicBezTo>
                  <a:lnTo>
                    <a:pt x="0" y="959"/>
                  </a:lnTo>
                  <a:cubicBezTo>
                    <a:pt x="0" y="434"/>
                    <a:pt x="434" y="0"/>
                    <a:pt x="959" y="0"/>
                  </a:cubicBezTo>
                  <a:lnTo>
                    <a:pt x="29787" y="0"/>
                  </a:lnTo>
                  <a:cubicBezTo>
                    <a:pt x="30312" y="0"/>
                    <a:pt x="30746" y="434"/>
                    <a:pt x="30746" y="959"/>
                  </a:cubicBezTo>
                  <a:lnTo>
                    <a:pt x="30746" y="3470"/>
                  </a:lnTo>
                  <a:cubicBezTo>
                    <a:pt x="30746" y="3995"/>
                    <a:pt x="30312" y="4429"/>
                    <a:pt x="29787" y="44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4"/>
            <p:cNvSpPr/>
            <p:nvPr/>
          </p:nvSpPr>
          <p:spPr>
            <a:xfrm>
              <a:off x="7100437" y="2587880"/>
              <a:ext cx="45123" cy="44551"/>
            </a:xfrm>
            <a:custGeom>
              <a:avLst/>
              <a:gdLst/>
              <a:ahLst/>
              <a:cxnLst/>
              <a:rect l="l" t="t" r="r" b="b"/>
              <a:pathLst>
                <a:path w="1735" h="1713" extrusionOk="0">
                  <a:moveTo>
                    <a:pt x="1735" y="845"/>
                  </a:moveTo>
                  <a:cubicBezTo>
                    <a:pt x="1735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35" y="389"/>
                    <a:pt x="1735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4"/>
            <p:cNvSpPr/>
            <p:nvPr/>
          </p:nvSpPr>
          <p:spPr>
            <a:xfrm>
              <a:off x="7035132" y="2587880"/>
              <a:ext cx="44551" cy="4455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2" y="845"/>
                  </a:moveTo>
                  <a:cubicBezTo>
                    <a:pt x="1712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12" y="389"/>
                    <a:pt x="1712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4"/>
            <p:cNvSpPr/>
            <p:nvPr/>
          </p:nvSpPr>
          <p:spPr>
            <a:xfrm>
              <a:off x="6969827" y="2587880"/>
              <a:ext cx="44551" cy="4455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3" y="845"/>
                  </a:moveTo>
                  <a:cubicBezTo>
                    <a:pt x="1713" y="1325"/>
                    <a:pt x="1325" y="1713"/>
                    <a:pt x="845" y="1713"/>
                  </a:cubicBezTo>
                  <a:cubicBezTo>
                    <a:pt x="389" y="1713"/>
                    <a:pt x="1" y="1325"/>
                    <a:pt x="1" y="845"/>
                  </a:cubicBezTo>
                  <a:cubicBezTo>
                    <a:pt x="1" y="389"/>
                    <a:pt x="389" y="1"/>
                    <a:pt x="845" y="1"/>
                  </a:cubicBezTo>
                  <a:cubicBezTo>
                    <a:pt x="1325" y="1"/>
                    <a:pt x="1713" y="389"/>
                    <a:pt x="1713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4"/>
            <p:cNvSpPr/>
            <p:nvPr/>
          </p:nvSpPr>
          <p:spPr>
            <a:xfrm>
              <a:off x="6441510" y="2725018"/>
              <a:ext cx="684465" cy="39791"/>
            </a:xfrm>
            <a:custGeom>
              <a:avLst/>
              <a:gdLst/>
              <a:ahLst/>
              <a:cxnLst/>
              <a:rect l="l" t="t" r="r" b="b"/>
              <a:pathLst>
                <a:path w="26318" h="1530" extrusionOk="0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7"/>
                    <a:pt x="0" y="754"/>
                  </a:cubicBezTo>
                  <a:cubicBezTo>
                    <a:pt x="0" y="343"/>
                    <a:pt x="343" y="0"/>
                    <a:pt x="776" y="0"/>
                  </a:cubicBezTo>
                  <a:lnTo>
                    <a:pt x="25542" y="0"/>
                  </a:lnTo>
                  <a:cubicBezTo>
                    <a:pt x="25975" y="0"/>
                    <a:pt x="26318" y="343"/>
                    <a:pt x="26318" y="754"/>
                  </a:cubicBezTo>
                  <a:cubicBezTo>
                    <a:pt x="26318" y="1187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4"/>
            <p:cNvSpPr/>
            <p:nvPr/>
          </p:nvSpPr>
          <p:spPr>
            <a:xfrm>
              <a:off x="6444475" y="2808112"/>
              <a:ext cx="562776" cy="39817"/>
            </a:xfrm>
            <a:custGeom>
              <a:avLst/>
              <a:gdLst/>
              <a:ahLst/>
              <a:cxnLst/>
              <a:rect l="l" t="t" r="r" b="b"/>
              <a:pathLst>
                <a:path w="21639" h="1531" extrusionOk="0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8"/>
                    <a:pt x="0" y="777"/>
                  </a:cubicBezTo>
                  <a:cubicBezTo>
                    <a:pt x="0" y="343"/>
                    <a:pt x="343" y="1"/>
                    <a:pt x="754" y="1"/>
                  </a:cubicBezTo>
                  <a:lnTo>
                    <a:pt x="20863" y="1"/>
                  </a:lnTo>
                  <a:cubicBezTo>
                    <a:pt x="21296" y="1"/>
                    <a:pt x="21639" y="343"/>
                    <a:pt x="21639" y="777"/>
                  </a:cubicBezTo>
                  <a:cubicBezTo>
                    <a:pt x="21639" y="1188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4"/>
            <p:cNvSpPr/>
            <p:nvPr/>
          </p:nvSpPr>
          <p:spPr>
            <a:xfrm>
              <a:off x="6441510" y="2930399"/>
              <a:ext cx="684465" cy="39817"/>
            </a:xfrm>
            <a:custGeom>
              <a:avLst/>
              <a:gdLst/>
              <a:ahLst/>
              <a:cxnLst/>
              <a:rect l="l" t="t" r="r" b="b"/>
              <a:pathLst>
                <a:path w="26318" h="1531" extrusionOk="0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8"/>
                    <a:pt x="0" y="754"/>
                  </a:cubicBezTo>
                  <a:lnTo>
                    <a:pt x="0" y="754"/>
                  </a:lnTo>
                  <a:cubicBezTo>
                    <a:pt x="0" y="343"/>
                    <a:pt x="343" y="1"/>
                    <a:pt x="776" y="1"/>
                  </a:cubicBezTo>
                  <a:lnTo>
                    <a:pt x="25542" y="1"/>
                  </a:lnTo>
                  <a:cubicBezTo>
                    <a:pt x="25975" y="1"/>
                    <a:pt x="26318" y="343"/>
                    <a:pt x="26318" y="754"/>
                  </a:cubicBezTo>
                  <a:lnTo>
                    <a:pt x="26318" y="754"/>
                  </a:lnTo>
                  <a:cubicBezTo>
                    <a:pt x="26318" y="1188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4"/>
            <p:cNvSpPr/>
            <p:nvPr/>
          </p:nvSpPr>
          <p:spPr>
            <a:xfrm>
              <a:off x="6444475" y="3013519"/>
              <a:ext cx="562776" cy="39791"/>
            </a:xfrm>
            <a:custGeom>
              <a:avLst/>
              <a:gdLst/>
              <a:ahLst/>
              <a:cxnLst/>
              <a:rect l="l" t="t" r="r" b="b"/>
              <a:pathLst>
                <a:path w="21639" h="1530" extrusionOk="0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7"/>
                    <a:pt x="0" y="776"/>
                  </a:cubicBezTo>
                  <a:cubicBezTo>
                    <a:pt x="0" y="343"/>
                    <a:pt x="343" y="0"/>
                    <a:pt x="754" y="0"/>
                  </a:cubicBezTo>
                  <a:lnTo>
                    <a:pt x="20863" y="0"/>
                  </a:lnTo>
                  <a:cubicBezTo>
                    <a:pt x="21296" y="0"/>
                    <a:pt x="21639" y="343"/>
                    <a:pt x="21639" y="776"/>
                  </a:cubicBezTo>
                  <a:cubicBezTo>
                    <a:pt x="21639" y="1187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4"/>
            <p:cNvSpPr/>
            <p:nvPr/>
          </p:nvSpPr>
          <p:spPr>
            <a:xfrm>
              <a:off x="5535615" y="2905484"/>
              <a:ext cx="506392" cy="382310"/>
            </a:xfrm>
            <a:custGeom>
              <a:avLst/>
              <a:gdLst/>
              <a:ahLst/>
              <a:cxnLst/>
              <a:rect l="l" t="t" r="r" b="b"/>
              <a:pathLst>
                <a:path w="19471" h="14700" extrusionOk="0">
                  <a:moveTo>
                    <a:pt x="17553" y="14700"/>
                  </a:moveTo>
                  <a:lnTo>
                    <a:pt x="1918" y="14700"/>
                  </a:lnTo>
                  <a:cubicBezTo>
                    <a:pt x="868" y="14700"/>
                    <a:pt x="1" y="13832"/>
                    <a:pt x="1" y="12760"/>
                  </a:cubicBezTo>
                  <a:lnTo>
                    <a:pt x="1" y="1918"/>
                  </a:lnTo>
                  <a:cubicBezTo>
                    <a:pt x="1" y="845"/>
                    <a:pt x="868" y="0"/>
                    <a:pt x="1918" y="0"/>
                  </a:cubicBezTo>
                  <a:lnTo>
                    <a:pt x="17553" y="0"/>
                  </a:lnTo>
                  <a:cubicBezTo>
                    <a:pt x="18626" y="0"/>
                    <a:pt x="19471" y="845"/>
                    <a:pt x="19471" y="1918"/>
                  </a:cubicBezTo>
                  <a:lnTo>
                    <a:pt x="19471" y="12760"/>
                  </a:lnTo>
                  <a:cubicBezTo>
                    <a:pt x="19471" y="13832"/>
                    <a:pt x="18626" y="14700"/>
                    <a:pt x="17553" y="147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4"/>
            <p:cNvSpPr/>
            <p:nvPr/>
          </p:nvSpPr>
          <p:spPr>
            <a:xfrm>
              <a:off x="5535615" y="2905484"/>
              <a:ext cx="506392" cy="72431"/>
            </a:xfrm>
            <a:custGeom>
              <a:avLst/>
              <a:gdLst/>
              <a:ahLst/>
              <a:cxnLst/>
              <a:rect l="l" t="t" r="r" b="b"/>
              <a:pathLst>
                <a:path w="19471" h="2785" extrusionOk="0">
                  <a:moveTo>
                    <a:pt x="18877" y="2785"/>
                  </a:moveTo>
                  <a:lnTo>
                    <a:pt x="594" y="2785"/>
                  </a:lnTo>
                  <a:cubicBezTo>
                    <a:pt x="275" y="2785"/>
                    <a:pt x="1" y="2534"/>
                    <a:pt x="1" y="2191"/>
                  </a:cubicBezTo>
                  <a:lnTo>
                    <a:pt x="1" y="594"/>
                  </a:lnTo>
                  <a:cubicBezTo>
                    <a:pt x="1" y="274"/>
                    <a:pt x="275" y="0"/>
                    <a:pt x="594" y="0"/>
                  </a:cubicBezTo>
                  <a:lnTo>
                    <a:pt x="18877" y="0"/>
                  </a:lnTo>
                  <a:cubicBezTo>
                    <a:pt x="19197" y="0"/>
                    <a:pt x="19471" y="274"/>
                    <a:pt x="19471" y="594"/>
                  </a:cubicBezTo>
                  <a:lnTo>
                    <a:pt x="19471" y="2191"/>
                  </a:lnTo>
                  <a:cubicBezTo>
                    <a:pt x="19471" y="2534"/>
                    <a:pt x="19197" y="2785"/>
                    <a:pt x="18877" y="27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4"/>
            <p:cNvSpPr/>
            <p:nvPr/>
          </p:nvSpPr>
          <p:spPr>
            <a:xfrm>
              <a:off x="5989759" y="2932792"/>
              <a:ext cx="27906" cy="27906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1073" y="548"/>
                  </a:moveTo>
                  <a:cubicBezTo>
                    <a:pt x="1073" y="845"/>
                    <a:pt x="845" y="1073"/>
                    <a:pt x="525" y="1073"/>
                  </a:cubicBezTo>
                  <a:cubicBezTo>
                    <a:pt x="228" y="1073"/>
                    <a:pt x="0" y="845"/>
                    <a:pt x="0" y="548"/>
                  </a:cubicBezTo>
                  <a:cubicBezTo>
                    <a:pt x="0" y="228"/>
                    <a:pt x="228" y="0"/>
                    <a:pt x="525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4"/>
            <p:cNvSpPr/>
            <p:nvPr/>
          </p:nvSpPr>
          <p:spPr>
            <a:xfrm>
              <a:off x="5948199" y="2932792"/>
              <a:ext cx="27932" cy="27906"/>
            </a:xfrm>
            <a:custGeom>
              <a:avLst/>
              <a:gdLst/>
              <a:ahLst/>
              <a:cxnLst/>
              <a:rect l="l" t="t" r="r" b="b"/>
              <a:pathLst>
                <a:path w="1074" h="1073" extrusionOk="0">
                  <a:moveTo>
                    <a:pt x="1073" y="548"/>
                  </a:moveTo>
                  <a:cubicBezTo>
                    <a:pt x="1073" y="845"/>
                    <a:pt x="845" y="1073"/>
                    <a:pt x="548" y="1073"/>
                  </a:cubicBezTo>
                  <a:cubicBezTo>
                    <a:pt x="229" y="1073"/>
                    <a:pt x="0" y="845"/>
                    <a:pt x="0" y="548"/>
                  </a:cubicBezTo>
                  <a:cubicBezTo>
                    <a:pt x="0" y="228"/>
                    <a:pt x="229" y="0"/>
                    <a:pt x="548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4"/>
            <p:cNvSpPr/>
            <p:nvPr/>
          </p:nvSpPr>
          <p:spPr>
            <a:xfrm>
              <a:off x="5906638" y="2932792"/>
              <a:ext cx="28530" cy="27906"/>
            </a:xfrm>
            <a:custGeom>
              <a:avLst/>
              <a:gdLst/>
              <a:ahLst/>
              <a:cxnLst/>
              <a:rect l="l" t="t" r="r" b="b"/>
              <a:pathLst>
                <a:path w="1097" h="1073" extrusionOk="0">
                  <a:moveTo>
                    <a:pt x="1096" y="548"/>
                  </a:moveTo>
                  <a:cubicBezTo>
                    <a:pt x="1096" y="845"/>
                    <a:pt x="845" y="1073"/>
                    <a:pt x="548" y="1073"/>
                  </a:cubicBezTo>
                  <a:cubicBezTo>
                    <a:pt x="252" y="1073"/>
                    <a:pt x="1" y="845"/>
                    <a:pt x="1" y="548"/>
                  </a:cubicBezTo>
                  <a:cubicBezTo>
                    <a:pt x="1" y="228"/>
                    <a:pt x="252" y="0"/>
                    <a:pt x="548" y="0"/>
                  </a:cubicBezTo>
                  <a:cubicBezTo>
                    <a:pt x="845" y="0"/>
                    <a:pt x="1096" y="228"/>
                    <a:pt x="1096" y="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4"/>
            <p:cNvSpPr/>
            <p:nvPr/>
          </p:nvSpPr>
          <p:spPr>
            <a:xfrm>
              <a:off x="5572415" y="3019449"/>
              <a:ext cx="432791" cy="25565"/>
            </a:xfrm>
            <a:custGeom>
              <a:avLst/>
              <a:gdLst/>
              <a:ahLst/>
              <a:cxnLst/>
              <a:rect l="l" t="t" r="r" b="b"/>
              <a:pathLst>
                <a:path w="16641" h="983" extrusionOk="0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480"/>
                  </a:cubicBezTo>
                  <a:cubicBezTo>
                    <a:pt x="1" y="229"/>
                    <a:pt x="206" y="1"/>
                    <a:pt x="480" y="1"/>
                  </a:cubicBezTo>
                  <a:lnTo>
                    <a:pt x="16161" y="1"/>
                  </a:lnTo>
                  <a:cubicBezTo>
                    <a:pt x="16435" y="1"/>
                    <a:pt x="16641" y="229"/>
                    <a:pt x="16641" y="480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4"/>
            <p:cNvSpPr/>
            <p:nvPr/>
          </p:nvSpPr>
          <p:spPr>
            <a:xfrm>
              <a:off x="5574210" y="3072296"/>
              <a:ext cx="356199" cy="24941"/>
            </a:xfrm>
            <a:custGeom>
              <a:avLst/>
              <a:gdLst/>
              <a:ahLst/>
              <a:cxnLst/>
              <a:rect l="l" t="t" r="r" b="b"/>
              <a:pathLst>
                <a:path w="13696" h="959" extrusionOk="0">
                  <a:moveTo>
                    <a:pt x="13193" y="959"/>
                  </a:moveTo>
                  <a:lnTo>
                    <a:pt x="480" y="959"/>
                  </a:lnTo>
                  <a:cubicBezTo>
                    <a:pt x="206" y="959"/>
                    <a:pt x="0" y="753"/>
                    <a:pt x="0" y="479"/>
                  </a:cubicBezTo>
                  <a:cubicBezTo>
                    <a:pt x="0" y="206"/>
                    <a:pt x="206" y="0"/>
                    <a:pt x="480" y="0"/>
                  </a:cubicBezTo>
                  <a:lnTo>
                    <a:pt x="13193" y="0"/>
                  </a:lnTo>
                  <a:cubicBezTo>
                    <a:pt x="13467" y="0"/>
                    <a:pt x="13696" y="206"/>
                    <a:pt x="13696" y="479"/>
                  </a:cubicBezTo>
                  <a:cubicBezTo>
                    <a:pt x="13696" y="753"/>
                    <a:pt x="13467" y="959"/>
                    <a:pt x="13193" y="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4"/>
            <p:cNvSpPr/>
            <p:nvPr/>
          </p:nvSpPr>
          <p:spPr>
            <a:xfrm>
              <a:off x="5572415" y="3149461"/>
              <a:ext cx="432791" cy="25539"/>
            </a:xfrm>
            <a:custGeom>
              <a:avLst/>
              <a:gdLst/>
              <a:ahLst/>
              <a:cxnLst/>
              <a:rect l="l" t="t" r="r" b="b"/>
              <a:pathLst>
                <a:path w="16641" h="982" extrusionOk="0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503"/>
                  </a:cubicBezTo>
                  <a:cubicBezTo>
                    <a:pt x="1" y="229"/>
                    <a:pt x="206" y="0"/>
                    <a:pt x="480" y="0"/>
                  </a:cubicBezTo>
                  <a:lnTo>
                    <a:pt x="16161" y="0"/>
                  </a:lnTo>
                  <a:cubicBezTo>
                    <a:pt x="16435" y="0"/>
                    <a:pt x="16641" y="229"/>
                    <a:pt x="16641" y="503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4"/>
            <p:cNvSpPr/>
            <p:nvPr/>
          </p:nvSpPr>
          <p:spPr>
            <a:xfrm>
              <a:off x="5574210" y="3202282"/>
              <a:ext cx="356199" cy="24967"/>
            </a:xfrm>
            <a:custGeom>
              <a:avLst/>
              <a:gdLst/>
              <a:ahLst/>
              <a:cxnLst/>
              <a:rect l="l" t="t" r="r" b="b"/>
              <a:pathLst>
                <a:path w="13696" h="960" extrusionOk="0">
                  <a:moveTo>
                    <a:pt x="13193" y="960"/>
                  </a:moveTo>
                  <a:lnTo>
                    <a:pt x="480" y="960"/>
                  </a:lnTo>
                  <a:cubicBezTo>
                    <a:pt x="206" y="960"/>
                    <a:pt x="0" y="754"/>
                    <a:pt x="0" y="480"/>
                  </a:cubicBezTo>
                  <a:cubicBezTo>
                    <a:pt x="0" y="229"/>
                    <a:pt x="206" y="1"/>
                    <a:pt x="480" y="1"/>
                  </a:cubicBezTo>
                  <a:lnTo>
                    <a:pt x="13193" y="1"/>
                  </a:lnTo>
                  <a:cubicBezTo>
                    <a:pt x="13467" y="1"/>
                    <a:pt x="13696" y="229"/>
                    <a:pt x="13696" y="480"/>
                  </a:cubicBezTo>
                  <a:cubicBezTo>
                    <a:pt x="13696" y="754"/>
                    <a:pt x="13467" y="960"/>
                    <a:pt x="13193" y="9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4"/>
            <p:cNvSpPr/>
            <p:nvPr/>
          </p:nvSpPr>
          <p:spPr>
            <a:xfrm>
              <a:off x="5800372" y="2298780"/>
              <a:ext cx="971796" cy="975359"/>
            </a:xfrm>
            <a:custGeom>
              <a:avLst/>
              <a:gdLst/>
              <a:ahLst/>
              <a:cxnLst/>
              <a:rect l="l" t="t" r="r" b="b"/>
              <a:pathLst>
                <a:path w="37366" h="37503" extrusionOk="0">
                  <a:moveTo>
                    <a:pt x="34901" y="5707"/>
                  </a:moveTo>
                  <a:cubicBezTo>
                    <a:pt x="34901" y="5707"/>
                    <a:pt x="25634" y="6027"/>
                    <a:pt x="18672" y="1"/>
                  </a:cubicBezTo>
                  <a:cubicBezTo>
                    <a:pt x="11733" y="6027"/>
                    <a:pt x="2466" y="5707"/>
                    <a:pt x="2466" y="5707"/>
                  </a:cubicBezTo>
                  <a:cubicBezTo>
                    <a:pt x="1" y="33508"/>
                    <a:pt x="18672" y="37503"/>
                    <a:pt x="18672" y="37503"/>
                  </a:cubicBezTo>
                  <a:cubicBezTo>
                    <a:pt x="18672" y="37503"/>
                    <a:pt x="37366" y="33508"/>
                    <a:pt x="34901" y="57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4"/>
            <p:cNvSpPr/>
            <p:nvPr/>
          </p:nvSpPr>
          <p:spPr>
            <a:xfrm>
              <a:off x="5867471" y="2337375"/>
              <a:ext cx="837624" cy="897597"/>
            </a:xfrm>
            <a:custGeom>
              <a:avLst/>
              <a:gdLst/>
              <a:ahLst/>
              <a:cxnLst/>
              <a:rect l="l" t="t" r="r" b="b"/>
              <a:pathLst>
                <a:path w="32207" h="34513" extrusionOk="0">
                  <a:moveTo>
                    <a:pt x="1826" y="5867"/>
                  </a:moveTo>
                  <a:cubicBezTo>
                    <a:pt x="776" y="18443"/>
                    <a:pt x="4702" y="25359"/>
                    <a:pt x="8194" y="28966"/>
                  </a:cubicBezTo>
                  <a:cubicBezTo>
                    <a:pt x="11732" y="32595"/>
                    <a:pt x="15521" y="33668"/>
                    <a:pt x="16092" y="33805"/>
                  </a:cubicBezTo>
                  <a:cubicBezTo>
                    <a:pt x="16685" y="33668"/>
                    <a:pt x="20474" y="32595"/>
                    <a:pt x="24012" y="28966"/>
                  </a:cubicBezTo>
                  <a:cubicBezTo>
                    <a:pt x="27505" y="25359"/>
                    <a:pt x="31431" y="18443"/>
                    <a:pt x="30381" y="5867"/>
                  </a:cubicBezTo>
                  <a:cubicBezTo>
                    <a:pt x="28783" y="5867"/>
                    <a:pt x="21661" y="5501"/>
                    <a:pt x="16092" y="845"/>
                  </a:cubicBezTo>
                  <a:cubicBezTo>
                    <a:pt x="10545" y="5501"/>
                    <a:pt x="3424" y="5867"/>
                    <a:pt x="1826" y="5867"/>
                  </a:cubicBezTo>
                  <a:close/>
                  <a:moveTo>
                    <a:pt x="16092" y="34512"/>
                  </a:moveTo>
                  <a:cubicBezTo>
                    <a:pt x="16069" y="34512"/>
                    <a:pt x="16046" y="34512"/>
                    <a:pt x="16023" y="34512"/>
                  </a:cubicBezTo>
                  <a:cubicBezTo>
                    <a:pt x="15864" y="34467"/>
                    <a:pt x="11687" y="33531"/>
                    <a:pt x="7715" y="29468"/>
                  </a:cubicBezTo>
                  <a:cubicBezTo>
                    <a:pt x="4086" y="25747"/>
                    <a:pt x="0" y="18557"/>
                    <a:pt x="1164" y="5501"/>
                  </a:cubicBezTo>
                  <a:cubicBezTo>
                    <a:pt x="1187" y="5319"/>
                    <a:pt x="1324" y="5182"/>
                    <a:pt x="1507" y="5182"/>
                  </a:cubicBezTo>
                  <a:cubicBezTo>
                    <a:pt x="1507" y="5182"/>
                    <a:pt x="1507" y="5182"/>
                    <a:pt x="1666" y="5182"/>
                  </a:cubicBezTo>
                  <a:cubicBezTo>
                    <a:pt x="2853" y="5182"/>
                    <a:pt x="10271" y="4976"/>
                    <a:pt x="15887" y="115"/>
                  </a:cubicBezTo>
                  <a:cubicBezTo>
                    <a:pt x="16001" y="0"/>
                    <a:pt x="16206" y="0"/>
                    <a:pt x="16320" y="115"/>
                  </a:cubicBezTo>
                  <a:cubicBezTo>
                    <a:pt x="22415" y="5387"/>
                    <a:pt x="30609" y="5182"/>
                    <a:pt x="30677" y="5182"/>
                  </a:cubicBezTo>
                  <a:cubicBezTo>
                    <a:pt x="30883" y="5159"/>
                    <a:pt x="31020" y="5319"/>
                    <a:pt x="31043" y="5501"/>
                  </a:cubicBezTo>
                  <a:cubicBezTo>
                    <a:pt x="32207" y="18557"/>
                    <a:pt x="28121" y="25747"/>
                    <a:pt x="24492" y="29468"/>
                  </a:cubicBezTo>
                  <a:cubicBezTo>
                    <a:pt x="20520" y="33531"/>
                    <a:pt x="16343" y="34467"/>
                    <a:pt x="16183" y="34512"/>
                  </a:cubicBezTo>
                  <a:cubicBezTo>
                    <a:pt x="16160" y="34512"/>
                    <a:pt x="16138" y="34512"/>
                    <a:pt x="16092" y="345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4"/>
            <p:cNvSpPr/>
            <p:nvPr/>
          </p:nvSpPr>
          <p:spPr>
            <a:xfrm>
              <a:off x="6093035" y="2653185"/>
              <a:ext cx="386471" cy="386471"/>
            </a:xfrm>
            <a:custGeom>
              <a:avLst/>
              <a:gdLst/>
              <a:ahLst/>
              <a:cxnLst/>
              <a:rect l="l" t="t" r="r" b="b"/>
              <a:pathLst>
                <a:path w="14860" h="14860" extrusionOk="0">
                  <a:moveTo>
                    <a:pt x="3082" y="708"/>
                  </a:moveTo>
                  <a:cubicBezTo>
                    <a:pt x="1781" y="708"/>
                    <a:pt x="708" y="1781"/>
                    <a:pt x="708" y="3082"/>
                  </a:cubicBezTo>
                  <a:lnTo>
                    <a:pt x="708" y="11778"/>
                  </a:lnTo>
                  <a:cubicBezTo>
                    <a:pt x="708" y="13079"/>
                    <a:pt x="1781" y="14152"/>
                    <a:pt x="3082" y="14152"/>
                  </a:cubicBezTo>
                  <a:lnTo>
                    <a:pt x="11779" y="14152"/>
                  </a:lnTo>
                  <a:cubicBezTo>
                    <a:pt x="13080" y="14152"/>
                    <a:pt x="14152" y="13079"/>
                    <a:pt x="14152" y="11778"/>
                  </a:cubicBezTo>
                  <a:lnTo>
                    <a:pt x="14152" y="3082"/>
                  </a:lnTo>
                  <a:cubicBezTo>
                    <a:pt x="14152" y="1781"/>
                    <a:pt x="13080" y="708"/>
                    <a:pt x="11779" y="708"/>
                  </a:cubicBezTo>
                  <a:close/>
                  <a:moveTo>
                    <a:pt x="11779" y="14860"/>
                  </a:moveTo>
                  <a:lnTo>
                    <a:pt x="3082" y="14860"/>
                  </a:lnTo>
                  <a:cubicBezTo>
                    <a:pt x="1393" y="14860"/>
                    <a:pt x="1" y="13467"/>
                    <a:pt x="1" y="11778"/>
                  </a:cubicBezTo>
                  <a:lnTo>
                    <a:pt x="1" y="3082"/>
                  </a:lnTo>
                  <a:cubicBezTo>
                    <a:pt x="1" y="1393"/>
                    <a:pt x="1393" y="1"/>
                    <a:pt x="3082" y="1"/>
                  </a:cubicBezTo>
                  <a:lnTo>
                    <a:pt x="11779" y="1"/>
                  </a:lnTo>
                  <a:cubicBezTo>
                    <a:pt x="13468" y="1"/>
                    <a:pt x="14860" y="1393"/>
                    <a:pt x="14860" y="3082"/>
                  </a:cubicBezTo>
                  <a:lnTo>
                    <a:pt x="14860" y="11778"/>
                  </a:lnTo>
                  <a:cubicBezTo>
                    <a:pt x="14860" y="13467"/>
                    <a:pt x="13468" y="14860"/>
                    <a:pt x="11779" y="148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4"/>
            <p:cNvSpPr/>
            <p:nvPr/>
          </p:nvSpPr>
          <p:spPr>
            <a:xfrm>
              <a:off x="6179718" y="2533862"/>
              <a:ext cx="213131" cy="137762"/>
            </a:xfrm>
            <a:custGeom>
              <a:avLst/>
              <a:gdLst/>
              <a:ahLst/>
              <a:cxnLst/>
              <a:rect l="l" t="t" r="r" b="b"/>
              <a:pathLst>
                <a:path w="8195" h="5297" extrusionOk="0">
                  <a:moveTo>
                    <a:pt x="7852" y="5296"/>
                  </a:moveTo>
                  <a:cubicBezTo>
                    <a:pt x="7647" y="5296"/>
                    <a:pt x="7510" y="5136"/>
                    <a:pt x="7510" y="4954"/>
                  </a:cubicBezTo>
                  <a:lnTo>
                    <a:pt x="7510" y="4086"/>
                  </a:lnTo>
                  <a:cubicBezTo>
                    <a:pt x="7510" y="2215"/>
                    <a:pt x="5980" y="685"/>
                    <a:pt x="4109" y="685"/>
                  </a:cubicBezTo>
                  <a:cubicBezTo>
                    <a:pt x="2214" y="685"/>
                    <a:pt x="685" y="2215"/>
                    <a:pt x="685" y="4086"/>
                  </a:cubicBezTo>
                  <a:lnTo>
                    <a:pt x="685" y="4954"/>
                  </a:lnTo>
                  <a:cubicBezTo>
                    <a:pt x="685" y="5136"/>
                    <a:pt x="548" y="5296"/>
                    <a:pt x="343" y="5296"/>
                  </a:cubicBezTo>
                  <a:cubicBezTo>
                    <a:pt x="160" y="5296"/>
                    <a:pt x="0" y="5136"/>
                    <a:pt x="0" y="4954"/>
                  </a:cubicBezTo>
                  <a:lnTo>
                    <a:pt x="0" y="4086"/>
                  </a:lnTo>
                  <a:cubicBezTo>
                    <a:pt x="0" y="1849"/>
                    <a:pt x="1849" y="1"/>
                    <a:pt x="4109" y="1"/>
                  </a:cubicBezTo>
                  <a:cubicBezTo>
                    <a:pt x="6346" y="1"/>
                    <a:pt x="8194" y="1849"/>
                    <a:pt x="8194" y="4086"/>
                  </a:cubicBezTo>
                  <a:lnTo>
                    <a:pt x="8194" y="4954"/>
                  </a:lnTo>
                  <a:cubicBezTo>
                    <a:pt x="8194" y="5136"/>
                    <a:pt x="8035" y="5296"/>
                    <a:pt x="7852" y="5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4"/>
            <p:cNvSpPr/>
            <p:nvPr/>
          </p:nvSpPr>
          <p:spPr>
            <a:xfrm>
              <a:off x="6218287" y="2712560"/>
              <a:ext cx="135967" cy="267747"/>
            </a:xfrm>
            <a:custGeom>
              <a:avLst/>
              <a:gdLst/>
              <a:ahLst/>
              <a:cxnLst/>
              <a:rect l="l" t="t" r="r" b="b"/>
              <a:pathLst>
                <a:path w="5228" h="10295" extrusionOk="0">
                  <a:moveTo>
                    <a:pt x="1165" y="9587"/>
                  </a:moveTo>
                  <a:lnTo>
                    <a:pt x="4064" y="9587"/>
                  </a:lnTo>
                  <a:lnTo>
                    <a:pt x="3219" y="4702"/>
                  </a:lnTo>
                  <a:cubicBezTo>
                    <a:pt x="3196" y="4542"/>
                    <a:pt x="3288" y="4405"/>
                    <a:pt x="3425" y="4337"/>
                  </a:cubicBezTo>
                  <a:cubicBezTo>
                    <a:pt x="4087" y="4017"/>
                    <a:pt x="4520" y="3333"/>
                    <a:pt x="4520" y="2602"/>
                  </a:cubicBezTo>
                  <a:cubicBezTo>
                    <a:pt x="4520" y="1552"/>
                    <a:pt x="3676" y="708"/>
                    <a:pt x="2603" y="708"/>
                  </a:cubicBezTo>
                  <a:cubicBezTo>
                    <a:pt x="1553" y="708"/>
                    <a:pt x="708" y="1552"/>
                    <a:pt x="708" y="2602"/>
                  </a:cubicBezTo>
                  <a:cubicBezTo>
                    <a:pt x="708" y="3333"/>
                    <a:pt x="1142" y="4017"/>
                    <a:pt x="1804" y="4337"/>
                  </a:cubicBezTo>
                  <a:cubicBezTo>
                    <a:pt x="1941" y="4405"/>
                    <a:pt x="2032" y="4542"/>
                    <a:pt x="2009" y="4702"/>
                  </a:cubicBezTo>
                  <a:close/>
                  <a:moveTo>
                    <a:pt x="4475" y="10294"/>
                  </a:moveTo>
                  <a:lnTo>
                    <a:pt x="754" y="10294"/>
                  </a:lnTo>
                  <a:cubicBezTo>
                    <a:pt x="663" y="10294"/>
                    <a:pt x="571" y="10249"/>
                    <a:pt x="503" y="10157"/>
                  </a:cubicBezTo>
                  <a:cubicBezTo>
                    <a:pt x="435" y="10089"/>
                    <a:pt x="412" y="9997"/>
                    <a:pt x="412" y="9883"/>
                  </a:cubicBezTo>
                  <a:lnTo>
                    <a:pt x="1279" y="4839"/>
                  </a:lnTo>
                  <a:cubicBezTo>
                    <a:pt x="503" y="4360"/>
                    <a:pt x="1" y="3515"/>
                    <a:pt x="1" y="2602"/>
                  </a:cubicBezTo>
                  <a:cubicBezTo>
                    <a:pt x="1" y="1164"/>
                    <a:pt x="1188" y="0"/>
                    <a:pt x="2603" y="0"/>
                  </a:cubicBezTo>
                  <a:cubicBezTo>
                    <a:pt x="4041" y="0"/>
                    <a:pt x="5228" y="1164"/>
                    <a:pt x="5228" y="2602"/>
                  </a:cubicBezTo>
                  <a:cubicBezTo>
                    <a:pt x="5228" y="3515"/>
                    <a:pt x="4726" y="4360"/>
                    <a:pt x="3950" y="4839"/>
                  </a:cubicBezTo>
                  <a:lnTo>
                    <a:pt x="4817" y="9883"/>
                  </a:lnTo>
                  <a:cubicBezTo>
                    <a:pt x="4817" y="9997"/>
                    <a:pt x="4794" y="10089"/>
                    <a:pt x="4726" y="10157"/>
                  </a:cubicBezTo>
                  <a:cubicBezTo>
                    <a:pt x="4657" y="10249"/>
                    <a:pt x="4566" y="10294"/>
                    <a:pt x="4475" y="102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4"/>
            <p:cNvSpPr/>
            <p:nvPr/>
          </p:nvSpPr>
          <p:spPr>
            <a:xfrm>
              <a:off x="6870686" y="2919138"/>
              <a:ext cx="310504" cy="374014"/>
            </a:xfrm>
            <a:custGeom>
              <a:avLst/>
              <a:gdLst/>
              <a:ahLst/>
              <a:cxnLst/>
              <a:rect l="l" t="t" r="r" b="b"/>
              <a:pathLst>
                <a:path w="11939" h="14381" extrusionOk="0">
                  <a:moveTo>
                    <a:pt x="10227" y="0"/>
                  </a:moveTo>
                  <a:lnTo>
                    <a:pt x="1713" y="0"/>
                  </a:lnTo>
                  <a:cubicBezTo>
                    <a:pt x="754" y="0"/>
                    <a:pt x="1" y="776"/>
                    <a:pt x="1" y="1712"/>
                  </a:cubicBezTo>
                  <a:lnTo>
                    <a:pt x="1" y="10249"/>
                  </a:lnTo>
                  <a:cubicBezTo>
                    <a:pt x="1" y="11185"/>
                    <a:pt x="754" y="11961"/>
                    <a:pt x="1713" y="11961"/>
                  </a:cubicBezTo>
                  <a:lnTo>
                    <a:pt x="1713" y="14380"/>
                  </a:lnTo>
                  <a:lnTo>
                    <a:pt x="5570" y="11961"/>
                  </a:lnTo>
                  <a:lnTo>
                    <a:pt x="10227" y="11961"/>
                  </a:lnTo>
                  <a:cubicBezTo>
                    <a:pt x="11162" y="11961"/>
                    <a:pt x="11938" y="11185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4"/>
            <p:cNvSpPr/>
            <p:nvPr/>
          </p:nvSpPr>
          <p:spPr>
            <a:xfrm>
              <a:off x="6921739" y="2978487"/>
              <a:ext cx="207800" cy="207800"/>
            </a:xfrm>
            <a:custGeom>
              <a:avLst/>
              <a:gdLst/>
              <a:ahLst/>
              <a:cxnLst/>
              <a:rect l="l" t="t" r="r" b="b"/>
              <a:pathLst>
                <a:path w="7990" h="7990" extrusionOk="0">
                  <a:moveTo>
                    <a:pt x="3995" y="252"/>
                  </a:moveTo>
                  <a:cubicBezTo>
                    <a:pt x="1941" y="252"/>
                    <a:pt x="252" y="1941"/>
                    <a:pt x="252" y="3995"/>
                  </a:cubicBezTo>
                  <a:cubicBezTo>
                    <a:pt x="252" y="6072"/>
                    <a:pt x="1941" y="7761"/>
                    <a:pt x="3995" y="7761"/>
                  </a:cubicBezTo>
                  <a:cubicBezTo>
                    <a:pt x="6072" y="7761"/>
                    <a:pt x="7739" y="6072"/>
                    <a:pt x="7739" y="3995"/>
                  </a:cubicBezTo>
                  <a:cubicBezTo>
                    <a:pt x="7739" y="1941"/>
                    <a:pt x="6072" y="252"/>
                    <a:pt x="3995" y="252"/>
                  </a:cubicBezTo>
                  <a:close/>
                  <a:moveTo>
                    <a:pt x="3995" y="7990"/>
                  </a:moveTo>
                  <a:cubicBezTo>
                    <a:pt x="1804" y="7990"/>
                    <a:pt x="1" y="6209"/>
                    <a:pt x="1" y="3995"/>
                  </a:cubicBezTo>
                  <a:cubicBezTo>
                    <a:pt x="1" y="1804"/>
                    <a:pt x="1804" y="1"/>
                    <a:pt x="3995" y="1"/>
                  </a:cubicBezTo>
                  <a:cubicBezTo>
                    <a:pt x="6209" y="1"/>
                    <a:pt x="7990" y="1804"/>
                    <a:pt x="7990" y="3995"/>
                  </a:cubicBezTo>
                  <a:cubicBezTo>
                    <a:pt x="7990" y="6209"/>
                    <a:pt x="6209" y="7990"/>
                    <a:pt x="399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4"/>
            <p:cNvSpPr/>
            <p:nvPr/>
          </p:nvSpPr>
          <p:spPr>
            <a:xfrm>
              <a:off x="6997733" y="2978487"/>
              <a:ext cx="55838" cy="207800"/>
            </a:xfrm>
            <a:custGeom>
              <a:avLst/>
              <a:gdLst/>
              <a:ahLst/>
              <a:cxnLst/>
              <a:rect l="l" t="t" r="r" b="b"/>
              <a:pathLst>
                <a:path w="2147" h="7990" extrusionOk="0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4"/>
            <p:cNvSpPr/>
            <p:nvPr/>
          </p:nvSpPr>
          <p:spPr>
            <a:xfrm>
              <a:off x="6953208" y="2978487"/>
              <a:ext cx="144862" cy="207800"/>
            </a:xfrm>
            <a:custGeom>
              <a:avLst/>
              <a:gdLst/>
              <a:ahLst/>
              <a:cxnLst/>
              <a:rect l="l" t="t" r="r" b="b"/>
              <a:pathLst>
                <a:path w="5570" h="7990" extrusionOk="0">
                  <a:moveTo>
                    <a:pt x="2785" y="252"/>
                  </a:moveTo>
                  <a:cubicBezTo>
                    <a:pt x="1393" y="252"/>
                    <a:pt x="252" y="1941"/>
                    <a:pt x="252" y="3995"/>
                  </a:cubicBezTo>
                  <a:cubicBezTo>
                    <a:pt x="252" y="6072"/>
                    <a:pt x="1393" y="7761"/>
                    <a:pt x="2785" y="7761"/>
                  </a:cubicBezTo>
                  <a:cubicBezTo>
                    <a:pt x="4200" y="7761"/>
                    <a:pt x="5342" y="6072"/>
                    <a:pt x="5342" y="3995"/>
                  </a:cubicBezTo>
                  <a:cubicBezTo>
                    <a:pt x="5342" y="1941"/>
                    <a:pt x="4200" y="252"/>
                    <a:pt x="2785" y="252"/>
                  </a:cubicBezTo>
                  <a:close/>
                  <a:moveTo>
                    <a:pt x="2785" y="7990"/>
                  </a:moveTo>
                  <a:cubicBezTo>
                    <a:pt x="1256" y="7990"/>
                    <a:pt x="1" y="6209"/>
                    <a:pt x="1" y="3995"/>
                  </a:cubicBezTo>
                  <a:cubicBezTo>
                    <a:pt x="1" y="1804"/>
                    <a:pt x="1256" y="1"/>
                    <a:pt x="2785" y="1"/>
                  </a:cubicBezTo>
                  <a:cubicBezTo>
                    <a:pt x="4337" y="1"/>
                    <a:pt x="5570" y="1804"/>
                    <a:pt x="5570" y="3995"/>
                  </a:cubicBezTo>
                  <a:cubicBezTo>
                    <a:pt x="5570" y="6209"/>
                    <a:pt x="4337" y="7990"/>
                    <a:pt x="278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4"/>
            <p:cNvSpPr/>
            <p:nvPr/>
          </p:nvSpPr>
          <p:spPr>
            <a:xfrm>
              <a:off x="6997733" y="2978487"/>
              <a:ext cx="55838" cy="207800"/>
            </a:xfrm>
            <a:custGeom>
              <a:avLst/>
              <a:gdLst/>
              <a:ahLst/>
              <a:cxnLst/>
              <a:rect l="l" t="t" r="r" b="b"/>
              <a:pathLst>
                <a:path w="2147" h="7990" extrusionOk="0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4"/>
            <p:cNvSpPr/>
            <p:nvPr/>
          </p:nvSpPr>
          <p:spPr>
            <a:xfrm>
              <a:off x="6921739" y="3009956"/>
              <a:ext cx="207800" cy="145460"/>
            </a:xfrm>
            <a:custGeom>
              <a:avLst/>
              <a:gdLst/>
              <a:ahLst/>
              <a:cxnLst/>
              <a:rect l="l" t="t" r="r" b="b"/>
              <a:pathLst>
                <a:path w="7990" h="5593" extrusionOk="0">
                  <a:moveTo>
                    <a:pt x="3995" y="252"/>
                  </a:moveTo>
                  <a:cubicBezTo>
                    <a:pt x="1941" y="252"/>
                    <a:pt x="252" y="1393"/>
                    <a:pt x="252" y="2785"/>
                  </a:cubicBezTo>
                  <a:cubicBezTo>
                    <a:pt x="252" y="4200"/>
                    <a:pt x="1941" y="5342"/>
                    <a:pt x="3995" y="5342"/>
                  </a:cubicBezTo>
                  <a:cubicBezTo>
                    <a:pt x="6072" y="5342"/>
                    <a:pt x="7739" y="4200"/>
                    <a:pt x="7739" y="2785"/>
                  </a:cubicBezTo>
                  <a:cubicBezTo>
                    <a:pt x="7739" y="1393"/>
                    <a:pt x="6072" y="252"/>
                    <a:pt x="3995" y="252"/>
                  </a:cubicBezTo>
                  <a:close/>
                  <a:moveTo>
                    <a:pt x="3995" y="5593"/>
                  </a:moveTo>
                  <a:cubicBezTo>
                    <a:pt x="1804" y="5593"/>
                    <a:pt x="1" y="4337"/>
                    <a:pt x="1" y="2785"/>
                  </a:cubicBezTo>
                  <a:cubicBezTo>
                    <a:pt x="1" y="1256"/>
                    <a:pt x="1804" y="0"/>
                    <a:pt x="3995" y="0"/>
                  </a:cubicBezTo>
                  <a:cubicBezTo>
                    <a:pt x="6209" y="0"/>
                    <a:pt x="7990" y="1256"/>
                    <a:pt x="7990" y="2785"/>
                  </a:cubicBezTo>
                  <a:cubicBezTo>
                    <a:pt x="7990" y="4337"/>
                    <a:pt x="6209" y="5593"/>
                    <a:pt x="3995" y="5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4"/>
            <p:cNvSpPr/>
            <p:nvPr/>
          </p:nvSpPr>
          <p:spPr>
            <a:xfrm>
              <a:off x="6921739" y="3055079"/>
              <a:ext cx="207800" cy="55214"/>
            </a:xfrm>
            <a:custGeom>
              <a:avLst/>
              <a:gdLst/>
              <a:ahLst/>
              <a:cxnLst/>
              <a:rect l="l" t="t" r="r" b="b"/>
              <a:pathLst>
                <a:path w="7990" h="2123" extrusionOk="0">
                  <a:moveTo>
                    <a:pt x="3995" y="228"/>
                  </a:moveTo>
                  <a:cubicBezTo>
                    <a:pt x="1690" y="228"/>
                    <a:pt x="252" y="708"/>
                    <a:pt x="252" y="1050"/>
                  </a:cubicBezTo>
                  <a:cubicBezTo>
                    <a:pt x="252" y="1393"/>
                    <a:pt x="1690" y="1872"/>
                    <a:pt x="3995" y="1872"/>
                  </a:cubicBezTo>
                  <a:cubicBezTo>
                    <a:pt x="6323" y="1872"/>
                    <a:pt x="7739" y="1393"/>
                    <a:pt x="7739" y="1050"/>
                  </a:cubicBezTo>
                  <a:cubicBezTo>
                    <a:pt x="7739" y="708"/>
                    <a:pt x="6323" y="228"/>
                    <a:pt x="3995" y="228"/>
                  </a:cubicBezTo>
                  <a:close/>
                  <a:moveTo>
                    <a:pt x="3995" y="2123"/>
                  </a:moveTo>
                  <a:cubicBezTo>
                    <a:pt x="2009" y="2123"/>
                    <a:pt x="1" y="1758"/>
                    <a:pt x="1" y="1050"/>
                  </a:cubicBezTo>
                  <a:cubicBezTo>
                    <a:pt x="1" y="365"/>
                    <a:pt x="2009" y="0"/>
                    <a:pt x="3995" y="0"/>
                  </a:cubicBezTo>
                  <a:cubicBezTo>
                    <a:pt x="5981" y="0"/>
                    <a:pt x="7990" y="365"/>
                    <a:pt x="7990" y="1050"/>
                  </a:cubicBezTo>
                  <a:cubicBezTo>
                    <a:pt x="7990" y="1758"/>
                    <a:pt x="5981" y="2123"/>
                    <a:pt x="3995" y="2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4"/>
            <p:cNvSpPr/>
            <p:nvPr/>
          </p:nvSpPr>
          <p:spPr>
            <a:xfrm>
              <a:off x="5425213" y="2267337"/>
              <a:ext cx="310478" cy="373988"/>
            </a:xfrm>
            <a:custGeom>
              <a:avLst/>
              <a:gdLst/>
              <a:ahLst/>
              <a:cxnLst/>
              <a:rect l="l" t="t" r="r" b="b"/>
              <a:pathLst>
                <a:path w="11938" h="14380" extrusionOk="0">
                  <a:moveTo>
                    <a:pt x="10226" y="0"/>
                  </a:moveTo>
                  <a:lnTo>
                    <a:pt x="1689" y="0"/>
                  </a:lnTo>
                  <a:cubicBezTo>
                    <a:pt x="753" y="0"/>
                    <a:pt x="0" y="776"/>
                    <a:pt x="0" y="1712"/>
                  </a:cubicBezTo>
                  <a:lnTo>
                    <a:pt x="0" y="10249"/>
                  </a:lnTo>
                  <a:cubicBezTo>
                    <a:pt x="0" y="11184"/>
                    <a:pt x="753" y="11961"/>
                    <a:pt x="1689" y="11961"/>
                  </a:cubicBezTo>
                  <a:lnTo>
                    <a:pt x="1689" y="14380"/>
                  </a:lnTo>
                  <a:lnTo>
                    <a:pt x="5570" y="11961"/>
                  </a:lnTo>
                  <a:lnTo>
                    <a:pt x="10226" y="11961"/>
                  </a:lnTo>
                  <a:cubicBezTo>
                    <a:pt x="11162" y="11961"/>
                    <a:pt x="11938" y="11184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4"/>
            <p:cNvSpPr/>
            <p:nvPr/>
          </p:nvSpPr>
          <p:spPr>
            <a:xfrm>
              <a:off x="5464978" y="2333214"/>
              <a:ext cx="230348" cy="95604"/>
            </a:xfrm>
            <a:custGeom>
              <a:avLst/>
              <a:gdLst/>
              <a:ahLst/>
              <a:cxnLst/>
              <a:rect l="l" t="t" r="r" b="b"/>
              <a:pathLst>
                <a:path w="8857" h="3676" extrusionOk="0">
                  <a:moveTo>
                    <a:pt x="617" y="3676"/>
                  </a:moveTo>
                  <a:cubicBezTo>
                    <a:pt x="548" y="3676"/>
                    <a:pt x="480" y="3676"/>
                    <a:pt x="411" y="3653"/>
                  </a:cubicBezTo>
                  <a:cubicBezTo>
                    <a:pt x="137" y="3539"/>
                    <a:pt x="1" y="3219"/>
                    <a:pt x="115" y="2945"/>
                  </a:cubicBezTo>
                  <a:cubicBezTo>
                    <a:pt x="891" y="1165"/>
                    <a:pt x="2625" y="1"/>
                    <a:pt x="4588" y="1"/>
                  </a:cubicBezTo>
                  <a:cubicBezTo>
                    <a:pt x="6277" y="1"/>
                    <a:pt x="7830" y="868"/>
                    <a:pt x="8697" y="2306"/>
                  </a:cubicBezTo>
                  <a:cubicBezTo>
                    <a:pt x="8857" y="2557"/>
                    <a:pt x="8788" y="2877"/>
                    <a:pt x="8537" y="3036"/>
                  </a:cubicBezTo>
                  <a:cubicBezTo>
                    <a:pt x="8286" y="3196"/>
                    <a:pt x="7967" y="3105"/>
                    <a:pt x="7807" y="2854"/>
                  </a:cubicBezTo>
                  <a:cubicBezTo>
                    <a:pt x="7099" y="1735"/>
                    <a:pt x="5912" y="1051"/>
                    <a:pt x="4588" y="1051"/>
                  </a:cubicBezTo>
                  <a:cubicBezTo>
                    <a:pt x="3059" y="1051"/>
                    <a:pt x="1690" y="1964"/>
                    <a:pt x="1096" y="3356"/>
                  </a:cubicBezTo>
                  <a:cubicBezTo>
                    <a:pt x="1005" y="3561"/>
                    <a:pt x="822" y="3676"/>
                    <a:pt x="617" y="36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4"/>
            <p:cNvSpPr/>
            <p:nvPr/>
          </p:nvSpPr>
          <p:spPr>
            <a:xfrm>
              <a:off x="5492286" y="2377141"/>
              <a:ext cx="176331" cy="77788"/>
            </a:xfrm>
            <a:custGeom>
              <a:avLst/>
              <a:gdLst/>
              <a:ahLst/>
              <a:cxnLst/>
              <a:rect l="l" t="t" r="r" b="b"/>
              <a:pathLst>
                <a:path w="6780" h="2991" extrusionOk="0">
                  <a:moveTo>
                    <a:pt x="594" y="2991"/>
                  </a:moveTo>
                  <a:cubicBezTo>
                    <a:pt x="525" y="2991"/>
                    <a:pt x="457" y="2968"/>
                    <a:pt x="389" y="2945"/>
                  </a:cubicBezTo>
                  <a:cubicBezTo>
                    <a:pt x="137" y="2831"/>
                    <a:pt x="0" y="2512"/>
                    <a:pt x="115" y="2238"/>
                  </a:cubicBezTo>
                  <a:cubicBezTo>
                    <a:pt x="685" y="891"/>
                    <a:pt x="2009" y="1"/>
                    <a:pt x="3493" y="1"/>
                  </a:cubicBezTo>
                  <a:cubicBezTo>
                    <a:pt x="4771" y="1"/>
                    <a:pt x="5935" y="663"/>
                    <a:pt x="6620" y="1758"/>
                  </a:cubicBezTo>
                  <a:cubicBezTo>
                    <a:pt x="6780" y="2009"/>
                    <a:pt x="6688" y="2329"/>
                    <a:pt x="6437" y="2489"/>
                  </a:cubicBezTo>
                  <a:cubicBezTo>
                    <a:pt x="6186" y="2648"/>
                    <a:pt x="5867" y="2557"/>
                    <a:pt x="5707" y="2306"/>
                  </a:cubicBezTo>
                  <a:cubicBezTo>
                    <a:pt x="5227" y="1530"/>
                    <a:pt x="4406" y="1074"/>
                    <a:pt x="3493" y="1074"/>
                  </a:cubicBezTo>
                  <a:cubicBezTo>
                    <a:pt x="2443" y="1074"/>
                    <a:pt x="1507" y="1690"/>
                    <a:pt x="1096" y="2671"/>
                  </a:cubicBezTo>
                  <a:cubicBezTo>
                    <a:pt x="1005" y="2854"/>
                    <a:pt x="799" y="2991"/>
                    <a:pt x="594" y="2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4"/>
            <p:cNvSpPr/>
            <p:nvPr/>
          </p:nvSpPr>
          <p:spPr>
            <a:xfrm>
              <a:off x="5523157" y="2421067"/>
              <a:ext cx="113991" cy="55838"/>
            </a:xfrm>
            <a:custGeom>
              <a:avLst/>
              <a:gdLst/>
              <a:ahLst/>
              <a:cxnLst/>
              <a:rect l="l" t="t" r="r" b="b"/>
              <a:pathLst>
                <a:path w="4383" h="2147" extrusionOk="0">
                  <a:moveTo>
                    <a:pt x="617" y="2146"/>
                  </a:moveTo>
                  <a:cubicBezTo>
                    <a:pt x="548" y="2146"/>
                    <a:pt x="480" y="2124"/>
                    <a:pt x="411" y="2101"/>
                  </a:cubicBezTo>
                  <a:cubicBezTo>
                    <a:pt x="137" y="1987"/>
                    <a:pt x="0" y="1667"/>
                    <a:pt x="115" y="1416"/>
                  </a:cubicBezTo>
                  <a:cubicBezTo>
                    <a:pt x="480" y="549"/>
                    <a:pt x="1324" y="1"/>
                    <a:pt x="2260" y="1"/>
                  </a:cubicBezTo>
                  <a:cubicBezTo>
                    <a:pt x="3082" y="1"/>
                    <a:pt x="3812" y="412"/>
                    <a:pt x="4246" y="1096"/>
                  </a:cubicBezTo>
                  <a:cubicBezTo>
                    <a:pt x="4383" y="1348"/>
                    <a:pt x="4314" y="1667"/>
                    <a:pt x="4063" y="1827"/>
                  </a:cubicBezTo>
                  <a:cubicBezTo>
                    <a:pt x="3812" y="1987"/>
                    <a:pt x="3493" y="1895"/>
                    <a:pt x="3333" y="1644"/>
                  </a:cubicBezTo>
                  <a:cubicBezTo>
                    <a:pt x="3105" y="1279"/>
                    <a:pt x="2694" y="1051"/>
                    <a:pt x="2260" y="1051"/>
                  </a:cubicBezTo>
                  <a:cubicBezTo>
                    <a:pt x="1758" y="1051"/>
                    <a:pt x="1301" y="1348"/>
                    <a:pt x="1096" y="1827"/>
                  </a:cubicBezTo>
                  <a:cubicBezTo>
                    <a:pt x="1005" y="2032"/>
                    <a:pt x="822" y="2146"/>
                    <a:pt x="617" y="2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4"/>
            <p:cNvSpPr/>
            <p:nvPr/>
          </p:nvSpPr>
          <p:spPr>
            <a:xfrm>
              <a:off x="5558761" y="2472120"/>
              <a:ext cx="42782" cy="42782"/>
            </a:xfrm>
            <a:custGeom>
              <a:avLst/>
              <a:gdLst/>
              <a:ahLst/>
              <a:cxnLst/>
              <a:rect l="l" t="t" r="r" b="b"/>
              <a:pathLst>
                <a:path w="1645" h="1645" extrusionOk="0">
                  <a:moveTo>
                    <a:pt x="1644" y="823"/>
                  </a:moveTo>
                  <a:cubicBezTo>
                    <a:pt x="1644" y="1279"/>
                    <a:pt x="1279" y="1644"/>
                    <a:pt x="823" y="1644"/>
                  </a:cubicBezTo>
                  <a:cubicBezTo>
                    <a:pt x="366" y="1644"/>
                    <a:pt x="1" y="1279"/>
                    <a:pt x="1" y="823"/>
                  </a:cubicBezTo>
                  <a:cubicBezTo>
                    <a:pt x="1" y="366"/>
                    <a:pt x="366" y="1"/>
                    <a:pt x="823" y="1"/>
                  </a:cubicBezTo>
                  <a:cubicBezTo>
                    <a:pt x="1279" y="1"/>
                    <a:pt x="1644" y="366"/>
                    <a:pt x="1644" y="8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4"/>
            <p:cNvSpPr/>
            <p:nvPr/>
          </p:nvSpPr>
          <p:spPr>
            <a:xfrm>
              <a:off x="5783753" y="1826847"/>
              <a:ext cx="461867" cy="165642"/>
            </a:xfrm>
            <a:custGeom>
              <a:avLst/>
              <a:gdLst/>
              <a:ahLst/>
              <a:cxnLst/>
              <a:rect l="l" t="t" r="r" b="b"/>
              <a:pathLst>
                <a:path w="17759" h="6369" extrusionOk="0">
                  <a:moveTo>
                    <a:pt x="1" y="6369"/>
                  </a:moveTo>
                  <a:lnTo>
                    <a:pt x="17553" y="6369"/>
                  </a:lnTo>
                  <a:cubicBezTo>
                    <a:pt x="17553" y="6369"/>
                    <a:pt x="17759" y="4885"/>
                    <a:pt x="15499" y="4452"/>
                  </a:cubicBezTo>
                  <a:cubicBezTo>
                    <a:pt x="15499" y="4452"/>
                    <a:pt x="13993" y="1"/>
                    <a:pt x="9496" y="1"/>
                  </a:cubicBezTo>
                  <a:cubicBezTo>
                    <a:pt x="5022" y="1"/>
                    <a:pt x="4748" y="4086"/>
                    <a:pt x="4748" y="4086"/>
                  </a:cubicBezTo>
                  <a:cubicBezTo>
                    <a:pt x="4748" y="4086"/>
                    <a:pt x="2512" y="3516"/>
                    <a:pt x="2329" y="4954"/>
                  </a:cubicBezTo>
                  <a:cubicBezTo>
                    <a:pt x="2329" y="4954"/>
                    <a:pt x="1" y="4885"/>
                    <a:pt x="1" y="6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4"/>
            <p:cNvSpPr/>
            <p:nvPr/>
          </p:nvSpPr>
          <p:spPr>
            <a:xfrm>
              <a:off x="6330484" y="1603650"/>
              <a:ext cx="445847" cy="445847"/>
            </a:xfrm>
            <a:custGeom>
              <a:avLst/>
              <a:gdLst/>
              <a:ahLst/>
              <a:cxnLst/>
              <a:rect l="l" t="t" r="r" b="b"/>
              <a:pathLst>
                <a:path w="17143" h="17143" extrusionOk="0">
                  <a:moveTo>
                    <a:pt x="8583" y="13787"/>
                  </a:moveTo>
                  <a:cubicBezTo>
                    <a:pt x="5684" y="13787"/>
                    <a:pt x="3356" y="11459"/>
                    <a:pt x="3356" y="8583"/>
                  </a:cubicBezTo>
                  <a:cubicBezTo>
                    <a:pt x="3356" y="5684"/>
                    <a:pt x="5684" y="3356"/>
                    <a:pt x="8583" y="3356"/>
                  </a:cubicBezTo>
                  <a:cubicBezTo>
                    <a:pt x="11459" y="3356"/>
                    <a:pt x="13787" y="5684"/>
                    <a:pt x="13787" y="8583"/>
                  </a:cubicBezTo>
                  <a:cubicBezTo>
                    <a:pt x="13787" y="11459"/>
                    <a:pt x="11459" y="13787"/>
                    <a:pt x="8583" y="13787"/>
                  </a:cubicBezTo>
                  <a:close/>
                  <a:moveTo>
                    <a:pt x="17143" y="9222"/>
                  </a:moveTo>
                  <a:lnTo>
                    <a:pt x="17143" y="7921"/>
                  </a:lnTo>
                  <a:cubicBezTo>
                    <a:pt x="17143" y="7396"/>
                    <a:pt x="16777" y="6939"/>
                    <a:pt x="16275" y="6802"/>
                  </a:cubicBezTo>
                  <a:lnTo>
                    <a:pt x="14974" y="6506"/>
                  </a:lnTo>
                  <a:cubicBezTo>
                    <a:pt x="14860" y="6163"/>
                    <a:pt x="14723" y="5821"/>
                    <a:pt x="14563" y="5501"/>
                  </a:cubicBezTo>
                  <a:lnTo>
                    <a:pt x="15271" y="4383"/>
                  </a:lnTo>
                  <a:cubicBezTo>
                    <a:pt x="15545" y="3926"/>
                    <a:pt x="15476" y="3356"/>
                    <a:pt x="15111" y="2968"/>
                  </a:cubicBezTo>
                  <a:lnTo>
                    <a:pt x="14175" y="2055"/>
                  </a:lnTo>
                  <a:cubicBezTo>
                    <a:pt x="13810" y="1667"/>
                    <a:pt x="13217" y="1598"/>
                    <a:pt x="12760" y="1895"/>
                  </a:cubicBezTo>
                  <a:lnTo>
                    <a:pt x="11642" y="2580"/>
                  </a:lnTo>
                  <a:cubicBezTo>
                    <a:pt x="11322" y="2420"/>
                    <a:pt x="10980" y="2283"/>
                    <a:pt x="10637" y="2169"/>
                  </a:cubicBezTo>
                  <a:lnTo>
                    <a:pt x="10341" y="868"/>
                  </a:lnTo>
                  <a:cubicBezTo>
                    <a:pt x="10227" y="366"/>
                    <a:pt x="9770" y="0"/>
                    <a:pt x="9222" y="0"/>
                  </a:cubicBezTo>
                  <a:lnTo>
                    <a:pt x="7921" y="0"/>
                  </a:lnTo>
                  <a:cubicBezTo>
                    <a:pt x="7396" y="0"/>
                    <a:pt x="6940" y="366"/>
                    <a:pt x="6803" y="868"/>
                  </a:cubicBezTo>
                  <a:lnTo>
                    <a:pt x="6506" y="2169"/>
                  </a:lnTo>
                  <a:cubicBezTo>
                    <a:pt x="6164" y="2283"/>
                    <a:pt x="5821" y="2420"/>
                    <a:pt x="5502" y="2580"/>
                  </a:cubicBezTo>
                  <a:lnTo>
                    <a:pt x="4383" y="1895"/>
                  </a:lnTo>
                  <a:cubicBezTo>
                    <a:pt x="3927" y="1598"/>
                    <a:pt x="3356" y="1667"/>
                    <a:pt x="2968" y="2055"/>
                  </a:cubicBezTo>
                  <a:lnTo>
                    <a:pt x="2055" y="2968"/>
                  </a:lnTo>
                  <a:cubicBezTo>
                    <a:pt x="1667" y="3356"/>
                    <a:pt x="1599" y="3926"/>
                    <a:pt x="1895" y="4383"/>
                  </a:cubicBezTo>
                  <a:lnTo>
                    <a:pt x="2603" y="5501"/>
                  </a:lnTo>
                  <a:cubicBezTo>
                    <a:pt x="2420" y="5821"/>
                    <a:pt x="2283" y="6163"/>
                    <a:pt x="2169" y="6506"/>
                  </a:cubicBezTo>
                  <a:lnTo>
                    <a:pt x="868" y="6802"/>
                  </a:lnTo>
                  <a:cubicBezTo>
                    <a:pt x="366" y="6939"/>
                    <a:pt x="1" y="7396"/>
                    <a:pt x="1" y="7921"/>
                  </a:cubicBezTo>
                  <a:lnTo>
                    <a:pt x="1" y="9222"/>
                  </a:lnTo>
                  <a:cubicBezTo>
                    <a:pt x="1" y="9747"/>
                    <a:pt x="366" y="10226"/>
                    <a:pt x="868" y="10340"/>
                  </a:cubicBezTo>
                  <a:lnTo>
                    <a:pt x="2169" y="10637"/>
                  </a:lnTo>
                  <a:cubicBezTo>
                    <a:pt x="2283" y="10979"/>
                    <a:pt x="2420" y="11322"/>
                    <a:pt x="2603" y="11641"/>
                  </a:cubicBezTo>
                  <a:lnTo>
                    <a:pt x="1895" y="12760"/>
                  </a:lnTo>
                  <a:cubicBezTo>
                    <a:pt x="1599" y="13216"/>
                    <a:pt x="1667" y="13810"/>
                    <a:pt x="2055" y="14175"/>
                  </a:cubicBezTo>
                  <a:lnTo>
                    <a:pt x="2968" y="15111"/>
                  </a:lnTo>
                  <a:cubicBezTo>
                    <a:pt x="3356" y="15476"/>
                    <a:pt x="3927" y="15544"/>
                    <a:pt x="4383" y="15271"/>
                  </a:cubicBezTo>
                  <a:lnTo>
                    <a:pt x="5502" y="14563"/>
                  </a:lnTo>
                  <a:cubicBezTo>
                    <a:pt x="5821" y="14723"/>
                    <a:pt x="6164" y="14860"/>
                    <a:pt x="6506" y="14974"/>
                  </a:cubicBezTo>
                  <a:lnTo>
                    <a:pt x="6803" y="16275"/>
                  </a:lnTo>
                  <a:cubicBezTo>
                    <a:pt x="6940" y="16777"/>
                    <a:pt x="7396" y="17142"/>
                    <a:pt x="7921" y="17142"/>
                  </a:cubicBezTo>
                  <a:lnTo>
                    <a:pt x="9222" y="17142"/>
                  </a:lnTo>
                  <a:cubicBezTo>
                    <a:pt x="9770" y="17142"/>
                    <a:pt x="10227" y="16777"/>
                    <a:pt x="10341" y="16275"/>
                  </a:cubicBezTo>
                  <a:lnTo>
                    <a:pt x="10637" y="14974"/>
                  </a:lnTo>
                  <a:cubicBezTo>
                    <a:pt x="10980" y="14860"/>
                    <a:pt x="11322" y="14723"/>
                    <a:pt x="11642" y="14563"/>
                  </a:cubicBezTo>
                  <a:lnTo>
                    <a:pt x="12760" y="15271"/>
                  </a:lnTo>
                  <a:cubicBezTo>
                    <a:pt x="13217" y="15544"/>
                    <a:pt x="13810" y="15476"/>
                    <a:pt x="14175" y="15111"/>
                  </a:cubicBezTo>
                  <a:lnTo>
                    <a:pt x="15111" y="14175"/>
                  </a:lnTo>
                  <a:cubicBezTo>
                    <a:pt x="15476" y="13810"/>
                    <a:pt x="15545" y="13216"/>
                    <a:pt x="15271" y="12760"/>
                  </a:cubicBezTo>
                  <a:lnTo>
                    <a:pt x="14563" y="11641"/>
                  </a:lnTo>
                  <a:cubicBezTo>
                    <a:pt x="14723" y="11322"/>
                    <a:pt x="14860" y="10979"/>
                    <a:pt x="14974" y="10637"/>
                  </a:cubicBezTo>
                  <a:lnTo>
                    <a:pt x="16275" y="10340"/>
                  </a:lnTo>
                  <a:cubicBezTo>
                    <a:pt x="16777" y="10226"/>
                    <a:pt x="17143" y="9747"/>
                    <a:pt x="17143" y="92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4"/>
            <p:cNvSpPr/>
            <p:nvPr/>
          </p:nvSpPr>
          <p:spPr>
            <a:xfrm>
              <a:off x="5213875" y="2692352"/>
              <a:ext cx="538433" cy="420931"/>
            </a:xfrm>
            <a:custGeom>
              <a:avLst/>
              <a:gdLst/>
              <a:ahLst/>
              <a:cxnLst/>
              <a:rect l="l" t="t" r="r" b="b"/>
              <a:pathLst>
                <a:path w="20703" h="16185" extrusionOk="0">
                  <a:moveTo>
                    <a:pt x="731" y="1234"/>
                  </a:moveTo>
                  <a:lnTo>
                    <a:pt x="685" y="1234"/>
                  </a:lnTo>
                  <a:lnTo>
                    <a:pt x="685" y="549"/>
                  </a:lnTo>
                  <a:cubicBezTo>
                    <a:pt x="685" y="252"/>
                    <a:pt x="936" y="1"/>
                    <a:pt x="1256" y="1"/>
                  </a:cubicBezTo>
                  <a:lnTo>
                    <a:pt x="5342" y="1"/>
                  </a:lnTo>
                  <a:cubicBezTo>
                    <a:pt x="5524" y="1"/>
                    <a:pt x="5707" y="115"/>
                    <a:pt x="5821" y="275"/>
                  </a:cubicBezTo>
                  <a:lnTo>
                    <a:pt x="6369" y="1234"/>
                  </a:lnTo>
                  <a:lnTo>
                    <a:pt x="19653" y="1234"/>
                  </a:lnTo>
                  <a:cubicBezTo>
                    <a:pt x="20224" y="1234"/>
                    <a:pt x="20703" y="1713"/>
                    <a:pt x="20657" y="2283"/>
                  </a:cubicBezTo>
                  <a:lnTo>
                    <a:pt x="20064" y="15225"/>
                  </a:lnTo>
                  <a:cubicBezTo>
                    <a:pt x="20018" y="15773"/>
                    <a:pt x="19585" y="16184"/>
                    <a:pt x="19037" y="16184"/>
                  </a:cubicBezTo>
                  <a:lnTo>
                    <a:pt x="1644" y="16184"/>
                  </a:lnTo>
                  <a:cubicBezTo>
                    <a:pt x="1119" y="16184"/>
                    <a:pt x="662" y="15773"/>
                    <a:pt x="640" y="15225"/>
                  </a:cubicBezTo>
                  <a:lnTo>
                    <a:pt x="23" y="1987"/>
                  </a:lnTo>
                  <a:cubicBezTo>
                    <a:pt x="0" y="1576"/>
                    <a:pt x="320" y="1234"/>
                    <a:pt x="731" y="1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4"/>
            <p:cNvSpPr/>
            <p:nvPr/>
          </p:nvSpPr>
          <p:spPr>
            <a:xfrm>
              <a:off x="5208518" y="2746396"/>
              <a:ext cx="547952" cy="395964"/>
            </a:xfrm>
            <a:custGeom>
              <a:avLst/>
              <a:gdLst/>
              <a:ahLst/>
              <a:cxnLst/>
              <a:rect l="l" t="t" r="r" b="b"/>
              <a:pathLst>
                <a:path w="21069" h="15225" extrusionOk="0">
                  <a:moveTo>
                    <a:pt x="19380" y="15225"/>
                  </a:moveTo>
                  <a:lnTo>
                    <a:pt x="1690" y="15225"/>
                  </a:lnTo>
                  <a:cubicBezTo>
                    <a:pt x="1142" y="15225"/>
                    <a:pt x="686" y="14791"/>
                    <a:pt x="663" y="14243"/>
                  </a:cubicBezTo>
                  <a:lnTo>
                    <a:pt x="24" y="1073"/>
                  </a:lnTo>
                  <a:cubicBezTo>
                    <a:pt x="1" y="479"/>
                    <a:pt x="480" y="0"/>
                    <a:pt x="1074" y="0"/>
                  </a:cubicBezTo>
                  <a:lnTo>
                    <a:pt x="20019" y="0"/>
                  </a:lnTo>
                  <a:cubicBezTo>
                    <a:pt x="20589" y="0"/>
                    <a:pt x="21069" y="479"/>
                    <a:pt x="21046" y="1073"/>
                  </a:cubicBezTo>
                  <a:lnTo>
                    <a:pt x="20407" y="14243"/>
                  </a:lnTo>
                  <a:cubicBezTo>
                    <a:pt x="20384" y="14791"/>
                    <a:pt x="19950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4"/>
            <p:cNvSpPr/>
            <p:nvPr/>
          </p:nvSpPr>
          <p:spPr>
            <a:xfrm>
              <a:off x="5435304" y="2899528"/>
              <a:ext cx="94407" cy="84914"/>
            </a:xfrm>
            <a:custGeom>
              <a:avLst/>
              <a:gdLst/>
              <a:ahLst/>
              <a:cxnLst/>
              <a:rect l="l" t="t" r="r" b="b"/>
              <a:pathLst>
                <a:path w="3630" h="3265" extrusionOk="0">
                  <a:moveTo>
                    <a:pt x="3059" y="3265"/>
                  </a:moveTo>
                  <a:lnTo>
                    <a:pt x="571" y="3265"/>
                  </a:lnTo>
                  <a:cubicBezTo>
                    <a:pt x="251" y="3265"/>
                    <a:pt x="0" y="3014"/>
                    <a:pt x="0" y="2694"/>
                  </a:cubicBezTo>
                  <a:lnTo>
                    <a:pt x="0" y="572"/>
                  </a:lnTo>
                  <a:cubicBezTo>
                    <a:pt x="0" y="252"/>
                    <a:pt x="251" y="1"/>
                    <a:pt x="571" y="1"/>
                  </a:cubicBezTo>
                  <a:lnTo>
                    <a:pt x="3059" y="1"/>
                  </a:lnTo>
                  <a:cubicBezTo>
                    <a:pt x="3378" y="1"/>
                    <a:pt x="3629" y="252"/>
                    <a:pt x="3629" y="572"/>
                  </a:cubicBezTo>
                  <a:lnTo>
                    <a:pt x="3629" y="2694"/>
                  </a:lnTo>
                  <a:cubicBezTo>
                    <a:pt x="3629" y="3014"/>
                    <a:pt x="3378" y="3265"/>
                    <a:pt x="3059" y="3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4"/>
            <p:cNvSpPr/>
            <p:nvPr/>
          </p:nvSpPr>
          <p:spPr>
            <a:xfrm>
              <a:off x="5445395" y="2860361"/>
              <a:ext cx="74225" cy="40390"/>
            </a:xfrm>
            <a:custGeom>
              <a:avLst/>
              <a:gdLst/>
              <a:ahLst/>
              <a:cxnLst/>
              <a:rect l="l" t="t" r="r" b="b"/>
              <a:pathLst>
                <a:path w="2854" h="1553" extrusionOk="0">
                  <a:moveTo>
                    <a:pt x="2853" y="1553"/>
                  </a:moveTo>
                  <a:lnTo>
                    <a:pt x="2580" y="1553"/>
                  </a:lnTo>
                  <a:lnTo>
                    <a:pt x="2580" y="1416"/>
                  </a:lnTo>
                  <a:cubicBezTo>
                    <a:pt x="2580" y="799"/>
                    <a:pt x="2055" y="274"/>
                    <a:pt x="1438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53"/>
                  </a:lnTo>
                  <a:lnTo>
                    <a:pt x="0" y="1553"/>
                  </a:lnTo>
                  <a:lnTo>
                    <a:pt x="0" y="1416"/>
                  </a:lnTo>
                  <a:cubicBezTo>
                    <a:pt x="0" y="640"/>
                    <a:pt x="639" y="1"/>
                    <a:pt x="1438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4"/>
            <p:cNvSpPr/>
            <p:nvPr/>
          </p:nvSpPr>
          <p:spPr>
            <a:xfrm>
              <a:off x="6820830" y="2377739"/>
              <a:ext cx="538459" cy="420905"/>
            </a:xfrm>
            <a:custGeom>
              <a:avLst/>
              <a:gdLst/>
              <a:ahLst/>
              <a:cxnLst/>
              <a:rect l="l" t="t" r="r" b="b"/>
              <a:pathLst>
                <a:path w="20704" h="16184" extrusionOk="0">
                  <a:moveTo>
                    <a:pt x="754" y="1210"/>
                  </a:moveTo>
                  <a:lnTo>
                    <a:pt x="708" y="1210"/>
                  </a:lnTo>
                  <a:lnTo>
                    <a:pt x="708" y="548"/>
                  </a:lnTo>
                  <a:cubicBezTo>
                    <a:pt x="708" y="252"/>
                    <a:pt x="959" y="1"/>
                    <a:pt x="1256" y="1"/>
                  </a:cubicBezTo>
                  <a:lnTo>
                    <a:pt x="5364" y="1"/>
                  </a:lnTo>
                  <a:cubicBezTo>
                    <a:pt x="5547" y="1"/>
                    <a:pt x="5730" y="92"/>
                    <a:pt x="5821" y="274"/>
                  </a:cubicBezTo>
                  <a:lnTo>
                    <a:pt x="6392" y="1210"/>
                  </a:lnTo>
                  <a:lnTo>
                    <a:pt x="19676" y="1210"/>
                  </a:lnTo>
                  <a:cubicBezTo>
                    <a:pt x="20247" y="1210"/>
                    <a:pt x="20703" y="1712"/>
                    <a:pt x="20680" y="2283"/>
                  </a:cubicBezTo>
                  <a:lnTo>
                    <a:pt x="20064" y="15225"/>
                  </a:lnTo>
                  <a:cubicBezTo>
                    <a:pt x="20041" y="15750"/>
                    <a:pt x="19607" y="16184"/>
                    <a:pt x="19060" y="16184"/>
                  </a:cubicBezTo>
                  <a:lnTo>
                    <a:pt x="1667" y="16184"/>
                  </a:lnTo>
                  <a:cubicBezTo>
                    <a:pt x="1119" y="16184"/>
                    <a:pt x="685" y="15750"/>
                    <a:pt x="662" y="15225"/>
                  </a:cubicBezTo>
                  <a:lnTo>
                    <a:pt x="23" y="1964"/>
                  </a:lnTo>
                  <a:cubicBezTo>
                    <a:pt x="1" y="1553"/>
                    <a:pt x="343" y="1210"/>
                    <a:pt x="754" y="1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4"/>
            <p:cNvSpPr/>
            <p:nvPr/>
          </p:nvSpPr>
          <p:spPr>
            <a:xfrm>
              <a:off x="6816071" y="2431756"/>
              <a:ext cx="547952" cy="395990"/>
            </a:xfrm>
            <a:custGeom>
              <a:avLst/>
              <a:gdLst/>
              <a:ahLst/>
              <a:cxnLst/>
              <a:rect l="l" t="t" r="r" b="b"/>
              <a:pathLst>
                <a:path w="21069" h="15226" extrusionOk="0">
                  <a:moveTo>
                    <a:pt x="19380" y="15225"/>
                  </a:moveTo>
                  <a:lnTo>
                    <a:pt x="1690" y="15225"/>
                  </a:lnTo>
                  <a:cubicBezTo>
                    <a:pt x="1119" y="15225"/>
                    <a:pt x="686" y="14791"/>
                    <a:pt x="663" y="14244"/>
                  </a:cubicBezTo>
                  <a:lnTo>
                    <a:pt x="24" y="1073"/>
                  </a:lnTo>
                  <a:cubicBezTo>
                    <a:pt x="1" y="480"/>
                    <a:pt x="480" y="1"/>
                    <a:pt x="1051" y="1"/>
                  </a:cubicBezTo>
                  <a:lnTo>
                    <a:pt x="19996" y="1"/>
                  </a:lnTo>
                  <a:cubicBezTo>
                    <a:pt x="20589" y="1"/>
                    <a:pt x="21069" y="480"/>
                    <a:pt x="21046" y="1073"/>
                  </a:cubicBezTo>
                  <a:lnTo>
                    <a:pt x="20407" y="14244"/>
                  </a:lnTo>
                  <a:cubicBezTo>
                    <a:pt x="20384" y="14791"/>
                    <a:pt x="19927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4"/>
            <p:cNvSpPr/>
            <p:nvPr/>
          </p:nvSpPr>
          <p:spPr>
            <a:xfrm>
              <a:off x="7042856" y="2590272"/>
              <a:ext cx="94407" cy="84914"/>
            </a:xfrm>
            <a:custGeom>
              <a:avLst/>
              <a:gdLst/>
              <a:ahLst/>
              <a:cxnLst/>
              <a:rect l="l" t="t" r="r" b="b"/>
              <a:pathLst>
                <a:path w="3630" h="3265" extrusionOk="0">
                  <a:moveTo>
                    <a:pt x="3059" y="3264"/>
                  </a:moveTo>
                  <a:lnTo>
                    <a:pt x="571" y="3264"/>
                  </a:lnTo>
                  <a:cubicBezTo>
                    <a:pt x="251" y="3264"/>
                    <a:pt x="0" y="2990"/>
                    <a:pt x="0" y="2693"/>
                  </a:cubicBezTo>
                  <a:lnTo>
                    <a:pt x="0" y="571"/>
                  </a:lnTo>
                  <a:cubicBezTo>
                    <a:pt x="0" y="251"/>
                    <a:pt x="251" y="0"/>
                    <a:pt x="571" y="0"/>
                  </a:cubicBezTo>
                  <a:lnTo>
                    <a:pt x="3059" y="0"/>
                  </a:lnTo>
                  <a:cubicBezTo>
                    <a:pt x="3378" y="0"/>
                    <a:pt x="3629" y="251"/>
                    <a:pt x="3629" y="571"/>
                  </a:cubicBezTo>
                  <a:lnTo>
                    <a:pt x="3629" y="2693"/>
                  </a:lnTo>
                  <a:cubicBezTo>
                    <a:pt x="3629" y="2990"/>
                    <a:pt x="3378" y="3264"/>
                    <a:pt x="3059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4"/>
            <p:cNvSpPr/>
            <p:nvPr/>
          </p:nvSpPr>
          <p:spPr>
            <a:xfrm>
              <a:off x="7052947" y="2551079"/>
              <a:ext cx="74225" cy="39791"/>
            </a:xfrm>
            <a:custGeom>
              <a:avLst/>
              <a:gdLst/>
              <a:ahLst/>
              <a:cxnLst/>
              <a:rect l="l" t="t" r="r" b="b"/>
              <a:pathLst>
                <a:path w="2854" h="1530" extrusionOk="0">
                  <a:moveTo>
                    <a:pt x="2853" y="1530"/>
                  </a:moveTo>
                  <a:lnTo>
                    <a:pt x="2579" y="1530"/>
                  </a:lnTo>
                  <a:lnTo>
                    <a:pt x="2579" y="1416"/>
                  </a:lnTo>
                  <a:cubicBezTo>
                    <a:pt x="2579" y="799"/>
                    <a:pt x="2055" y="274"/>
                    <a:pt x="1415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30"/>
                  </a:lnTo>
                  <a:lnTo>
                    <a:pt x="0" y="1530"/>
                  </a:lnTo>
                  <a:lnTo>
                    <a:pt x="0" y="1416"/>
                  </a:lnTo>
                  <a:cubicBezTo>
                    <a:pt x="0" y="640"/>
                    <a:pt x="639" y="1"/>
                    <a:pt x="1415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4"/>
            <p:cNvSpPr/>
            <p:nvPr/>
          </p:nvSpPr>
          <p:spPr>
            <a:xfrm>
              <a:off x="5465576" y="1826847"/>
              <a:ext cx="272507" cy="227982"/>
            </a:xfrm>
            <a:custGeom>
              <a:avLst/>
              <a:gdLst/>
              <a:ahLst/>
              <a:cxnLst/>
              <a:rect l="l" t="t" r="r" b="b"/>
              <a:pathLst>
                <a:path w="10478" h="8766" extrusionOk="0">
                  <a:moveTo>
                    <a:pt x="1370" y="1"/>
                  </a:moveTo>
                  <a:lnTo>
                    <a:pt x="2831" y="1"/>
                  </a:lnTo>
                  <a:lnTo>
                    <a:pt x="8012" y="1"/>
                  </a:lnTo>
                  <a:lnTo>
                    <a:pt x="9085" y="1"/>
                  </a:lnTo>
                  <a:cubicBezTo>
                    <a:pt x="9861" y="1"/>
                    <a:pt x="10477" y="617"/>
                    <a:pt x="10477" y="1370"/>
                  </a:cubicBezTo>
                  <a:lnTo>
                    <a:pt x="10477" y="5890"/>
                  </a:lnTo>
                  <a:cubicBezTo>
                    <a:pt x="10477" y="6643"/>
                    <a:pt x="9861" y="7259"/>
                    <a:pt x="9085" y="7259"/>
                  </a:cubicBezTo>
                  <a:lnTo>
                    <a:pt x="8012" y="7259"/>
                  </a:lnTo>
                  <a:lnTo>
                    <a:pt x="8012" y="8766"/>
                  </a:lnTo>
                  <a:lnTo>
                    <a:pt x="5661" y="7259"/>
                  </a:lnTo>
                  <a:lnTo>
                    <a:pt x="2831" y="7259"/>
                  </a:lnTo>
                  <a:lnTo>
                    <a:pt x="1370" y="7259"/>
                  </a:lnTo>
                  <a:cubicBezTo>
                    <a:pt x="617" y="7259"/>
                    <a:pt x="0" y="6643"/>
                    <a:pt x="0" y="5890"/>
                  </a:cubicBezTo>
                  <a:lnTo>
                    <a:pt x="0" y="1370"/>
                  </a:lnTo>
                  <a:cubicBezTo>
                    <a:pt x="0" y="617"/>
                    <a:pt x="617" y="1"/>
                    <a:pt x="1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4"/>
            <p:cNvSpPr/>
            <p:nvPr/>
          </p:nvSpPr>
          <p:spPr>
            <a:xfrm>
              <a:off x="5499412" y="1868407"/>
              <a:ext cx="84914" cy="85513"/>
            </a:xfrm>
            <a:custGeom>
              <a:avLst/>
              <a:gdLst/>
              <a:ahLst/>
              <a:cxnLst/>
              <a:rect l="l" t="t" r="r" b="b"/>
              <a:pathLst>
                <a:path w="3265" h="3288" extrusionOk="0">
                  <a:moveTo>
                    <a:pt x="1621" y="571"/>
                  </a:moveTo>
                  <a:cubicBezTo>
                    <a:pt x="1028" y="571"/>
                    <a:pt x="548" y="1050"/>
                    <a:pt x="548" y="1644"/>
                  </a:cubicBezTo>
                  <a:cubicBezTo>
                    <a:pt x="548" y="2260"/>
                    <a:pt x="1028" y="2740"/>
                    <a:pt x="1621" y="2740"/>
                  </a:cubicBezTo>
                  <a:cubicBezTo>
                    <a:pt x="2237" y="2740"/>
                    <a:pt x="2717" y="2260"/>
                    <a:pt x="2717" y="1644"/>
                  </a:cubicBezTo>
                  <a:cubicBezTo>
                    <a:pt x="2717" y="1050"/>
                    <a:pt x="2237" y="571"/>
                    <a:pt x="1621" y="571"/>
                  </a:cubicBezTo>
                  <a:close/>
                  <a:moveTo>
                    <a:pt x="1621" y="3287"/>
                  </a:moveTo>
                  <a:cubicBezTo>
                    <a:pt x="731" y="3287"/>
                    <a:pt x="0" y="2557"/>
                    <a:pt x="0" y="1644"/>
                  </a:cubicBezTo>
                  <a:cubicBezTo>
                    <a:pt x="0" y="754"/>
                    <a:pt x="731" y="1"/>
                    <a:pt x="1621" y="1"/>
                  </a:cubicBezTo>
                  <a:cubicBezTo>
                    <a:pt x="2534" y="1"/>
                    <a:pt x="3264" y="754"/>
                    <a:pt x="3264" y="1644"/>
                  </a:cubicBezTo>
                  <a:cubicBezTo>
                    <a:pt x="3264" y="2557"/>
                    <a:pt x="2534" y="3287"/>
                    <a:pt x="1621" y="3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4"/>
            <p:cNvSpPr/>
            <p:nvPr/>
          </p:nvSpPr>
          <p:spPr>
            <a:xfrm>
              <a:off x="5570049" y="1904037"/>
              <a:ext cx="134199" cy="49882"/>
            </a:xfrm>
            <a:custGeom>
              <a:avLst/>
              <a:gdLst/>
              <a:ahLst/>
              <a:cxnLst/>
              <a:rect l="l" t="t" r="r" b="b"/>
              <a:pathLst>
                <a:path w="5160" h="1918" extrusionOk="0">
                  <a:moveTo>
                    <a:pt x="4885" y="1917"/>
                  </a:moveTo>
                  <a:cubicBezTo>
                    <a:pt x="4748" y="1917"/>
                    <a:pt x="4611" y="1803"/>
                    <a:pt x="4611" y="1643"/>
                  </a:cubicBezTo>
                  <a:lnTo>
                    <a:pt x="4611" y="571"/>
                  </a:lnTo>
                  <a:lnTo>
                    <a:pt x="275" y="571"/>
                  </a:lnTo>
                  <a:cubicBezTo>
                    <a:pt x="138" y="571"/>
                    <a:pt x="1" y="434"/>
                    <a:pt x="1" y="274"/>
                  </a:cubicBezTo>
                  <a:cubicBezTo>
                    <a:pt x="1" y="137"/>
                    <a:pt x="138" y="0"/>
                    <a:pt x="275" y="0"/>
                  </a:cubicBezTo>
                  <a:lnTo>
                    <a:pt x="5159" y="0"/>
                  </a:lnTo>
                  <a:lnTo>
                    <a:pt x="5159" y="1643"/>
                  </a:lnTo>
                  <a:cubicBezTo>
                    <a:pt x="5159" y="1803"/>
                    <a:pt x="5045" y="1917"/>
                    <a:pt x="4885" y="1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4"/>
            <p:cNvSpPr/>
            <p:nvPr/>
          </p:nvSpPr>
          <p:spPr>
            <a:xfrm>
              <a:off x="5661465" y="1904037"/>
              <a:ext cx="14876" cy="36827"/>
            </a:xfrm>
            <a:custGeom>
              <a:avLst/>
              <a:gdLst/>
              <a:ahLst/>
              <a:cxnLst/>
              <a:rect l="l" t="t" r="r" b="b"/>
              <a:pathLst>
                <a:path w="572" h="1416" extrusionOk="0">
                  <a:moveTo>
                    <a:pt x="297" y="1415"/>
                  </a:moveTo>
                  <a:cubicBezTo>
                    <a:pt x="138" y="1415"/>
                    <a:pt x="1" y="1278"/>
                    <a:pt x="1" y="1141"/>
                  </a:cubicBezTo>
                  <a:lnTo>
                    <a:pt x="1" y="274"/>
                  </a:lnTo>
                  <a:cubicBezTo>
                    <a:pt x="1" y="137"/>
                    <a:pt x="138" y="0"/>
                    <a:pt x="297" y="0"/>
                  </a:cubicBezTo>
                  <a:cubicBezTo>
                    <a:pt x="434" y="0"/>
                    <a:pt x="571" y="137"/>
                    <a:pt x="571" y="274"/>
                  </a:cubicBezTo>
                  <a:lnTo>
                    <a:pt x="571" y="1141"/>
                  </a:lnTo>
                  <a:cubicBezTo>
                    <a:pt x="571" y="1278"/>
                    <a:pt x="434" y="1415"/>
                    <a:pt x="297" y="1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417</Words>
  <Application>Microsoft Office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Darker Grotesque Medium</vt:lpstr>
      <vt:lpstr>Darker Grotesque</vt:lpstr>
      <vt:lpstr>Arial</vt:lpstr>
      <vt:lpstr>Open Sans</vt:lpstr>
      <vt:lpstr>Montserrat</vt:lpstr>
      <vt:lpstr>Multi-Business Company Website by Slidesgo</vt:lpstr>
      <vt:lpstr>  CSS-Project Leveraging HTML5 and CSS3</vt:lpstr>
      <vt:lpstr>06</vt:lpstr>
      <vt:lpstr>Introduction </vt:lpstr>
      <vt:lpstr>About the project</vt:lpstr>
      <vt:lpstr>Team Responsibilities </vt:lpstr>
      <vt:lpstr>Tech Stack and Usage</vt:lpstr>
      <vt:lpstr>Project Highlights</vt:lpstr>
      <vt:lpstr>Key Features and Elements </vt:lpstr>
      <vt:lpstr>Project Snapshots</vt:lpstr>
      <vt:lpstr>PowerPoint Presentation</vt:lpstr>
      <vt:lpstr>Conclusion</vt:lpstr>
      <vt:lpstr>Live Demo of Website</vt:lpstr>
      <vt:lpstr>Any Question or Feedback 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Utsav Patel</cp:lastModifiedBy>
  <cp:revision>33</cp:revision>
  <dcterms:modified xsi:type="dcterms:W3CDTF">2024-07-18T22:12:24Z</dcterms:modified>
</cp:coreProperties>
</file>