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542" autoAdjust="0"/>
  </p:normalViewPr>
  <p:slideViewPr>
    <p:cSldViewPr>
      <p:cViewPr>
        <p:scale>
          <a:sx n="125" d="100"/>
          <a:sy n="125" d="100"/>
        </p:scale>
        <p:origin x="-298"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U%20Ameen%20naan%20mudalvan%20project..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oleObject" Target="U%20Ameen%20naan%20mudalvan%20project..xlsx" TargetMode="External" /><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[U Ameen naan mudalvan project..xlsx]Sheet4!PivotTable3</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attendence anaylsis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pivotFmt>
      <c:pivotFmt>
        <c:idx val="3"/>
        <c:spPr>
          <a:solidFill>
            <a:schemeClr val="accent1"/>
          </a:solidFill>
          <a:ln>
            <a:noFill/>
          </a:ln>
          <a:effectLst/>
        </c:spPr>
      </c:pivotFmt>
      <c:pivotFmt>
        <c:idx val="4"/>
        <c:spPr>
          <a:solidFill>
            <a:schemeClr val="accent1"/>
          </a:solidFill>
          <a:ln>
            <a:noFill/>
          </a:ln>
          <a:effectLst/>
        </c:spPr>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pivotFmt>
      <c:pivotFmt>
        <c:idx val="15"/>
        <c:spPr>
          <a:solidFill>
            <a:schemeClr val="accent1"/>
          </a:solidFill>
          <a:ln>
            <a:noFill/>
          </a:ln>
          <a:effectLst/>
        </c:spPr>
      </c:pivotFmt>
      <c:pivotFmt>
        <c:idx val="16"/>
        <c:spPr>
          <a:solidFill>
            <a:schemeClr val="accent1"/>
          </a:solidFill>
          <a:ln>
            <a:noFill/>
          </a:ln>
          <a:effectLst/>
        </c:spPr>
      </c:pivotFmt>
      <c:pivotFmt>
        <c:idx val="17"/>
        <c:spPr>
          <a:solidFill>
            <a:schemeClr val="accent1"/>
          </a:solidFill>
          <a:ln>
            <a:noFill/>
          </a:ln>
          <a:effectLst/>
        </c:spPr>
      </c:pivotFmt>
      <c:pivotFmt>
        <c:idx val="18"/>
        <c:spPr>
          <a:solidFill>
            <a:schemeClr val="accent1"/>
          </a:solidFill>
          <a:ln>
            <a:noFill/>
          </a:ln>
          <a:effectLst/>
        </c:spPr>
      </c:pivotFmt>
      <c:pivotFmt>
        <c:idx val="19"/>
        <c:spPr>
          <a:solidFill>
            <a:schemeClr val="accent1"/>
          </a:solidFill>
          <a:ln>
            <a:noFill/>
          </a:ln>
          <a:effectLst/>
        </c:spPr>
      </c:pivotFmt>
      <c:pivotFmt>
        <c:idx val="20"/>
        <c:spPr>
          <a:solidFill>
            <a:schemeClr val="accent1"/>
          </a:solidFill>
          <a:ln>
            <a:noFill/>
          </a:ln>
          <a:effectLst/>
        </c:spPr>
      </c:pivotFmt>
      <c:pivotFmt>
        <c:idx val="21"/>
        <c:spPr>
          <a:solidFill>
            <a:schemeClr val="accent1"/>
          </a:solidFill>
          <a:ln>
            <a:noFill/>
          </a:ln>
          <a:effectLst/>
        </c:spPr>
      </c:pivotFmt>
      <c:pivotFmt>
        <c:idx val="22"/>
        <c:spPr>
          <a:solidFill>
            <a:schemeClr val="accent1"/>
          </a:solidFill>
          <a:ln>
            <a:noFill/>
          </a:ln>
          <a:effectLst/>
        </c:spPr>
      </c:pivotFmt>
      <c:pivotFmt>
        <c:idx val="23"/>
        <c:spPr>
          <a:solidFill>
            <a:schemeClr val="accent1"/>
          </a:solidFill>
          <a:ln>
            <a:noFill/>
          </a:ln>
          <a:effectLst/>
        </c:spPr>
      </c:pivotFmt>
      <c:pivotFmt>
        <c:idx val="24"/>
        <c:spPr>
          <a:solidFill>
            <a:schemeClr val="accent1"/>
          </a:solidFill>
          <a:ln>
            <a:noFill/>
          </a:ln>
          <a:effectLst/>
        </c:spPr>
      </c:pivotFmt>
      <c:pivotFmt>
        <c:idx val="25"/>
        <c:spPr>
          <a:solidFill>
            <a:schemeClr val="accent1"/>
          </a:solidFill>
          <a:ln>
            <a:noFill/>
          </a:ln>
          <a:effectLst/>
        </c:spPr>
      </c:pivotFmt>
      <c:pivotFmt>
        <c:idx val="26"/>
        <c:spPr>
          <a:solidFill>
            <a:schemeClr val="accent1"/>
          </a:solidFill>
          <a:ln>
            <a:noFill/>
          </a:ln>
          <a:effectLst/>
        </c:spPr>
      </c:pivotFmt>
      <c:pivotFmt>
        <c:idx val="27"/>
        <c:spPr>
          <a:solidFill>
            <a:schemeClr val="accent1"/>
          </a:solidFill>
          <a:ln>
            <a:noFill/>
          </a:ln>
          <a:effectLst/>
        </c:spPr>
      </c:pivotFmt>
      <c:pivotFmt>
        <c:idx val="28"/>
        <c:spPr>
          <a:solidFill>
            <a:schemeClr val="accent1"/>
          </a:solidFill>
          <a:ln>
            <a:noFill/>
          </a:ln>
          <a:effectLst/>
        </c:spPr>
      </c:pivotFmt>
      <c:pivotFmt>
        <c:idx val="29"/>
        <c:spPr>
          <a:solidFill>
            <a:schemeClr val="accent1"/>
          </a:solidFill>
          <a:ln>
            <a:noFill/>
          </a:ln>
          <a:effectLst/>
        </c:spPr>
      </c:pivotFmt>
      <c:pivotFmt>
        <c:idx val="30"/>
        <c:spPr>
          <a:solidFill>
            <a:schemeClr val="accent1"/>
          </a:solidFill>
          <a:ln>
            <a:noFill/>
          </a:ln>
          <a:effectLst/>
        </c:spPr>
      </c:pivotFmt>
      <c:pivotFmt>
        <c:idx val="31"/>
        <c:spPr>
          <a:solidFill>
            <a:schemeClr val="accent1"/>
          </a:solidFill>
          <a:ln>
            <a:noFill/>
          </a:ln>
          <a:effectLst/>
        </c:spPr>
      </c:pivotFmt>
      <c:pivotFmt>
        <c:idx val="32"/>
        <c:spPr>
          <a:solidFill>
            <a:schemeClr val="accent1"/>
          </a:solidFill>
          <a:ln>
            <a:noFill/>
          </a:ln>
          <a:effectLst/>
        </c:spPr>
      </c:pivotFmt>
      <c:pivotFmt>
        <c:idx val="33"/>
        <c:spPr>
          <a:solidFill>
            <a:schemeClr val="accent1"/>
          </a:solidFill>
          <a:ln>
            <a:noFill/>
          </a:ln>
          <a:effectLst/>
        </c:spPr>
      </c:pivotFmt>
      <c:pivotFmt>
        <c:idx val="34"/>
        <c:spPr>
          <a:solidFill>
            <a:schemeClr val="accent1"/>
          </a:solidFill>
          <a:ln>
            <a:noFill/>
          </a:ln>
          <a:effectLst/>
        </c:spPr>
      </c:pivotFmt>
      <c:pivotFmt>
        <c:idx val="35"/>
        <c:spPr>
          <a:solidFill>
            <a:schemeClr val="accent1"/>
          </a:solidFill>
          <a:ln>
            <a:noFill/>
          </a:ln>
          <a:effectLst/>
        </c:spPr>
      </c:pivotFmt>
      <c:pivotFmt>
        <c:idx val="36"/>
        <c:spPr>
          <a:solidFill>
            <a:schemeClr val="accent1"/>
          </a:solidFill>
          <a:ln>
            <a:noFill/>
          </a:ln>
          <a:effectLst/>
        </c:spPr>
      </c:pivotFmt>
      <c:pivotFmt>
        <c:idx val="37"/>
        <c:spPr>
          <a:solidFill>
            <a:schemeClr val="accent1"/>
          </a:solidFill>
          <a:ln>
            <a:noFill/>
          </a:ln>
          <a:effectLst/>
        </c:spPr>
      </c:pivotFmt>
      <c:pivotFmt>
        <c:idx val="38"/>
        <c:spPr>
          <a:solidFill>
            <a:schemeClr val="accent1"/>
          </a:solidFill>
          <a:ln>
            <a:noFill/>
          </a:ln>
          <a:effectLst/>
        </c:spPr>
      </c:pivotFmt>
      <c:pivotFmt>
        <c:idx val="39"/>
        <c:spPr>
          <a:solidFill>
            <a:schemeClr val="accent1"/>
          </a:solidFill>
          <a:ln>
            <a:noFill/>
          </a:ln>
          <a:effectLst/>
        </c:spPr>
      </c:pivotFmt>
      <c:pivotFmt>
        <c:idx val="40"/>
        <c:spPr>
          <a:solidFill>
            <a:schemeClr val="accent1"/>
          </a:solidFill>
          <a:ln>
            <a:noFill/>
          </a:ln>
          <a:effectLst/>
        </c:spPr>
      </c:pivotFmt>
      <c:pivotFmt>
        <c:idx val="41"/>
        <c:spPr>
          <a:solidFill>
            <a:schemeClr val="accent1"/>
          </a:solidFill>
          <a:ln>
            <a:noFill/>
          </a:ln>
          <a:effectLst/>
        </c:spPr>
      </c:pivotFmt>
      <c:pivotFmt>
        <c:idx val="42"/>
        <c:spPr>
          <a:solidFill>
            <a:schemeClr val="accent1"/>
          </a:solidFill>
          <a:ln>
            <a:noFill/>
          </a:ln>
          <a:effectLst/>
        </c:spPr>
      </c:pivotFmt>
      <c:pivotFmt>
        <c:idx val="43"/>
        <c:spPr>
          <a:solidFill>
            <a:schemeClr val="accent1"/>
          </a:solidFill>
          <a:ln>
            <a:noFill/>
          </a:ln>
          <a:effectLst/>
        </c:spPr>
      </c:pivotFmt>
      <c:pivotFmt>
        <c:idx val="44"/>
        <c:spPr>
          <a:solidFill>
            <a:schemeClr val="accent1"/>
          </a:solidFill>
          <a:ln>
            <a:noFill/>
          </a:ln>
          <a:effectLst/>
        </c:spPr>
      </c:pivotFmt>
      <c:pivotFmt>
        <c:idx val="45"/>
        <c:spPr>
          <a:solidFill>
            <a:schemeClr val="accent1"/>
          </a:solidFill>
          <a:ln>
            <a:noFill/>
          </a:ln>
          <a:effectLst/>
        </c:spPr>
      </c:pivotFmt>
      <c:pivotFmt>
        <c:idx val="46"/>
        <c:spPr>
          <a:solidFill>
            <a:schemeClr val="accent1"/>
          </a:solidFill>
          <a:ln>
            <a:noFill/>
          </a:ln>
          <a:effectLst/>
        </c:spPr>
      </c:pivotFmt>
      <c:pivotFmt>
        <c:idx val="47"/>
        <c:spPr>
          <a:solidFill>
            <a:schemeClr val="accent1"/>
          </a:solidFill>
          <a:ln>
            <a:noFill/>
          </a:ln>
          <a:effectLst/>
        </c:spPr>
      </c:pivotFmt>
      <c:pivotFmt>
        <c:idx val="48"/>
        <c:spPr>
          <a:solidFill>
            <a:schemeClr val="accent1"/>
          </a:solidFill>
          <a:ln>
            <a:noFill/>
          </a:ln>
          <a:effectLst/>
        </c:spPr>
      </c:pivotFmt>
      <c:pivotFmt>
        <c:idx val="49"/>
        <c:spPr>
          <a:solidFill>
            <a:schemeClr val="accent1"/>
          </a:solidFill>
          <a:ln>
            <a:noFill/>
          </a:ln>
          <a:effectLst/>
        </c:spPr>
      </c:pivotFmt>
      <c:pivotFmt>
        <c:idx val="50"/>
        <c:spPr>
          <a:solidFill>
            <a:schemeClr val="accent1"/>
          </a:solidFill>
          <a:ln>
            <a:noFill/>
          </a:ln>
          <a:effectLst/>
        </c:spPr>
      </c:pivotFmt>
      <c:pivotFmt>
        <c:idx val="51"/>
        <c:spPr>
          <a:solidFill>
            <a:schemeClr val="accent1"/>
          </a:solidFill>
          <a:ln>
            <a:noFill/>
          </a:ln>
          <a:effectLst/>
        </c:spPr>
      </c:pivotFmt>
      <c:pivotFmt>
        <c:idx val="52"/>
        <c:spPr>
          <a:solidFill>
            <a:schemeClr val="accent1"/>
          </a:solidFill>
          <a:ln>
            <a:noFill/>
          </a:ln>
          <a:effectLst/>
        </c:spPr>
      </c:pivotFmt>
      <c:pivotFmt>
        <c:idx val="53"/>
        <c:spPr>
          <a:solidFill>
            <a:schemeClr val="accent1"/>
          </a:solidFill>
          <a:ln>
            <a:noFill/>
          </a:ln>
          <a:effectLst/>
        </c:spPr>
      </c:pivotFmt>
      <c:pivotFmt>
        <c:idx val="54"/>
        <c:spPr>
          <a:solidFill>
            <a:schemeClr val="accent1"/>
          </a:solidFill>
          <a:ln>
            <a:noFill/>
          </a:ln>
          <a:effectLst/>
        </c:spPr>
      </c:pivotFmt>
      <c:pivotFmt>
        <c:idx val="55"/>
        <c:spPr>
          <a:solidFill>
            <a:schemeClr val="accent1"/>
          </a:solidFill>
          <a:ln>
            <a:noFill/>
          </a:ln>
          <a:effectLst/>
        </c:spPr>
      </c:pivotFmt>
      <c:pivotFmt>
        <c:idx val="56"/>
        <c:spPr>
          <a:solidFill>
            <a:schemeClr val="accent1"/>
          </a:solidFill>
          <a:ln>
            <a:noFill/>
          </a:ln>
          <a:effectLst/>
        </c:spPr>
      </c:pivotFmt>
      <c:pivotFmt>
        <c:idx val="57"/>
        <c:spPr>
          <a:solidFill>
            <a:schemeClr val="accent1"/>
          </a:solidFill>
          <a:ln>
            <a:noFill/>
          </a:ln>
          <a:effectLst/>
        </c:spPr>
      </c:pivotFmt>
      <c:pivotFmt>
        <c:idx val="58"/>
        <c:spPr>
          <a:solidFill>
            <a:schemeClr val="accent1"/>
          </a:solidFill>
          <a:ln>
            <a:noFill/>
          </a:ln>
          <a:effectLst/>
        </c:spPr>
      </c:pivotFmt>
      <c:pivotFmt>
        <c:idx val="59"/>
        <c:spPr>
          <a:solidFill>
            <a:schemeClr val="accent1"/>
          </a:solidFill>
          <a:ln>
            <a:noFill/>
          </a:ln>
          <a:effectLst/>
        </c:spPr>
      </c:pivotFmt>
      <c:pivotFmt>
        <c:idx val="60"/>
        <c:spPr>
          <a:solidFill>
            <a:schemeClr val="accent1"/>
          </a:solidFill>
          <a:ln>
            <a:noFill/>
          </a:ln>
          <a:effectLst/>
        </c:spPr>
      </c:pivotFmt>
      <c:pivotFmt>
        <c:idx val="61"/>
        <c:spPr>
          <a:solidFill>
            <a:schemeClr val="accent1"/>
          </a:solidFill>
          <a:ln>
            <a:noFill/>
          </a:ln>
          <a:effectLst/>
        </c:spPr>
      </c:pivotFmt>
      <c:pivotFmt>
        <c:idx val="62"/>
        <c:spPr>
          <a:solidFill>
            <a:schemeClr val="accent1"/>
          </a:solidFill>
          <a:ln>
            <a:noFill/>
          </a:ln>
          <a:effectLst/>
        </c:spPr>
      </c:pivotFmt>
      <c:pivotFmt>
        <c:idx val="63"/>
        <c:spPr>
          <a:solidFill>
            <a:schemeClr val="accent1"/>
          </a:solidFill>
          <a:ln>
            <a:noFill/>
          </a:ln>
          <a:effectLst/>
        </c:spPr>
      </c:pivotFmt>
      <c:pivotFmt>
        <c:idx val="64"/>
        <c:spPr>
          <a:solidFill>
            <a:schemeClr val="accent1"/>
          </a:solidFill>
          <a:ln>
            <a:noFill/>
          </a:ln>
          <a:effectLst/>
        </c:spPr>
      </c:pivotFmt>
      <c:pivotFmt>
        <c:idx val="65"/>
        <c:spPr>
          <a:solidFill>
            <a:schemeClr val="accent1"/>
          </a:solidFill>
          <a:ln>
            <a:noFill/>
          </a:ln>
          <a:effectLst/>
        </c:spPr>
      </c:pivotFmt>
      <c:pivotFmt>
        <c:idx val="66"/>
        <c:spPr>
          <a:solidFill>
            <a:schemeClr val="accent1"/>
          </a:solidFill>
          <a:ln>
            <a:noFill/>
          </a:ln>
          <a:effectLst/>
        </c:spPr>
      </c:pivotFmt>
      <c:pivotFmt>
        <c:idx val="67"/>
        <c:spPr>
          <a:solidFill>
            <a:schemeClr val="accent1"/>
          </a:solidFill>
          <a:ln>
            <a:noFill/>
          </a:ln>
          <a:effectLst/>
        </c:spPr>
      </c:pivotFmt>
      <c:pivotFmt>
        <c:idx val="68"/>
        <c:spPr>
          <a:solidFill>
            <a:schemeClr val="accent1"/>
          </a:solidFill>
          <a:ln>
            <a:noFill/>
          </a:ln>
          <a:effectLst/>
        </c:spPr>
      </c:pivotFmt>
      <c:pivotFmt>
        <c:idx val="69"/>
        <c:spPr>
          <a:solidFill>
            <a:schemeClr val="accent1"/>
          </a:solidFill>
          <a:ln>
            <a:noFill/>
          </a:ln>
          <a:effectLst/>
        </c:spPr>
      </c:pivotFmt>
      <c:pivotFmt>
        <c:idx val="70"/>
        <c:spPr>
          <a:solidFill>
            <a:schemeClr val="accent1"/>
          </a:solidFill>
          <a:ln>
            <a:noFill/>
          </a:ln>
          <a:effectLst/>
        </c:spPr>
      </c:pivotFmt>
      <c:pivotFmt>
        <c:idx val="71"/>
        <c:spPr>
          <a:solidFill>
            <a:schemeClr val="accent1"/>
          </a:solidFill>
          <a:ln>
            <a:noFill/>
          </a:ln>
          <a:effectLst/>
        </c:spPr>
      </c:pivotFmt>
      <c:pivotFmt>
        <c:idx val="72"/>
        <c:spPr>
          <a:solidFill>
            <a:schemeClr val="accent1"/>
          </a:solidFill>
          <a:ln>
            <a:noFill/>
          </a:ln>
          <a:effectLst/>
        </c:spPr>
      </c:pivotFmt>
      <c:pivotFmt>
        <c:idx val="73"/>
        <c:spPr>
          <a:solidFill>
            <a:schemeClr val="accent1"/>
          </a:solidFill>
          <a:ln>
            <a:noFill/>
          </a:ln>
          <a:effectLst/>
        </c:spPr>
      </c:pivotFmt>
      <c:pivotFmt>
        <c:idx val="74"/>
        <c:spPr>
          <a:solidFill>
            <a:schemeClr val="accent1"/>
          </a:solidFill>
          <a:ln>
            <a:noFill/>
          </a:ln>
          <a:effectLst/>
        </c:spPr>
      </c:pivotFmt>
      <c:pivotFmt>
        <c:idx val="75"/>
        <c:spPr>
          <a:solidFill>
            <a:schemeClr val="accent1"/>
          </a:solidFill>
          <a:ln>
            <a:noFill/>
          </a:ln>
          <a:effectLst/>
        </c:spPr>
      </c:pivotFmt>
      <c:pivotFmt>
        <c:idx val="76"/>
        <c:spPr>
          <a:solidFill>
            <a:schemeClr val="accent1"/>
          </a:solidFill>
          <a:ln>
            <a:noFill/>
          </a:ln>
          <a:effectLst/>
        </c:spPr>
      </c:pivotFmt>
      <c:pivotFmt>
        <c:idx val="77"/>
        <c:spPr>
          <a:solidFill>
            <a:schemeClr val="accent1"/>
          </a:solidFill>
          <a:ln>
            <a:noFill/>
          </a:ln>
          <a:effectLst/>
        </c:spPr>
      </c:pivotFmt>
      <c:pivotFmt>
        <c:idx val="78"/>
        <c:spPr>
          <a:solidFill>
            <a:schemeClr val="accent1"/>
          </a:solidFill>
          <a:ln>
            <a:noFill/>
          </a:ln>
          <a:effectLst/>
        </c:spPr>
      </c:pivotFmt>
      <c:pivotFmt>
        <c:idx val="79"/>
        <c:spPr>
          <a:solidFill>
            <a:schemeClr val="accent1"/>
          </a:solidFill>
          <a:ln>
            <a:noFill/>
          </a:ln>
          <a:effectLst/>
        </c:spPr>
      </c:pivotFmt>
      <c:pivotFmt>
        <c:idx val="80"/>
        <c:spPr>
          <a:solidFill>
            <a:schemeClr val="accent1"/>
          </a:solidFill>
          <a:ln>
            <a:noFill/>
          </a:ln>
          <a:effectLst/>
        </c:spPr>
      </c:pivotFmt>
      <c:pivotFmt>
        <c:idx val="81"/>
        <c:spPr>
          <a:solidFill>
            <a:schemeClr val="accent1"/>
          </a:solidFill>
          <a:ln>
            <a:noFill/>
          </a:ln>
          <a:effectLst/>
        </c:spPr>
      </c:pivotFmt>
      <c:pivotFmt>
        <c:idx val="82"/>
        <c:spPr>
          <a:solidFill>
            <a:schemeClr val="accent1"/>
          </a:solidFill>
          <a:ln>
            <a:noFill/>
          </a:ln>
          <a:effectLst/>
        </c:spPr>
      </c:pivotFmt>
      <c:pivotFmt>
        <c:idx val="83"/>
        <c:spPr>
          <a:solidFill>
            <a:schemeClr val="accent1"/>
          </a:solidFill>
          <a:ln>
            <a:noFill/>
          </a:ln>
          <a:effectLst/>
        </c:spPr>
      </c:pivotFmt>
      <c:pivotFmt>
        <c:idx val="84"/>
        <c:spPr>
          <a:solidFill>
            <a:schemeClr val="accent1"/>
          </a:solidFill>
          <a:ln>
            <a:noFill/>
          </a:ln>
          <a:effectLst/>
        </c:spPr>
      </c:pivotFmt>
      <c:pivotFmt>
        <c:idx val="85"/>
        <c:spPr>
          <a:solidFill>
            <a:schemeClr val="accent1"/>
          </a:solidFill>
          <a:ln>
            <a:noFill/>
          </a:ln>
          <a:effectLst/>
        </c:spPr>
      </c:pivotFmt>
      <c:pivotFmt>
        <c:idx val="86"/>
        <c:spPr>
          <a:solidFill>
            <a:schemeClr val="accent1"/>
          </a:solidFill>
          <a:ln>
            <a:noFill/>
          </a:ln>
          <a:effectLst/>
        </c:spPr>
      </c:pivotFmt>
      <c:pivotFmt>
        <c:idx val="87"/>
        <c:spPr>
          <a:solidFill>
            <a:schemeClr val="accent1"/>
          </a:solidFill>
          <a:ln>
            <a:noFill/>
          </a:ln>
          <a:effectLst/>
        </c:spPr>
      </c:pivotFmt>
      <c:pivotFmt>
        <c:idx val="88"/>
        <c:spPr>
          <a:solidFill>
            <a:schemeClr val="accent1"/>
          </a:solidFill>
          <a:ln>
            <a:noFill/>
          </a:ln>
          <a:effectLst/>
        </c:spPr>
      </c:pivotFmt>
      <c:pivotFmt>
        <c:idx val="89"/>
        <c:spPr>
          <a:solidFill>
            <a:schemeClr val="accent1"/>
          </a:solidFill>
          <a:ln>
            <a:noFill/>
          </a:ln>
          <a:effectLst/>
        </c:spPr>
      </c:pivotFmt>
      <c:pivotFmt>
        <c:idx val="90"/>
        <c:spPr>
          <a:solidFill>
            <a:schemeClr val="accent1"/>
          </a:solidFill>
          <a:ln>
            <a:noFill/>
          </a:ln>
          <a:effectLst/>
        </c:spPr>
      </c:pivotFmt>
      <c:pivotFmt>
        <c:idx val="91"/>
        <c:spPr>
          <a:solidFill>
            <a:schemeClr val="accent1"/>
          </a:solidFill>
          <a:ln>
            <a:noFill/>
          </a:ln>
          <a:effectLst/>
        </c:spPr>
      </c:pivotFmt>
      <c:pivotFmt>
        <c:idx val="92"/>
        <c:spPr>
          <a:solidFill>
            <a:schemeClr val="accent1"/>
          </a:solidFill>
          <a:ln>
            <a:noFill/>
          </a:ln>
          <a:effectLst/>
        </c:spPr>
      </c:pivotFmt>
      <c:pivotFmt>
        <c:idx val="93"/>
        <c:spPr>
          <a:solidFill>
            <a:schemeClr val="accent1"/>
          </a:solidFill>
          <a:ln>
            <a:noFill/>
          </a:ln>
          <a:effectLst/>
        </c:spPr>
      </c:pivotFmt>
      <c:pivotFmt>
        <c:idx val="94"/>
        <c:spPr>
          <a:solidFill>
            <a:schemeClr val="accent1"/>
          </a:solidFill>
          <a:ln>
            <a:noFill/>
          </a:ln>
          <a:effectLst/>
        </c:spPr>
      </c:pivotFmt>
      <c:pivotFmt>
        <c:idx val="95"/>
        <c:spPr>
          <a:solidFill>
            <a:schemeClr val="accent1"/>
          </a:solidFill>
          <a:ln>
            <a:noFill/>
          </a:ln>
          <a:effectLst/>
        </c:spPr>
      </c:pivotFmt>
      <c:pivotFmt>
        <c:idx val="96"/>
        <c:spPr>
          <a:solidFill>
            <a:schemeClr val="accent1"/>
          </a:solidFill>
          <a:ln>
            <a:noFill/>
          </a:ln>
          <a:effectLst/>
        </c:spPr>
      </c:pivotFmt>
      <c:pivotFmt>
        <c:idx val="97"/>
        <c:spPr>
          <a:solidFill>
            <a:schemeClr val="accent1"/>
          </a:solidFill>
          <a:ln>
            <a:noFill/>
          </a:ln>
          <a:effectLst/>
        </c:spPr>
      </c:pivotFmt>
      <c:pivotFmt>
        <c:idx val="98"/>
        <c:spPr>
          <a:solidFill>
            <a:schemeClr val="accent1"/>
          </a:solidFill>
          <a:ln>
            <a:noFill/>
          </a:ln>
          <a:effectLst/>
        </c:spPr>
      </c:pivotFmt>
      <c:pivotFmt>
        <c:idx val="99"/>
        <c:spPr>
          <a:solidFill>
            <a:schemeClr val="accent1"/>
          </a:solidFill>
          <a:ln>
            <a:noFill/>
          </a:ln>
          <a:effectLst/>
        </c:spPr>
      </c:pivotFmt>
      <c:pivotFmt>
        <c:idx val="100"/>
        <c:spPr>
          <a:solidFill>
            <a:schemeClr val="accent1"/>
          </a:solidFill>
          <a:ln>
            <a:noFill/>
          </a:ln>
          <a:effectLst/>
        </c:spPr>
      </c:pivotFmt>
      <c:pivotFmt>
        <c:idx val="101"/>
        <c:spPr>
          <a:solidFill>
            <a:schemeClr val="accent1"/>
          </a:solidFill>
          <a:ln>
            <a:noFill/>
          </a:ln>
          <a:effectLst/>
        </c:spPr>
      </c:pivotFmt>
      <c:pivotFmt>
        <c:idx val="102"/>
        <c:spPr>
          <a:solidFill>
            <a:schemeClr val="accent1"/>
          </a:solidFill>
          <a:ln>
            <a:noFill/>
          </a:ln>
          <a:effectLst/>
        </c:spPr>
      </c:pivotFmt>
      <c:pivotFmt>
        <c:idx val="103"/>
        <c:spPr>
          <a:solidFill>
            <a:schemeClr val="accent1"/>
          </a:solidFill>
          <a:ln>
            <a:noFill/>
          </a:ln>
          <a:effectLst/>
        </c:spPr>
      </c:pivotFmt>
      <c:pivotFmt>
        <c:idx val="104"/>
        <c:spPr>
          <a:solidFill>
            <a:schemeClr val="accent1"/>
          </a:solidFill>
          <a:ln>
            <a:noFill/>
          </a:ln>
          <a:effectLst/>
        </c:spPr>
      </c:pivotFmt>
      <c:pivotFmt>
        <c:idx val="105"/>
        <c:spPr>
          <a:solidFill>
            <a:schemeClr val="accent1"/>
          </a:solidFill>
          <a:ln>
            <a:noFill/>
          </a:ln>
          <a:effectLst/>
        </c:spPr>
      </c:pivotFmt>
      <c:pivotFmt>
        <c:idx val="106"/>
        <c:spPr>
          <a:solidFill>
            <a:schemeClr val="accent1"/>
          </a:solidFill>
          <a:ln>
            <a:noFill/>
          </a:ln>
          <a:effectLst/>
        </c:spPr>
      </c:pivotFmt>
      <c:pivotFmt>
        <c:idx val="107"/>
        <c:spPr>
          <a:solidFill>
            <a:schemeClr val="accent1"/>
          </a:solidFill>
          <a:ln>
            <a:noFill/>
          </a:ln>
          <a:effectLst/>
        </c:spPr>
      </c:pivotFmt>
      <c:pivotFmt>
        <c:idx val="108"/>
        <c:spPr>
          <a:solidFill>
            <a:schemeClr val="accent1"/>
          </a:solidFill>
          <a:ln>
            <a:noFill/>
          </a:ln>
          <a:effectLst/>
        </c:spPr>
      </c:pivotFmt>
      <c:pivotFmt>
        <c:idx val="109"/>
        <c:spPr>
          <a:solidFill>
            <a:schemeClr val="accent1"/>
          </a:solidFill>
          <a:ln>
            <a:noFill/>
          </a:ln>
          <a:effectLst/>
        </c:spPr>
      </c:pivotFmt>
      <c:pivotFmt>
        <c:idx val="110"/>
        <c:spPr>
          <a:solidFill>
            <a:schemeClr val="accent1"/>
          </a:solidFill>
          <a:ln>
            <a:noFill/>
          </a:ln>
          <a:effectLst/>
        </c:spPr>
      </c:pivotFmt>
      <c:pivotFmt>
        <c:idx val="111"/>
        <c:spPr>
          <a:solidFill>
            <a:schemeClr val="accent1"/>
          </a:solidFill>
          <a:ln>
            <a:noFill/>
          </a:ln>
          <a:effectLst/>
        </c:spPr>
      </c:pivotFmt>
      <c:pivotFmt>
        <c:idx val="112"/>
        <c:spPr>
          <a:solidFill>
            <a:schemeClr val="accent1"/>
          </a:solidFill>
          <a:ln>
            <a:noFill/>
          </a:ln>
          <a:effectLst/>
        </c:spPr>
      </c:pivotFmt>
      <c:pivotFmt>
        <c:idx val="113"/>
        <c:spPr>
          <a:solidFill>
            <a:schemeClr val="accent1"/>
          </a:solidFill>
          <a:ln>
            <a:noFill/>
          </a:ln>
          <a:effectLst/>
        </c:spPr>
      </c:pivotFmt>
      <c:pivotFmt>
        <c:idx val="114"/>
        <c:spPr>
          <a:solidFill>
            <a:schemeClr val="accent1"/>
          </a:solidFill>
          <a:ln>
            <a:noFill/>
          </a:ln>
          <a:effectLst/>
        </c:spPr>
      </c:pivotFmt>
      <c:pivotFmt>
        <c:idx val="115"/>
        <c:spPr>
          <a:solidFill>
            <a:schemeClr val="accent1"/>
          </a:solidFill>
          <a:ln>
            <a:noFill/>
          </a:ln>
          <a:effectLst/>
        </c:spPr>
      </c:pivotFmt>
      <c:pivotFmt>
        <c:idx val="116"/>
        <c:spPr>
          <a:solidFill>
            <a:schemeClr val="accent1"/>
          </a:solidFill>
          <a:ln>
            <a:noFill/>
          </a:ln>
          <a:effectLst/>
        </c:spPr>
      </c:pivotFmt>
      <c:pivotFmt>
        <c:idx val="117"/>
        <c:spPr>
          <a:solidFill>
            <a:schemeClr val="accent1"/>
          </a:solidFill>
          <a:ln>
            <a:noFill/>
          </a:ln>
          <a:effectLst/>
        </c:spPr>
      </c:pivotFmt>
      <c:pivotFmt>
        <c:idx val="118"/>
        <c:spPr>
          <a:solidFill>
            <a:schemeClr val="accent1"/>
          </a:solidFill>
          <a:ln>
            <a:noFill/>
          </a:ln>
          <a:effectLst/>
        </c:spPr>
      </c:pivotFmt>
      <c:pivotFmt>
        <c:idx val="119"/>
        <c:spPr>
          <a:solidFill>
            <a:schemeClr val="accent1"/>
          </a:solidFill>
          <a:ln>
            <a:noFill/>
          </a:ln>
          <a:effectLst/>
        </c:spPr>
      </c:pivotFmt>
      <c:pivotFmt>
        <c:idx val="120"/>
        <c:spPr>
          <a:solidFill>
            <a:schemeClr val="accent1"/>
          </a:solidFill>
          <a:ln>
            <a:noFill/>
          </a:ln>
          <a:effectLst/>
        </c:spPr>
      </c:pivotFmt>
      <c:pivotFmt>
        <c:idx val="121"/>
        <c:spPr>
          <a:solidFill>
            <a:schemeClr val="accent1"/>
          </a:solidFill>
          <a:ln>
            <a:noFill/>
          </a:ln>
          <a:effectLst/>
        </c:spPr>
      </c:pivotFmt>
      <c:pivotFmt>
        <c:idx val="122"/>
        <c:spPr>
          <a:solidFill>
            <a:schemeClr val="accent1"/>
          </a:solidFill>
          <a:ln>
            <a:noFill/>
          </a:ln>
          <a:effectLst/>
        </c:spPr>
      </c:pivotFmt>
      <c:pivotFmt>
        <c:idx val="123"/>
        <c:spPr>
          <a:solidFill>
            <a:schemeClr val="accent1"/>
          </a:solidFill>
          <a:ln>
            <a:noFill/>
          </a:ln>
          <a:effectLst/>
        </c:spPr>
      </c:pivotFmt>
      <c:pivotFmt>
        <c:idx val="124"/>
        <c:spPr>
          <a:solidFill>
            <a:schemeClr val="accent1"/>
          </a:solidFill>
          <a:ln>
            <a:noFill/>
          </a:ln>
          <a:effectLst/>
        </c:spPr>
      </c:pivotFmt>
      <c:pivotFmt>
        <c:idx val="125"/>
        <c:spPr>
          <a:solidFill>
            <a:schemeClr val="accent1"/>
          </a:solidFill>
          <a:ln>
            <a:noFill/>
          </a:ln>
          <a:effectLst/>
        </c:spPr>
      </c:pivotFmt>
      <c:pivotFmt>
        <c:idx val="126"/>
        <c:spPr>
          <a:solidFill>
            <a:schemeClr val="accent1"/>
          </a:solidFill>
          <a:ln>
            <a:noFill/>
          </a:ln>
          <a:effectLst/>
        </c:spPr>
      </c:pivotFmt>
      <c:pivotFmt>
        <c:idx val="127"/>
        <c:spPr>
          <a:solidFill>
            <a:schemeClr val="accent1"/>
          </a:solidFill>
          <a:ln>
            <a:noFill/>
          </a:ln>
          <a:effectLst/>
        </c:spPr>
      </c:pivotFmt>
      <c:pivotFmt>
        <c:idx val="128"/>
        <c:spPr>
          <a:solidFill>
            <a:schemeClr val="accent1"/>
          </a:solidFill>
          <a:ln>
            <a:noFill/>
          </a:ln>
          <a:effectLst/>
        </c:spPr>
      </c:pivotFmt>
      <c:pivotFmt>
        <c:idx val="129"/>
        <c:spPr>
          <a:solidFill>
            <a:schemeClr val="accent1"/>
          </a:solidFill>
          <a:ln>
            <a:noFill/>
          </a:ln>
          <a:effectLst/>
        </c:spPr>
      </c:pivotFmt>
      <c:pivotFmt>
        <c:idx val="130"/>
        <c:spPr>
          <a:solidFill>
            <a:schemeClr val="accent1"/>
          </a:solidFill>
          <a:ln>
            <a:noFill/>
          </a:ln>
          <a:effectLst/>
        </c:spPr>
      </c:pivotFmt>
      <c:pivotFmt>
        <c:idx val="131"/>
        <c:spPr>
          <a:solidFill>
            <a:schemeClr val="accent1"/>
          </a:solidFill>
          <a:ln>
            <a:noFill/>
          </a:ln>
          <a:effectLst/>
        </c:spPr>
      </c:pivotFmt>
      <c:pivotFmt>
        <c:idx val="132"/>
        <c:spPr>
          <a:solidFill>
            <a:schemeClr val="accent1"/>
          </a:solidFill>
          <a:ln>
            <a:noFill/>
          </a:ln>
          <a:effectLst/>
        </c:spPr>
      </c:pivotFmt>
      <c:pivotFmt>
        <c:idx val="133"/>
        <c:spPr>
          <a:solidFill>
            <a:schemeClr val="accent1"/>
          </a:solidFill>
          <a:ln>
            <a:noFill/>
          </a:ln>
          <a:effectLst/>
        </c:spPr>
      </c:pivotFmt>
      <c:pivotFmt>
        <c:idx val="134"/>
        <c:spPr>
          <a:solidFill>
            <a:schemeClr val="accent1"/>
          </a:solidFill>
          <a:ln>
            <a:noFill/>
          </a:ln>
          <a:effectLst/>
        </c:spPr>
      </c:pivotFmt>
      <c:pivotFmt>
        <c:idx val="135"/>
        <c:spPr>
          <a:solidFill>
            <a:schemeClr val="accent1"/>
          </a:solidFill>
          <a:ln>
            <a:noFill/>
          </a:ln>
          <a:effectLst/>
        </c:spPr>
      </c:pivotFmt>
      <c:pivotFmt>
        <c:idx val="136"/>
        <c:spPr>
          <a:solidFill>
            <a:schemeClr val="accent1"/>
          </a:solidFill>
          <a:ln>
            <a:noFill/>
          </a:ln>
          <a:effectLst/>
        </c:spPr>
      </c:pivotFmt>
      <c:pivotFmt>
        <c:idx val="137"/>
        <c:spPr>
          <a:solidFill>
            <a:schemeClr val="accent1"/>
          </a:solidFill>
          <a:ln>
            <a:noFill/>
          </a:ln>
          <a:effectLst/>
        </c:spPr>
      </c:pivotFmt>
      <c:pivotFmt>
        <c:idx val="138"/>
        <c:spPr>
          <a:solidFill>
            <a:schemeClr val="accent1"/>
          </a:solidFill>
          <a:ln>
            <a:noFill/>
          </a:ln>
          <a:effectLst/>
        </c:spPr>
      </c:pivotFmt>
      <c:pivotFmt>
        <c:idx val="139"/>
        <c:spPr>
          <a:solidFill>
            <a:schemeClr val="accent1"/>
          </a:solidFill>
          <a:ln>
            <a:noFill/>
          </a:ln>
          <a:effectLst/>
        </c:spPr>
      </c:pivotFmt>
      <c:pivotFmt>
        <c:idx val="140"/>
        <c:spPr>
          <a:solidFill>
            <a:schemeClr val="accent1"/>
          </a:solidFill>
          <a:ln>
            <a:noFill/>
          </a:ln>
          <a:effectLst/>
        </c:spPr>
      </c:pivotFmt>
      <c:pivotFmt>
        <c:idx val="141"/>
        <c:spPr>
          <a:solidFill>
            <a:schemeClr val="accent1"/>
          </a:solidFill>
          <a:ln>
            <a:noFill/>
          </a:ln>
          <a:effectLst/>
        </c:spPr>
      </c:pivotFmt>
      <c:pivotFmt>
        <c:idx val="142"/>
        <c:spPr>
          <a:solidFill>
            <a:schemeClr val="accent1"/>
          </a:solidFill>
          <a:ln>
            <a:noFill/>
          </a:ln>
          <a:effectLst/>
        </c:spPr>
      </c:pivotFmt>
      <c:pivotFmt>
        <c:idx val="143"/>
        <c:spPr>
          <a:solidFill>
            <a:schemeClr val="accent1"/>
          </a:solidFill>
          <a:ln>
            <a:noFill/>
          </a:ln>
          <a:effectLst/>
        </c:spPr>
      </c:pivotFmt>
      <c:pivotFmt>
        <c:idx val="144"/>
        <c:spPr>
          <a:solidFill>
            <a:schemeClr val="accent1"/>
          </a:solidFill>
          <a:ln>
            <a:noFill/>
          </a:ln>
          <a:effectLst/>
        </c:spPr>
      </c:pivotFmt>
      <c:pivotFmt>
        <c:idx val="145"/>
        <c:spPr>
          <a:solidFill>
            <a:schemeClr val="accent1"/>
          </a:solidFill>
          <a:ln>
            <a:noFill/>
          </a:ln>
          <a:effectLst/>
        </c:spPr>
      </c:pivotFmt>
      <c:pivotFmt>
        <c:idx val="146"/>
        <c:spPr>
          <a:solidFill>
            <a:schemeClr val="accent1"/>
          </a:solidFill>
          <a:ln>
            <a:noFill/>
          </a:ln>
          <a:effectLst/>
        </c:spPr>
      </c:pivotFmt>
      <c:pivotFmt>
        <c:idx val="147"/>
        <c:spPr>
          <a:solidFill>
            <a:schemeClr val="accent1"/>
          </a:solidFill>
          <a:ln>
            <a:noFill/>
          </a:ln>
          <a:effectLst/>
        </c:spPr>
      </c:pivotFmt>
      <c:pivotFmt>
        <c:idx val="148"/>
        <c:spPr>
          <a:solidFill>
            <a:schemeClr val="accent1"/>
          </a:solidFill>
          <a:ln>
            <a:noFill/>
          </a:ln>
          <a:effectLst/>
        </c:spPr>
      </c:pivotFmt>
      <c:pivotFmt>
        <c:idx val="149"/>
        <c:spPr>
          <a:solidFill>
            <a:schemeClr val="accent1"/>
          </a:solidFill>
          <a:ln>
            <a:noFill/>
          </a:ln>
          <a:effectLst/>
        </c:spPr>
      </c:pivotFmt>
      <c:pivotFmt>
        <c:idx val="150"/>
        <c:spPr>
          <a:solidFill>
            <a:schemeClr val="accent1"/>
          </a:solidFill>
          <a:ln>
            <a:noFill/>
          </a:ln>
          <a:effectLst/>
        </c:spPr>
      </c:pivotFmt>
      <c:pivotFmt>
        <c:idx val="151"/>
        <c:spPr>
          <a:solidFill>
            <a:schemeClr val="accent1"/>
          </a:solidFill>
          <a:ln>
            <a:noFill/>
          </a:ln>
          <a:effectLst/>
        </c:spPr>
      </c:pivotFmt>
      <c:pivotFmt>
        <c:idx val="152"/>
        <c:spPr>
          <a:solidFill>
            <a:schemeClr val="accent1"/>
          </a:solidFill>
          <a:ln>
            <a:noFill/>
          </a:ln>
          <a:effectLst/>
        </c:spPr>
      </c:pivotFmt>
      <c:pivotFmt>
        <c:idx val="153"/>
        <c:spPr>
          <a:solidFill>
            <a:schemeClr val="accent1"/>
          </a:solidFill>
          <a:ln>
            <a:noFill/>
          </a:ln>
          <a:effectLst/>
        </c:spPr>
      </c:pivotFmt>
      <c:pivotFmt>
        <c:idx val="154"/>
        <c:spPr>
          <a:solidFill>
            <a:schemeClr val="accent1"/>
          </a:solidFill>
          <a:ln>
            <a:noFill/>
          </a:ln>
          <a:effectLst/>
        </c:spPr>
      </c:pivotFmt>
      <c:pivotFmt>
        <c:idx val="155"/>
        <c:spPr>
          <a:solidFill>
            <a:schemeClr val="accent1"/>
          </a:solidFill>
          <a:ln>
            <a:noFill/>
          </a:ln>
          <a:effectLst/>
        </c:spPr>
      </c:pivotFmt>
      <c:pivotFmt>
        <c:idx val="156"/>
        <c:spPr>
          <a:solidFill>
            <a:schemeClr val="accent1"/>
          </a:solidFill>
          <a:ln>
            <a:noFill/>
          </a:ln>
          <a:effectLst/>
        </c:spPr>
      </c:pivotFmt>
      <c:pivotFmt>
        <c:idx val="157"/>
        <c:spPr>
          <a:solidFill>
            <a:schemeClr val="accent1"/>
          </a:solidFill>
          <a:ln>
            <a:noFill/>
          </a:ln>
          <a:effectLst/>
        </c:spPr>
      </c:pivotFmt>
      <c:pivotFmt>
        <c:idx val="158"/>
        <c:spPr>
          <a:solidFill>
            <a:schemeClr val="accent1"/>
          </a:solidFill>
          <a:ln>
            <a:noFill/>
          </a:ln>
          <a:effectLst/>
        </c:spPr>
      </c:pivotFmt>
      <c:pivotFmt>
        <c:idx val="159"/>
        <c:spPr>
          <a:solidFill>
            <a:schemeClr val="accent1"/>
          </a:solidFill>
          <a:ln>
            <a:noFill/>
          </a:ln>
          <a:effectLst/>
        </c:spPr>
      </c:pivotFmt>
      <c:pivotFmt>
        <c:idx val="160"/>
        <c:spPr>
          <a:solidFill>
            <a:schemeClr val="accent1"/>
          </a:solidFill>
          <a:ln>
            <a:noFill/>
          </a:ln>
          <a:effectLst/>
        </c:spPr>
      </c:pivotFmt>
      <c:pivotFmt>
        <c:idx val="161"/>
        <c:spPr>
          <a:solidFill>
            <a:schemeClr val="accent1"/>
          </a:solidFill>
          <a:ln>
            <a:noFill/>
          </a:ln>
          <a:effectLst/>
        </c:spPr>
      </c:pivotFmt>
      <c:pivotFmt>
        <c:idx val="162"/>
        <c:spPr>
          <a:solidFill>
            <a:schemeClr val="accent1"/>
          </a:solidFill>
          <a:ln>
            <a:noFill/>
          </a:ln>
          <a:effectLst/>
        </c:spPr>
      </c:pivotFmt>
      <c:pivotFmt>
        <c:idx val="163"/>
        <c:spPr>
          <a:solidFill>
            <a:schemeClr val="accent1"/>
          </a:solidFill>
          <a:ln>
            <a:noFill/>
          </a:ln>
          <a:effectLst/>
        </c:spPr>
      </c:pivotFmt>
      <c:pivotFmt>
        <c:idx val="164"/>
        <c:spPr>
          <a:solidFill>
            <a:schemeClr val="accent1"/>
          </a:solidFill>
          <a:ln>
            <a:noFill/>
          </a:ln>
          <a:effectLst/>
        </c:spPr>
      </c:pivotFmt>
      <c:pivotFmt>
        <c:idx val="165"/>
        <c:spPr>
          <a:solidFill>
            <a:schemeClr val="accent1"/>
          </a:solidFill>
          <a:ln>
            <a:noFill/>
          </a:ln>
          <a:effectLst/>
        </c:spPr>
      </c:pivotFmt>
      <c:pivotFmt>
        <c:idx val="166"/>
        <c:spPr>
          <a:solidFill>
            <a:schemeClr val="accent1"/>
          </a:solidFill>
          <a:ln>
            <a:noFill/>
          </a:ln>
          <a:effectLst/>
        </c:spPr>
      </c:pivotFmt>
      <c:pivotFmt>
        <c:idx val="167"/>
        <c:spPr>
          <a:solidFill>
            <a:schemeClr val="accent1"/>
          </a:solidFill>
          <a:ln>
            <a:noFill/>
          </a:ln>
          <a:effectLst/>
        </c:spPr>
      </c:pivotFmt>
      <c:pivotFmt>
        <c:idx val="16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9"/>
        <c:spPr>
          <a:solidFill>
            <a:schemeClr val="accent1"/>
          </a:solidFill>
          <a:ln>
            <a:noFill/>
          </a:ln>
          <a:effectLst/>
        </c:spPr>
      </c:pivotFmt>
      <c:pivotFmt>
        <c:idx val="170"/>
        <c:spPr>
          <a:solidFill>
            <a:schemeClr val="accent1"/>
          </a:solidFill>
          <a:ln>
            <a:noFill/>
          </a:ln>
          <a:effectLst/>
        </c:spPr>
      </c:pivotFmt>
      <c:pivotFmt>
        <c:idx val="171"/>
        <c:spPr>
          <a:solidFill>
            <a:schemeClr val="accent1"/>
          </a:solidFill>
          <a:ln>
            <a:noFill/>
          </a:ln>
          <a:effectLst/>
        </c:spPr>
      </c:pivotFmt>
      <c:pivotFmt>
        <c:idx val="172"/>
        <c:spPr>
          <a:solidFill>
            <a:schemeClr val="accent1"/>
          </a:solidFill>
          <a:ln>
            <a:noFill/>
          </a:ln>
          <a:effectLst/>
        </c:spPr>
      </c:pivotFmt>
      <c:pivotFmt>
        <c:idx val="173"/>
        <c:spPr>
          <a:solidFill>
            <a:schemeClr val="accent1"/>
          </a:solidFill>
          <a:ln>
            <a:noFill/>
          </a:ln>
          <a:effectLst/>
        </c:spPr>
      </c:pivotFmt>
      <c:pivotFmt>
        <c:idx val="174"/>
        <c:spPr>
          <a:solidFill>
            <a:schemeClr val="accent1"/>
          </a:solidFill>
          <a:ln>
            <a:noFill/>
          </a:ln>
          <a:effectLst/>
        </c:spPr>
      </c:pivotFmt>
      <c:pivotFmt>
        <c:idx val="175"/>
        <c:spPr>
          <a:solidFill>
            <a:schemeClr val="accent1"/>
          </a:solidFill>
          <a:ln>
            <a:noFill/>
          </a:ln>
          <a:effectLst/>
        </c:spPr>
      </c:pivotFmt>
      <c:pivotFmt>
        <c:idx val="176"/>
        <c:spPr>
          <a:solidFill>
            <a:schemeClr val="accent1"/>
          </a:solidFill>
          <a:ln>
            <a:noFill/>
          </a:ln>
          <a:effectLst/>
        </c:spPr>
      </c:pivotFmt>
      <c:pivotFmt>
        <c:idx val="177"/>
        <c:spPr>
          <a:solidFill>
            <a:schemeClr val="accent1"/>
          </a:solidFill>
          <a:ln>
            <a:noFill/>
          </a:ln>
          <a:effectLst/>
        </c:spPr>
      </c:pivotFmt>
      <c:pivotFmt>
        <c:idx val="178"/>
        <c:spPr>
          <a:solidFill>
            <a:schemeClr val="accent1"/>
          </a:solidFill>
          <a:ln>
            <a:noFill/>
          </a:ln>
          <a:effectLst/>
        </c:spPr>
      </c:pivotFmt>
      <c:pivotFmt>
        <c:idx val="179"/>
        <c:spPr>
          <a:solidFill>
            <a:schemeClr val="accent1"/>
          </a:solidFill>
          <a:ln>
            <a:noFill/>
          </a:ln>
          <a:effectLst/>
        </c:spPr>
      </c:pivotFmt>
      <c:pivotFmt>
        <c:idx val="180"/>
        <c:spPr>
          <a:solidFill>
            <a:schemeClr val="accent1"/>
          </a:solidFill>
          <a:ln>
            <a:noFill/>
          </a:ln>
          <a:effectLst/>
        </c:spPr>
      </c:pivotFmt>
      <c:pivotFmt>
        <c:idx val="181"/>
        <c:spPr>
          <a:solidFill>
            <a:schemeClr val="accent1"/>
          </a:solidFill>
          <a:ln>
            <a:noFill/>
          </a:ln>
          <a:effectLst/>
        </c:spPr>
      </c:pivotFmt>
      <c:pivotFmt>
        <c:idx val="182"/>
        <c:spPr>
          <a:solidFill>
            <a:schemeClr val="accent1"/>
          </a:solidFill>
          <a:ln>
            <a:noFill/>
          </a:ln>
          <a:effectLst/>
        </c:spPr>
      </c:pivotFmt>
      <c:pivotFmt>
        <c:idx val="183"/>
        <c:spPr>
          <a:solidFill>
            <a:schemeClr val="accent1"/>
          </a:solidFill>
          <a:ln>
            <a:noFill/>
          </a:ln>
          <a:effectLst/>
        </c:spPr>
      </c:pivotFmt>
      <c:pivotFmt>
        <c:idx val="184"/>
        <c:spPr>
          <a:solidFill>
            <a:schemeClr val="accent1"/>
          </a:solidFill>
          <a:ln>
            <a:noFill/>
          </a:ln>
          <a:effectLst/>
        </c:spPr>
      </c:pivotFmt>
      <c:pivotFmt>
        <c:idx val="185"/>
        <c:spPr>
          <a:solidFill>
            <a:schemeClr val="accent1"/>
          </a:solidFill>
          <a:ln>
            <a:noFill/>
          </a:ln>
          <a:effectLst/>
        </c:spPr>
      </c:pivotFmt>
      <c:pivotFmt>
        <c:idx val="186"/>
        <c:spPr>
          <a:solidFill>
            <a:schemeClr val="accent1"/>
          </a:solidFill>
          <a:ln>
            <a:noFill/>
          </a:ln>
          <a:effectLst/>
        </c:spPr>
      </c:pivotFmt>
      <c:pivotFmt>
        <c:idx val="187"/>
        <c:spPr>
          <a:solidFill>
            <a:schemeClr val="accent1"/>
          </a:solidFill>
          <a:ln>
            <a:noFill/>
          </a:ln>
          <a:effectLst/>
        </c:spPr>
      </c:pivotFmt>
      <c:pivotFmt>
        <c:idx val="188"/>
        <c:spPr>
          <a:solidFill>
            <a:schemeClr val="accent1"/>
          </a:solidFill>
          <a:ln>
            <a:noFill/>
          </a:ln>
          <a:effectLst/>
        </c:spPr>
      </c:pivotFmt>
      <c:pivotFmt>
        <c:idx val="189"/>
        <c:spPr>
          <a:solidFill>
            <a:schemeClr val="accent1"/>
          </a:solidFill>
          <a:ln>
            <a:noFill/>
          </a:ln>
          <a:effectLst/>
        </c:spPr>
      </c:pivotFmt>
      <c:pivotFmt>
        <c:idx val="190"/>
        <c:spPr>
          <a:solidFill>
            <a:schemeClr val="accent1"/>
          </a:solidFill>
          <a:ln>
            <a:noFill/>
          </a:ln>
          <a:effectLst/>
        </c:spPr>
      </c:pivotFmt>
      <c:pivotFmt>
        <c:idx val="191"/>
        <c:spPr>
          <a:solidFill>
            <a:schemeClr val="accent1"/>
          </a:solidFill>
          <a:ln>
            <a:noFill/>
          </a:ln>
          <a:effectLst/>
        </c:spPr>
      </c:pivotFmt>
      <c:pivotFmt>
        <c:idx val="192"/>
        <c:spPr>
          <a:solidFill>
            <a:schemeClr val="accent1"/>
          </a:solidFill>
          <a:ln>
            <a:noFill/>
          </a:ln>
          <a:effectLst/>
        </c:spPr>
      </c:pivotFmt>
      <c:pivotFmt>
        <c:idx val="193"/>
        <c:spPr>
          <a:solidFill>
            <a:schemeClr val="accent1"/>
          </a:solidFill>
          <a:ln>
            <a:noFill/>
          </a:ln>
          <a:effectLst/>
        </c:spPr>
      </c:pivotFmt>
      <c:pivotFmt>
        <c:idx val="194"/>
        <c:spPr>
          <a:solidFill>
            <a:schemeClr val="accent1"/>
          </a:solidFill>
          <a:ln>
            <a:noFill/>
          </a:ln>
          <a:effectLst/>
        </c:spPr>
      </c:pivotFmt>
      <c:pivotFmt>
        <c:idx val="195"/>
        <c:spPr>
          <a:solidFill>
            <a:schemeClr val="accent1"/>
          </a:solidFill>
          <a:ln>
            <a:noFill/>
          </a:ln>
          <a:effectLst/>
        </c:spPr>
      </c:pivotFmt>
      <c:pivotFmt>
        <c:idx val="196"/>
        <c:spPr>
          <a:solidFill>
            <a:schemeClr val="accent1"/>
          </a:solidFill>
          <a:ln>
            <a:noFill/>
          </a:ln>
          <a:effectLst/>
        </c:spPr>
      </c:pivotFmt>
      <c:pivotFmt>
        <c:idx val="197"/>
        <c:spPr>
          <a:solidFill>
            <a:schemeClr val="accent1"/>
          </a:solidFill>
          <a:ln>
            <a:noFill/>
          </a:ln>
          <a:effectLst/>
        </c:spPr>
      </c:pivotFmt>
      <c:pivotFmt>
        <c:idx val="198"/>
        <c:spPr>
          <a:solidFill>
            <a:schemeClr val="accent1"/>
          </a:solidFill>
          <a:ln>
            <a:noFill/>
          </a:ln>
          <a:effectLst/>
        </c:spPr>
      </c:pivotFmt>
      <c:pivotFmt>
        <c:idx val="199"/>
        <c:spPr>
          <a:solidFill>
            <a:schemeClr val="accent1"/>
          </a:solidFill>
          <a:ln>
            <a:noFill/>
          </a:ln>
          <a:effectLst/>
        </c:spPr>
      </c:pivotFmt>
      <c:pivotFmt>
        <c:idx val="200"/>
        <c:spPr>
          <a:solidFill>
            <a:schemeClr val="accent1"/>
          </a:solidFill>
          <a:ln>
            <a:noFill/>
          </a:ln>
          <a:effectLst/>
        </c:spPr>
      </c:pivotFmt>
      <c:pivotFmt>
        <c:idx val="201"/>
        <c:spPr>
          <a:solidFill>
            <a:schemeClr val="accent1"/>
          </a:solidFill>
          <a:ln>
            <a:noFill/>
          </a:ln>
          <a:effectLst/>
        </c:spPr>
      </c:pivotFmt>
      <c:pivotFmt>
        <c:idx val="202"/>
        <c:spPr>
          <a:solidFill>
            <a:schemeClr val="accent1"/>
          </a:solidFill>
          <a:ln>
            <a:noFill/>
          </a:ln>
          <a:effectLst/>
        </c:spPr>
      </c:pivotFmt>
      <c:pivotFmt>
        <c:idx val="203"/>
        <c:spPr>
          <a:solidFill>
            <a:schemeClr val="accent1"/>
          </a:solidFill>
          <a:ln>
            <a:noFill/>
          </a:ln>
          <a:effectLst/>
        </c:spPr>
      </c:pivotFmt>
      <c:pivotFmt>
        <c:idx val="204"/>
        <c:spPr>
          <a:solidFill>
            <a:schemeClr val="accent1"/>
          </a:solidFill>
          <a:ln>
            <a:noFill/>
          </a:ln>
          <a:effectLst/>
        </c:spPr>
      </c:pivotFmt>
      <c:pivotFmt>
        <c:idx val="205"/>
        <c:spPr>
          <a:solidFill>
            <a:schemeClr val="accent1"/>
          </a:solidFill>
          <a:ln>
            <a:noFill/>
          </a:ln>
          <a:effectLst/>
        </c:spPr>
      </c:pivotFmt>
      <c:pivotFmt>
        <c:idx val="206"/>
        <c:spPr>
          <a:solidFill>
            <a:schemeClr val="accent1"/>
          </a:solidFill>
          <a:ln>
            <a:noFill/>
          </a:ln>
          <a:effectLst/>
        </c:spPr>
      </c:pivotFmt>
      <c:pivotFmt>
        <c:idx val="207"/>
        <c:spPr>
          <a:solidFill>
            <a:schemeClr val="accent1"/>
          </a:solidFill>
          <a:ln>
            <a:noFill/>
          </a:ln>
          <a:effectLst/>
        </c:spPr>
      </c:pivotFmt>
      <c:pivotFmt>
        <c:idx val="208"/>
        <c:spPr>
          <a:solidFill>
            <a:schemeClr val="accent1"/>
          </a:solidFill>
          <a:ln>
            <a:noFill/>
          </a:ln>
          <a:effectLst/>
        </c:spPr>
      </c:pivotFmt>
      <c:pivotFmt>
        <c:idx val="209"/>
        <c:spPr>
          <a:solidFill>
            <a:schemeClr val="accent1"/>
          </a:solidFill>
          <a:ln>
            <a:noFill/>
          </a:ln>
          <a:effectLst/>
        </c:spPr>
      </c:pivotFmt>
      <c:pivotFmt>
        <c:idx val="210"/>
        <c:spPr>
          <a:solidFill>
            <a:schemeClr val="accent1"/>
          </a:solidFill>
          <a:ln>
            <a:noFill/>
          </a:ln>
          <a:effectLst/>
        </c:spPr>
      </c:pivotFmt>
      <c:pivotFmt>
        <c:idx val="211"/>
        <c:spPr>
          <a:solidFill>
            <a:schemeClr val="accent1"/>
          </a:solidFill>
          <a:ln>
            <a:noFill/>
          </a:ln>
          <a:effectLst/>
        </c:spPr>
      </c:pivotFmt>
      <c:pivotFmt>
        <c:idx val="212"/>
        <c:spPr>
          <a:solidFill>
            <a:schemeClr val="accent1"/>
          </a:solidFill>
          <a:ln>
            <a:noFill/>
          </a:ln>
          <a:effectLst/>
        </c:spPr>
      </c:pivotFmt>
      <c:pivotFmt>
        <c:idx val="213"/>
        <c:spPr>
          <a:solidFill>
            <a:schemeClr val="accent1"/>
          </a:solidFill>
          <a:ln>
            <a:noFill/>
          </a:ln>
          <a:effectLst/>
        </c:spPr>
      </c:pivotFmt>
      <c:pivotFmt>
        <c:idx val="214"/>
        <c:spPr>
          <a:solidFill>
            <a:schemeClr val="accent1"/>
          </a:solidFill>
          <a:ln>
            <a:noFill/>
          </a:ln>
          <a:effectLst/>
        </c:spPr>
      </c:pivotFmt>
      <c:pivotFmt>
        <c:idx val="215"/>
        <c:spPr>
          <a:solidFill>
            <a:schemeClr val="accent1"/>
          </a:solidFill>
          <a:ln>
            <a:noFill/>
          </a:ln>
          <a:effectLst/>
        </c:spPr>
      </c:pivotFmt>
      <c:pivotFmt>
        <c:idx val="216"/>
        <c:spPr>
          <a:solidFill>
            <a:schemeClr val="accent1"/>
          </a:solidFill>
          <a:ln>
            <a:noFill/>
          </a:ln>
          <a:effectLst/>
        </c:spPr>
      </c:pivotFmt>
      <c:pivotFmt>
        <c:idx val="217"/>
        <c:spPr>
          <a:solidFill>
            <a:schemeClr val="accent1"/>
          </a:solidFill>
          <a:ln>
            <a:noFill/>
          </a:ln>
          <a:effectLst/>
        </c:spPr>
      </c:pivotFmt>
      <c:pivotFmt>
        <c:idx val="218"/>
        <c:spPr>
          <a:solidFill>
            <a:schemeClr val="accent1"/>
          </a:solidFill>
          <a:ln>
            <a:noFill/>
          </a:ln>
          <a:effectLst/>
        </c:spPr>
      </c:pivotFmt>
      <c:pivotFmt>
        <c:idx val="219"/>
        <c:spPr>
          <a:solidFill>
            <a:schemeClr val="accent1"/>
          </a:solidFill>
          <a:ln>
            <a:noFill/>
          </a:ln>
          <a:effectLst/>
        </c:spPr>
      </c:pivotFmt>
      <c:pivotFmt>
        <c:idx val="220"/>
        <c:spPr>
          <a:solidFill>
            <a:schemeClr val="accent1"/>
          </a:solidFill>
          <a:ln>
            <a:noFill/>
          </a:ln>
          <a:effectLst/>
        </c:spPr>
      </c:pivotFmt>
      <c:pivotFmt>
        <c:idx val="221"/>
        <c:spPr>
          <a:solidFill>
            <a:schemeClr val="accent1"/>
          </a:solidFill>
          <a:ln>
            <a:noFill/>
          </a:ln>
          <a:effectLst/>
        </c:spPr>
      </c:pivotFmt>
      <c:pivotFmt>
        <c:idx val="222"/>
        <c:spPr>
          <a:solidFill>
            <a:schemeClr val="accent1"/>
          </a:solidFill>
          <a:ln>
            <a:noFill/>
          </a:ln>
          <a:effectLst/>
        </c:spPr>
      </c:pivotFmt>
      <c:pivotFmt>
        <c:idx val="223"/>
        <c:spPr>
          <a:solidFill>
            <a:schemeClr val="accent1"/>
          </a:solidFill>
          <a:ln>
            <a:noFill/>
          </a:ln>
          <a:effectLst/>
        </c:spPr>
      </c:pivotFmt>
      <c:pivotFmt>
        <c:idx val="224"/>
        <c:spPr>
          <a:solidFill>
            <a:schemeClr val="accent1"/>
          </a:solidFill>
          <a:ln>
            <a:noFill/>
          </a:ln>
          <a:effectLst/>
        </c:spPr>
      </c:pivotFmt>
      <c:pivotFmt>
        <c:idx val="225"/>
        <c:spPr>
          <a:solidFill>
            <a:schemeClr val="accent1"/>
          </a:solidFill>
          <a:ln>
            <a:noFill/>
          </a:ln>
          <a:effectLst/>
        </c:spPr>
      </c:pivotFmt>
      <c:pivotFmt>
        <c:idx val="226"/>
        <c:spPr>
          <a:solidFill>
            <a:schemeClr val="accent1"/>
          </a:solidFill>
          <a:ln>
            <a:noFill/>
          </a:ln>
          <a:effectLst/>
        </c:spPr>
      </c:pivotFmt>
      <c:pivotFmt>
        <c:idx val="227"/>
        <c:spPr>
          <a:solidFill>
            <a:schemeClr val="accent1"/>
          </a:solidFill>
          <a:ln>
            <a:noFill/>
          </a:ln>
          <a:effectLst/>
        </c:spPr>
      </c:pivotFmt>
      <c:pivotFmt>
        <c:idx val="228"/>
        <c:spPr>
          <a:solidFill>
            <a:schemeClr val="accent1"/>
          </a:solidFill>
          <a:ln>
            <a:noFill/>
          </a:ln>
          <a:effectLst/>
        </c:spPr>
      </c:pivotFmt>
      <c:pivotFmt>
        <c:idx val="229"/>
        <c:spPr>
          <a:solidFill>
            <a:schemeClr val="accent1"/>
          </a:solidFill>
          <a:ln>
            <a:noFill/>
          </a:ln>
          <a:effectLst/>
        </c:spPr>
      </c:pivotFmt>
      <c:pivotFmt>
        <c:idx val="230"/>
        <c:spPr>
          <a:solidFill>
            <a:schemeClr val="accent1"/>
          </a:solidFill>
          <a:ln>
            <a:noFill/>
          </a:ln>
          <a:effectLst/>
        </c:spPr>
      </c:pivotFmt>
      <c:pivotFmt>
        <c:idx val="231"/>
        <c:spPr>
          <a:solidFill>
            <a:schemeClr val="accent1"/>
          </a:solidFill>
          <a:ln>
            <a:noFill/>
          </a:ln>
          <a:effectLst/>
        </c:spPr>
      </c:pivotFmt>
      <c:pivotFmt>
        <c:idx val="232"/>
        <c:spPr>
          <a:solidFill>
            <a:schemeClr val="accent1"/>
          </a:solidFill>
          <a:ln>
            <a:noFill/>
          </a:ln>
          <a:effectLst/>
        </c:spPr>
      </c:pivotFmt>
      <c:pivotFmt>
        <c:idx val="233"/>
        <c:spPr>
          <a:solidFill>
            <a:schemeClr val="accent1"/>
          </a:solidFill>
          <a:ln>
            <a:noFill/>
          </a:ln>
          <a:effectLst/>
        </c:spPr>
      </c:pivotFmt>
      <c:pivotFmt>
        <c:idx val="234"/>
        <c:spPr>
          <a:solidFill>
            <a:schemeClr val="accent1"/>
          </a:solidFill>
          <a:ln>
            <a:noFill/>
          </a:ln>
          <a:effectLst/>
        </c:spPr>
      </c:pivotFmt>
      <c:pivotFmt>
        <c:idx val="235"/>
        <c:spPr>
          <a:solidFill>
            <a:schemeClr val="accent1"/>
          </a:solidFill>
          <a:ln>
            <a:noFill/>
          </a:ln>
          <a:effectLst/>
        </c:spPr>
      </c:pivotFmt>
      <c:pivotFmt>
        <c:idx val="236"/>
        <c:spPr>
          <a:solidFill>
            <a:schemeClr val="accent1"/>
          </a:solidFill>
          <a:ln>
            <a:noFill/>
          </a:ln>
          <a:effectLst/>
        </c:spPr>
      </c:pivotFmt>
      <c:pivotFmt>
        <c:idx val="237"/>
        <c:spPr>
          <a:solidFill>
            <a:schemeClr val="accent1"/>
          </a:solidFill>
          <a:ln>
            <a:noFill/>
          </a:ln>
          <a:effectLst/>
        </c:spPr>
      </c:pivotFmt>
      <c:pivotFmt>
        <c:idx val="238"/>
        <c:spPr>
          <a:solidFill>
            <a:schemeClr val="accent1"/>
          </a:solidFill>
          <a:ln>
            <a:noFill/>
          </a:ln>
          <a:effectLst/>
        </c:spPr>
      </c:pivotFmt>
      <c:pivotFmt>
        <c:idx val="239"/>
        <c:spPr>
          <a:solidFill>
            <a:schemeClr val="accent1"/>
          </a:solidFill>
          <a:ln>
            <a:noFill/>
          </a:ln>
          <a:effectLst/>
        </c:spPr>
      </c:pivotFmt>
      <c:pivotFmt>
        <c:idx val="240"/>
        <c:spPr>
          <a:solidFill>
            <a:schemeClr val="accent1"/>
          </a:solidFill>
          <a:ln>
            <a:noFill/>
          </a:ln>
          <a:effectLst/>
        </c:spPr>
      </c:pivotFmt>
      <c:pivotFmt>
        <c:idx val="241"/>
        <c:spPr>
          <a:solidFill>
            <a:schemeClr val="accent1"/>
          </a:solidFill>
          <a:ln>
            <a:noFill/>
          </a:ln>
          <a:effectLst/>
        </c:spPr>
      </c:pivotFmt>
      <c:pivotFmt>
        <c:idx val="242"/>
        <c:spPr>
          <a:solidFill>
            <a:schemeClr val="accent1"/>
          </a:solidFill>
          <a:ln>
            <a:noFill/>
          </a:ln>
          <a:effectLst/>
        </c:spPr>
      </c:pivotFmt>
      <c:pivotFmt>
        <c:idx val="243"/>
        <c:spPr>
          <a:solidFill>
            <a:schemeClr val="accent1"/>
          </a:solidFill>
          <a:ln>
            <a:noFill/>
          </a:ln>
          <a:effectLst/>
        </c:spPr>
      </c:pivotFmt>
      <c:pivotFmt>
        <c:idx val="244"/>
        <c:spPr>
          <a:solidFill>
            <a:schemeClr val="accent1"/>
          </a:solidFill>
          <a:ln>
            <a:noFill/>
          </a:ln>
          <a:effectLst/>
        </c:spPr>
      </c:pivotFmt>
      <c:pivotFmt>
        <c:idx val="245"/>
        <c:spPr>
          <a:solidFill>
            <a:schemeClr val="accent1"/>
          </a:solidFill>
          <a:ln>
            <a:noFill/>
          </a:ln>
          <a:effectLst/>
        </c:spPr>
      </c:pivotFmt>
      <c:pivotFmt>
        <c:idx val="246"/>
        <c:spPr>
          <a:solidFill>
            <a:schemeClr val="accent1"/>
          </a:solidFill>
          <a:ln>
            <a:noFill/>
          </a:ln>
          <a:effectLst/>
        </c:spPr>
      </c:pivotFmt>
      <c:pivotFmt>
        <c:idx val="247"/>
        <c:spPr>
          <a:solidFill>
            <a:schemeClr val="accent1"/>
          </a:solidFill>
          <a:ln>
            <a:noFill/>
          </a:ln>
          <a:effectLst/>
        </c:spPr>
      </c:pivotFmt>
      <c:pivotFmt>
        <c:idx val="248"/>
        <c:spPr>
          <a:solidFill>
            <a:schemeClr val="accent1"/>
          </a:solidFill>
          <a:ln>
            <a:noFill/>
          </a:ln>
          <a:effectLst/>
        </c:spPr>
      </c:pivotFmt>
      <c:pivotFmt>
        <c:idx val="249"/>
        <c:spPr>
          <a:solidFill>
            <a:schemeClr val="accent1"/>
          </a:solidFill>
          <a:ln>
            <a:noFill/>
          </a:ln>
          <a:effectLst/>
        </c:spPr>
      </c:pivotFmt>
      <c:pivotFmt>
        <c:idx val="250"/>
        <c:spPr>
          <a:solidFill>
            <a:schemeClr val="accent1"/>
          </a:solidFill>
          <a:ln>
            <a:noFill/>
          </a:ln>
          <a:effectLst/>
        </c:spPr>
      </c:pivotFmt>
      <c:pivotFmt>
        <c:idx val="251"/>
        <c:spPr>
          <a:solidFill>
            <a:schemeClr val="accent1"/>
          </a:solidFill>
          <a:ln>
            <a:noFill/>
          </a:ln>
          <a:effectLst/>
        </c:spPr>
      </c:pivotFmt>
      <c:pivotFmt>
        <c:idx val="25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3"/>
        <c:spPr>
          <a:solidFill>
            <a:schemeClr val="accent1"/>
          </a:solidFill>
          <a:ln>
            <a:noFill/>
          </a:ln>
          <a:effectLst/>
        </c:spPr>
      </c:pivotFmt>
      <c:pivotFmt>
        <c:idx val="254"/>
        <c:spPr>
          <a:solidFill>
            <a:schemeClr val="accent1"/>
          </a:solidFill>
          <a:ln>
            <a:noFill/>
          </a:ln>
          <a:effectLst/>
        </c:spPr>
      </c:pivotFmt>
      <c:pivotFmt>
        <c:idx val="255"/>
        <c:spPr>
          <a:solidFill>
            <a:schemeClr val="accent1"/>
          </a:solidFill>
          <a:ln>
            <a:noFill/>
          </a:ln>
          <a:effectLst/>
        </c:spPr>
      </c:pivotFmt>
      <c:pivotFmt>
        <c:idx val="256"/>
        <c:spPr>
          <a:solidFill>
            <a:schemeClr val="accent1"/>
          </a:solidFill>
          <a:ln>
            <a:noFill/>
          </a:ln>
          <a:effectLst/>
        </c:spPr>
      </c:pivotFmt>
      <c:pivotFmt>
        <c:idx val="257"/>
        <c:spPr>
          <a:solidFill>
            <a:schemeClr val="accent1"/>
          </a:solidFill>
          <a:ln>
            <a:noFill/>
          </a:ln>
          <a:effectLst/>
        </c:spPr>
      </c:pivotFmt>
      <c:pivotFmt>
        <c:idx val="258"/>
        <c:spPr>
          <a:solidFill>
            <a:schemeClr val="accent1"/>
          </a:solidFill>
          <a:ln>
            <a:noFill/>
          </a:ln>
          <a:effectLst/>
        </c:spPr>
      </c:pivotFmt>
      <c:pivotFmt>
        <c:idx val="259"/>
        <c:spPr>
          <a:solidFill>
            <a:schemeClr val="accent1"/>
          </a:solidFill>
          <a:ln>
            <a:noFill/>
          </a:ln>
          <a:effectLst/>
        </c:spPr>
      </c:pivotFmt>
      <c:pivotFmt>
        <c:idx val="260"/>
        <c:spPr>
          <a:solidFill>
            <a:schemeClr val="accent1"/>
          </a:solidFill>
          <a:ln>
            <a:noFill/>
          </a:ln>
          <a:effectLst/>
        </c:spPr>
      </c:pivotFmt>
      <c:pivotFmt>
        <c:idx val="261"/>
        <c:spPr>
          <a:solidFill>
            <a:schemeClr val="accent1"/>
          </a:solidFill>
          <a:ln>
            <a:noFill/>
          </a:ln>
          <a:effectLst/>
        </c:spPr>
      </c:pivotFmt>
      <c:pivotFmt>
        <c:idx val="262"/>
        <c:spPr>
          <a:solidFill>
            <a:schemeClr val="accent1"/>
          </a:solidFill>
          <a:ln>
            <a:noFill/>
          </a:ln>
          <a:effectLst/>
        </c:spPr>
      </c:pivotFmt>
      <c:pivotFmt>
        <c:idx val="263"/>
        <c:spPr>
          <a:solidFill>
            <a:schemeClr val="accent1"/>
          </a:solidFill>
          <a:ln>
            <a:noFill/>
          </a:ln>
          <a:effectLst/>
        </c:spPr>
      </c:pivotFmt>
      <c:pivotFmt>
        <c:idx val="264"/>
        <c:spPr>
          <a:solidFill>
            <a:schemeClr val="accent1"/>
          </a:solidFill>
          <a:ln>
            <a:noFill/>
          </a:ln>
          <a:effectLst/>
        </c:spPr>
      </c:pivotFmt>
      <c:pivotFmt>
        <c:idx val="265"/>
        <c:spPr>
          <a:solidFill>
            <a:schemeClr val="accent1"/>
          </a:solidFill>
          <a:ln>
            <a:noFill/>
          </a:ln>
          <a:effectLst/>
        </c:spPr>
      </c:pivotFmt>
      <c:pivotFmt>
        <c:idx val="266"/>
        <c:spPr>
          <a:solidFill>
            <a:schemeClr val="accent1"/>
          </a:solidFill>
          <a:ln>
            <a:noFill/>
          </a:ln>
          <a:effectLst/>
        </c:spPr>
      </c:pivotFmt>
      <c:pivotFmt>
        <c:idx val="267"/>
        <c:spPr>
          <a:solidFill>
            <a:schemeClr val="accent1"/>
          </a:solidFill>
          <a:ln>
            <a:noFill/>
          </a:ln>
          <a:effectLst/>
        </c:spPr>
      </c:pivotFmt>
      <c:pivotFmt>
        <c:idx val="268"/>
        <c:spPr>
          <a:solidFill>
            <a:schemeClr val="accent1"/>
          </a:solidFill>
          <a:ln>
            <a:noFill/>
          </a:ln>
          <a:effectLst/>
        </c:spPr>
      </c:pivotFmt>
      <c:pivotFmt>
        <c:idx val="269"/>
        <c:spPr>
          <a:solidFill>
            <a:schemeClr val="accent1"/>
          </a:solidFill>
          <a:ln>
            <a:noFill/>
          </a:ln>
          <a:effectLst/>
        </c:spPr>
      </c:pivotFmt>
      <c:pivotFmt>
        <c:idx val="270"/>
        <c:spPr>
          <a:solidFill>
            <a:schemeClr val="accent1"/>
          </a:solidFill>
          <a:ln>
            <a:noFill/>
          </a:ln>
          <a:effectLst/>
        </c:spPr>
      </c:pivotFmt>
      <c:pivotFmt>
        <c:idx val="271"/>
        <c:spPr>
          <a:solidFill>
            <a:schemeClr val="accent1"/>
          </a:solidFill>
          <a:ln>
            <a:noFill/>
          </a:ln>
          <a:effectLst/>
        </c:spPr>
      </c:pivotFmt>
      <c:pivotFmt>
        <c:idx val="272"/>
        <c:spPr>
          <a:solidFill>
            <a:schemeClr val="accent1"/>
          </a:solidFill>
          <a:ln>
            <a:noFill/>
          </a:ln>
          <a:effectLst/>
        </c:spPr>
      </c:pivotFmt>
      <c:pivotFmt>
        <c:idx val="273"/>
        <c:spPr>
          <a:solidFill>
            <a:schemeClr val="accent1"/>
          </a:solidFill>
          <a:ln>
            <a:noFill/>
          </a:ln>
          <a:effectLst/>
        </c:spPr>
      </c:pivotFmt>
      <c:pivotFmt>
        <c:idx val="274"/>
        <c:spPr>
          <a:solidFill>
            <a:schemeClr val="accent1"/>
          </a:solidFill>
          <a:ln>
            <a:noFill/>
          </a:ln>
          <a:effectLst/>
        </c:spPr>
      </c:pivotFmt>
      <c:pivotFmt>
        <c:idx val="275"/>
        <c:spPr>
          <a:solidFill>
            <a:schemeClr val="accent1"/>
          </a:solidFill>
          <a:ln>
            <a:noFill/>
          </a:ln>
          <a:effectLst/>
        </c:spPr>
      </c:pivotFmt>
      <c:pivotFmt>
        <c:idx val="276"/>
        <c:spPr>
          <a:solidFill>
            <a:schemeClr val="accent1"/>
          </a:solidFill>
          <a:ln>
            <a:noFill/>
          </a:ln>
          <a:effectLst/>
        </c:spPr>
      </c:pivotFmt>
      <c:pivotFmt>
        <c:idx val="277"/>
        <c:spPr>
          <a:solidFill>
            <a:schemeClr val="accent1"/>
          </a:solidFill>
          <a:ln>
            <a:noFill/>
          </a:ln>
          <a:effectLst/>
        </c:spPr>
      </c:pivotFmt>
      <c:pivotFmt>
        <c:idx val="278"/>
        <c:spPr>
          <a:solidFill>
            <a:schemeClr val="accent1"/>
          </a:solidFill>
          <a:ln>
            <a:noFill/>
          </a:ln>
          <a:effectLst/>
        </c:spPr>
      </c:pivotFmt>
      <c:pivotFmt>
        <c:idx val="279"/>
        <c:spPr>
          <a:solidFill>
            <a:schemeClr val="accent1"/>
          </a:solidFill>
          <a:ln>
            <a:noFill/>
          </a:ln>
          <a:effectLst/>
        </c:spPr>
      </c:pivotFmt>
      <c:pivotFmt>
        <c:idx val="280"/>
        <c:spPr>
          <a:solidFill>
            <a:schemeClr val="accent1"/>
          </a:solidFill>
          <a:ln>
            <a:noFill/>
          </a:ln>
          <a:effectLst/>
        </c:spPr>
      </c:pivotFmt>
      <c:pivotFmt>
        <c:idx val="281"/>
        <c:spPr>
          <a:solidFill>
            <a:schemeClr val="accent1"/>
          </a:solidFill>
          <a:ln>
            <a:noFill/>
          </a:ln>
          <a:effectLst/>
        </c:spPr>
      </c:pivotFmt>
      <c:pivotFmt>
        <c:idx val="282"/>
        <c:spPr>
          <a:solidFill>
            <a:schemeClr val="accent1"/>
          </a:solidFill>
          <a:ln>
            <a:noFill/>
          </a:ln>
          <a:effectLst/>
        </c:spPr>
      </c:pivotFmt>
      <c:pivotFmt>
        <c:idx val="283"/>
        <c:spPr>
          <a:solidFill>
            <a:schemeClr val="accent1"/>
          </a:solidFill>
          <a:ln>
            <a:noFill/>
          </a:ln>
          <a:effectLst/>
        </c:spPr>
      </c:pivotFmt>
      <c:pivotFmt>
        <c:idx val="284"/>
        <c:spPr>
          <a:solidFill>
            <a:schemeClr val="accent1"/>
          </a:solidFill>
          <a:ln>
            <a:noFill/>
          </a:ln>
          <a:effectLst/>
        </c:spPr>
      </c:pivotFmt>
      <c:pivotFmt>
        <c:idx val="285"/>
        <c:spPr>
          <a:solidFill>
            <a:schemeClr val="accent1"/>
          </a:solidFill>
          <a:ln>
            <a:noFill/>
          </a:ln>
          <a:effectLst/>
        </c:spPr>
      </c:pivotFmt>
      <c:pivotFmt>
        <c:idx val="286"/>
        <c:spPr>
          <a:solidFill>
            <a:schemeClr val="accent1"/>
          </a:solidFill>
          <a:ln>
            <a:noFill/>
          </a:ln>
          <a:effectLst/>
        </c:spPr>
      </c:pivotFmt>
      <c:pivotFmt>
        <c:idx val="287"/>
        <c:spPr>
          <a:solidFill>
            <a:schemeClr val="accent1"/>
          </a:solidFill>
          <a:ln>
            <a:noFill/>
          </a:ln>
          <a:effectLst/>
        </c:spPr>
      </c:pivotFmt>
      <c:pivotFmt>
        <c:idx val="288"/>
        <c:spPr>
          <a:solidFill>
            <a:schemeClr val="accent1"/>
          </a:solidFill>
          <a:ln>
            <a:noFill/>
          </a:ln>
          <a:effectLst/>
        </c:spPr>
      </c:pivotFmt>
      <c:pivotFmt>
        <c:idx val="289"/>
        <c:spPr>
          <a:solidFill>
            <a:schemeClr val="accent1"/>
          </a:solidFill>
          <a:ln>
            <a:noFill/>
          </a:ln>
          <a:effectLst/>
        </c:spPr>
      </c:pivotFmt>
      <c:pivotFmt>
        <c:idx val="290"/>
        <c:spPr>
          <a:solidFill>
            <a:schemeClr val="accent1"/>
          </a:solidFill>
          <a:ln>
            <a:noFill/>
          </a:ln>
          <a:effectLst/>
        </c:spPr>
      </c:pivotFmt>
      <c:pivotFmt>
        <c:idx val="291"/>
        <c:spPr>
          <a:solidFill>
            <a:schemeClr val="accent1"/>
          </a:solidFill>
          <a:ln>
            <a:noFill/>
          </a:ln>
          <a:effectLst/>
        </c:spPr>
      </c:pivotFmt>
      <c:pivotFmt>
        <c:idx val="292"/>
        <c:spPr>
          <a:solidFill>
            <a:schemeClr val="accent1"/>
          </a:solidFill>
          <a:ln>
            <a:noFill/>
          </a:ln>
          <a:effectLst/>
        </c:spPr>
      </c:pivotFmt>
      <c:pivotFmt>
        <c:idx val="293"/>
        <c:spPr>
          <a:solidFill>
            <a:schemeClr val="accent1"/>
          </a:solidFill>
          <a:ln>
            <a:noFill/>
          </a:ln>
          <a:effectLst/>
        </c:spPr>
      </c:pivotFmt>
      <c:pivotFmt>
        <c:idx val="294"/>
        <c:spPr>
          <a:solidFill>
            <a:schemeClr val="accent1"/>
          </a:solidFill>
          <a:ln>
            <a:noFill/>
          </a:ln>
          <a:effectLst/>
        </c:spPr>
      </c:pivotFmt>
      <c:pivotFmt>
        <c:idx val="295"/>
        <c:spPr>
          <a:solidFill>
            <a:schemeClr val="accent1"/>
          </a:solidFill>
          <a:ln>
            <a:noFill/>
          </a:ln>
          <a:effectLst/>
        </c:spPr>
      </c:pivotFmt>
      <c:pivotFmt>
        <c:idx val="296"/>
        <c:spPr>
          <a:solidFill>
            <a:schemeClr val="accent1"/>
          </a:solidFill>
          <a:ln>
            <a:noFill/>
          </a:ln>
          <a:effectLst/>
        </c:spPr>
      </c:pivotFmt>
      <c:pivotFmt>
        <c:idx val="297"/>
        <c:spPr>
          <a:solidFill>
            <a:schemeClr val="accent1"/>
          </a:solidFill>
          <a:ln>
            <a:noFill/>
          </a:ln>
          <a:effectLst/>
        </c:spPr>
      </c:pivotFmt>
      <c:pivotFmt>
        <c:idx val="298"/>
        <c:spPr>
          <a:solidFill>
            <a:schemeClr val="accent1"/>
          </a:solidFill>
          <a:ln>
            <a:noFill/>
          </a:ln>
          <a:effectLst/>
        </c:spPr>
      </c:pivotFmt>
      <c:pivotFmt>
        <c:idx val="299"/>
        <c:spPr>
          <a:solidFill>
            <a:schemeClr val="accent1"/>
          </a:solidFill>
          <a:ln>
            <a:noFill/>
          </a:ln>
          <a:effectLst/>
        </c:spPr>
      </c:pivotFmt>
      <c:pivotFmt>
        <c:idx val="300"/>
        <c:spPr>
          <a:solidFill>
            <a:schemeClr val="accent1"/>
          </a:solidFill>
          <a:ln>
            <a:noFill/>
          </a:ln>
          <a:effectLst/>
        </c:spPr>
      </c:pivotFmt>
      <c:pivotFmt>
        <c:idx val="301"/>
        <c:spPr>
          <a:solidFill>
            <a:schemeClr val="accent1"/>
          </a:solidFill>
          <a:ln>
            <a:noFill/>
          </a:ln>
          <a:effectLst/>
        </c:spPr>
      </c:pivotFmt>
      <c:pivotFmt>
        <c:idx val="302"/>
        <c:spPr>
          <a:solidFill>
            <a:schemeClr val="accent1"/>
          </a:solidFill>
          <a:ln>
            <a:noFill/>
          </a:ln>
          <a:effectLst/>
        </c:spPr>
      </c:pivotFmt>
      <c:pivotFmt>
        <c:idx val="303"/>
        <c:spPr>
          <a:solidFill>
            <a:schemeClr val="accent1"/>
          </a:solidFill>
          <a:ln>
            <a:noFill/>
          </a:ln>
          <a:effectLst/>
        </c:spPr>
      </c:pivotFmt>
      <c:pivotFmt>
        <c:idx val="304"/>
        <c:spPr>
          <a:solidFill>
            <a:schemeClr val="accent1"/>
          </a:solidFill>
          <a:ln>
            <a:noFill/>
          </a:ln>
          <a:effectLst/>
        </c:spPr>
      </c:pivotFmt>
      <c:pivotFmt>
        <c:idx val="305"/>
        <c:spPr>
          <a:solidFill>
            <a:schemeClr val="accent1"/>
          </a:solidFill>
          <a:ln>
            <a:noFill/>
          </a:ln>
          <a:effectLst/>
        </c:spPr>
      </c:pivotFmt>
      <c:pivotFmt>
        <c:idx val="306"/>
        <c:spPr>
          <a:solidFill>
            <a:schemeClr val="accent1"/>
          </a:solidFill>
          <a:ln>
            <a:noFill/>
          </a:ln>
          <a:effectLst/>
        </c:spPr>
      </c:pivotFmt>
      <c:pivotFmt>
        <c:idx val="307"/>
        <c:spPr>
          <a:solidFill>
            <a:schemeClr val="accent1"/>
          </a:solidFill>
          <a:ln>
            <a:noFill/>
          </a:ln>
          <a:effectLst/>
        </c:spPr>
      </c:pivotFmt>
      <c:pivotFmt>
        <c:idx val="308"/>
        <c:spPr>
          <a:solidFill>
            <a:schemeClr val="accent1"/>
          </a:solidFill>
          <a:ln>
            <a:noFill/>
          </a:ln>
          <a:effectLst/>
        </c:spPr>
      </c:pivotFmt>
      <c:pivotFmt>
        <c:idx val="309"/>
        <c:spPr>
          <a:solidFill>
            <a:schemeClr val="accent1"/>
          </a:solidFill>
          <a:ln>
            <a:noFill/>
          </a:ln>
          <a:effectLst/>
        </c:spPr>
      </c:pivotFmt>
      <c:pivotFmt>
        <c:idx val="310"/>
        <c:spPr>
          <a:solidFill>
            <a:schemeClr val="accent1"/>
          </a:solidFill>
          <a:ln>
            <a:noFill/>
          </a:ln>
          <a:effectLst/>
        </c:spPr>
      </c:pivotFmt>
      <c:pivotFmt>
        <c:idx val="311"/>
        <c:spPr>
          <a:solidFill>
            <a:schemeClr val="accent1"/>
          </a:solidFill>
          <a:ln>
            <a:noFill/>
          </a:ln>
          <a:effectLst/>
        </c:spPr>
      </c:pivotFmt>
      <c:pivotFmt>
        <c:idx val="312"/>
        <c:spPr>
          <a:solidFill>
            <a:schemeClr val="accent1"/>
          </a:solidFill>
          <a:ln>
            <a:noFill/>
          </a:ln>
          <a:effectLst/>
        </c:spPr>
      </c:pivotFmt>
      <c:pivotFmt>
        <c:idx val="313"/>
        <c:spPr>
          <a:solidFill>
            <a:schemeClr val="accent1"/>
          </a:solidFill>
          <a:ln>
            <a:noFill/>
          </a:ln>
          <a:effectLst/>
        </c:spPr>
      </c:pivotFmt>
      <c:pivotFmt>
        <c:idx val="314"/>
        <c:spPr>
          <a:solidFill>
            <a:schemeClr val="accent1"/>
          </a:solidFill>
          <a:ln>
            <a:noFill/>
          </a:ln>
          <a:effectLst/>
        </c:spPr>
      </c:pivotFmt>
      <c:pivotFmt>
        <c:idx val="315"/>
        <c:spPr>
          <a:solidFill>
            <a:schemeClr val="accent1"/>
          </a:solidFill>
          <a:ln>
            <a:noFill/>
          </a:ln>
          <a:effectLst/>
        </c:spPr>
      </c:pivotFmt>
      <c:pivotFmt>
        <c:idx val="316"/>
        <c:spPr>
          <a:solidFill>
            <a:schemeClr val="accent1"/>
          </a:solidFill>
          <a:ln>
            <a:noFill/>
          </a:ln>
          <a:effectLst/>
        </c:spPr>
      </c:pivotFmt>
      <c:pivotFmt>
        <c:idx val="317"/>
        <c:spPr>
          <a:solidFill>
            <a:schemeClr val="accent1"/>
          </a:solidFill>
          <a:ln>
            <a:noFill/>
          </a:ln>
          <a:effectLst/>
        </c:spPr>
      </c:pivotFmt>
      <c:pivotFmt>
        <c:idx val="318"/>
        <c:spPr>
          <a:solidFill>
            <a:schemeClr val="accent1"/>
          </a:solidFill>
          <a:ln>
            <a:noFill/>
          </a:ln>
          <a:effectLst/>
        </c:spPr>
      </c:pivotFmt>
      <c:pivotFmt>
        <c:idx val="319"/>
        <c:spPr>
          <a:solidFill>
            <a:schemeClr val="accent1"/>
          </a:solidFill>
          <a:ln>
            <a:noFill/>
          </a:ln>
          <a:effectLst/>
        </c:spPr>
      </c:pivotFmt>
      <c:pivotFmt>
        <c:idx val="320"/>
        <c:spPr>
          <a:solidFill>
            <a:schemeClr val="accent1"/>
          </a:solidFill>
          <a:ln>
            <a:noFill/>
          </a:ln>
          <a:effectLst/>
        </c:spPr>
      </c:pivotFmt>
      <c:pivotFmt>
        <c:idx val="321"/>
        <c:spPr>
          <a:solidFill>
            <a:schemeClr val="accent1"/>
          </a:solidFill>
          <a:ln>
            <a:noFill/>
          </a:ln>
          <a:effectLst/>
        </c:spPr>
      </c:pivotFmt>
      <c:pivotFmt>
        <c:idx val="322"/>
        <c:spPr>
          <a:solidFill>
            <a:schemeClr val="accent1"/>
          </a:solidFill>
          <a:ln>
            <a:noFill/>
          </a:ln>
          <a:effectLst/>
        </c:spPr>
      </c:pivotFmt>
      <c:pivotFmt>
        <c:idx val="323"/>
        <c:spPr>
          <a:solidFill>
            <a:schemeClr val="accent1"/>
          </a:solidFill>
          <a:ln>
            <a:noFill/>
          </a:ln>
          <a:effectLst/>
        </c:spPr>
      </c:pivotFmt>
      <c:pivotFmt>
        <c:idx val="324"/>
        <c:spPr>
          <a:solidFill>
            <a:schemeClr val="accent1"/>
          </a:solidFill>
          <a:ln>
            <a:noFill/>
          </a:ln>
          <a:effectLst/>
        </c:spPr>
      </c:pivotFmt>
      <c:pivotFmt>
        <c:idx val="325"/>
        <c:spPr>
          <a:solidFill>
            <a:schemeClr val="accent1"/>
          </a:solidFill>
          <a:ln>
            <a:noFill/>
          </a:ln>
          <a:effectLst/>
        </c:spPr>
      </c:pivotFmt>
      <c:pivotFmt>
        <c:idx val="326"/>
        <c:spPr>
          <a:solidFill>
            <a:schemeClr val="accent1"/>
          </a:solidFill>
          <a:ln>
            <a:noFill/>
          </a:ln>
          <a:effectLst/>
        </c:spPr>
      </c:pivotFmt>
      <c:pivotFmt>
        <c:idx val="327"/>
        <c:spPr>
          <a:solidFill>
            <a:schemeClr val="accent1"/>
          </a:solidFill>
          <a:ln>
            <a:noFill/>
          </a:ln>
          <a:effectLst/>
        </c:spPr>
      </c:pivotFmt>
      <c:pivotFmt>
        <c:idx val="328"/>
        <c:spPr>
          <a:solidFill>
            <a:schemeClr val="accent1"/>
          </a:solidFill>
          <a:ln>
            <a:noFill/>
          </a:ln>
          <a:effectLst/>
        </c:spPr>
      </c:pivotFmt>
      <c:pivotFmt>
        <c:idx val="329"/>
        <c:spPr>
          <a:solidFill>
            <a:schemeClr val="accent1"/>
          </a:solidFill>
          <a:ln>
            <a:noFill/>
          </a:ln>
          <a:effectLst/>
        </c:spPr>
      </c:pivotFmt>
      <c:pivotFmt>
        <c:idx val="330"/>
        <c:spPr>
          <a:solidFill>
            <a:schemeClr val="accent1"/>
          </a:solidFill>
          <a:ln>
            <a:noFill/>
          </a:ln>
          <a:effectLst/>
        </c:spPr>
      </c:pivotFmt>
      <c:pivotFmt>
        <c:idx val="331"/>
        <c:spPr>
          <a:solidFill>
            <a:schemeClr val="accent1"/>
          </a:solidFill>
          <a:ln>
            <a:noFill/>
          </a:ln>
          <a:effectLst/>
        </c:spPr>
      </c:pivotFmt>
      <c:pivotFmt>
        <c:idx val="332"/>
        <c:spPr>
          <a:solidFill>
            <a:schemeClr val="accent1"/>
          </a:solidFill>
          <a:ln>
            <a:noFill/>
          </a:ln>
          <a:effectLst/>
        </c:spPr>
      </c:pivotFmt>
      <c:pivotFmt>
        <c:idx val="333"/>
        <c:spPr>
          <a:solidFill>
            <a:schemeClr val="accent1"/>
          </a:solidFill>
          <a:ln>
            <a:noFill/>
          </a:ln>
          <a:effectLst/>
        </c:spPr>
      </c:pivotFmt>
      <c:pivotFmt>
        <c:idx val="334"/>
        <c:spPr>
          <a:solidFill>
            <a:schemeClr val="accent1"/>
          </a:solidFill>
          <a:ln>
            <a:noFill/>
          </a:ln>
          <a:effectLst/>
        </c:spPr>
      </c:pivotFmt>
      <c:pivotFmt>
        <c:idx val="335"/>
        <c:spPr>
          <a:solidFill>
            <a:schemeClr val="accent1"/>
          </a:solidFill>
          <a:ln>
            <a:noFill/>
          </a:ln>
          <a:effectLst/>
        </c:spPr>
      </c:pivotFmt>
      <c:pivotFmt>
        <c:idx val="33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7"/>
        <c:spPr>
          <a:solidFill>
            <a:schemeClr val="accent1"/>
          </a:solidFill>
          <a:ln>
            <a:noFill/>
          </a:ln>
          <a:effectLst/>
        </c:spPr>
      </c:pivotFmt>
      <c:pivotFmt>
        <c:idx val="338"/>
        <c:spPr>
          <a:solidFill>
            <a:schemeClr val="accent1"/>
          </a:solidFill>
          <a:ln>
            <a:noFill/>
          </a:ln>
          <a:effectLst/>
        </c:spPr>
      </c:pivotFmt>
      <c:pivotFmt>
        <c:idx val="339"/>
        <c:spPr>
          <a:solidFill>
            <a:schemeClr val="accent1"/>
          </a:solidFill>
          <a:ln>
            <a:noFill/>
          </a:ln>
          <a:effectLst/>
        </c:spPr>
      </c:pivotFmt>
      <c:pivotFmt>
        <c:idx val="340"/>
        <c:spPr>
          <a:solidFill>
            <a:schemeClr val="accent1"/>
          </a:solidFill>
          <a:ln>
            <a:noFill/>
          </a:ln>
          <a:effectLst/>
        </c:spPr>
      </c:pivotFmt>
      <c:pivotFmt>
        <c:idx val="341"/>
        <c:spPr>
          <a:solidFill>
            <a:schemeClr val="accent1"/>
          </a:solidFill>
          <a:ln>
            <a:noFill/>
          </a:ln>
          <a:effectLst/>
        </c:spPr>
      </c:pivotFmt>
      <c:pivotFmt>
        <c:idx val="342"/>
        <c:spPr>
          <a:solidFill>
            <a:schemeClr val="accent1"/>
          </a:solidFill>
          <a:ln>
            <a:noFill/>
          </a:ln>
          <a:effectLst/>
        </c:spPr>
      </c:pivotFmt>
      <c:pivotFmt>
        <c:idx val="343"/>
        <c:spPr>
          <a:solidFill>
            <a:schemeClr val="accent1"/>
          </a:solidFill>
          <a:ln>
            <a:noFill/>
          </a:ln>
          <a:effectLst/>
        </c:spPr>
      </c:pivotFmt>
      <c:pivotFmt>
        <c:idx val="344"/>
        <c:spPr>
          <a:solidFill>
            <a:schemeClr val="accent1"/>
          </a:solidFill>
          <a:ln>
            <a:noFill/>
          </a:ln>
          <a:effectLst/>
        </c:spPr>
      </c:pivotFmt>
      <c:pivotFmt>
        <c:idx val="345"/>
        <c:spPr>
          <a:solidFill>
            <a:schemeClr val="accent1"/>
          </a:solidFill>
          <a:ln>
            <a:noFill/>
          </a:ln>
          <a:effectLst/>
        </c:spPr>
      </c:pivotFmt>
      <c:pivotFmt>
        <c:idx val="346"/>
        <c:spPr>
          <a:solidFill>
            <a:schemeClr val="accent1"/>
          </a:solidFill>
          <a:ln>
            <a:noFill/>
          </a:ln>
          <a:effectLst/>
        </c:spPr>
      </c:pivotFmt>
      <c:pivotFmt>
        <c:idx val="347"/>
        <c:spPr>
          <a:solidFill>
            <a:schemeClr val="accent1"/>
          </a:solidFill>
          <a:ln>
            <a:noFill/>
          </a:ln>
          <a:effectLst/>
        </c:spPr>
      </c:pivotFmt>
      <c:pivotFmt>
        <c:idx val="348"/>
        <c:spPr>
          <a:solidFill>
            <a:schemeClr val="accent1"/>
          </a:solidFill>
          <a:ln>
            <a:noFill/>
          </a:ln>
          <a:effectLst/>
        </c:spPr>
      </c:pivotFmt>
      <c:pivotFmt>
        <c:idx val="349"/>
        <c:spPr>
          <a:solidFill>
            <a:schemeClr val="accent1"/>
          </a:solidFill>
          <a:ln>
            <a:noFill/>
          </a:ln>
          <a:effectLst/>
        </c:spPr>
      </c:pivotFmt>
      <c:pivotFmt>
        <c:idx val="350"/>
        <c:spPr>
          <a:solidFill>
            <a:schemeClr val="accent1"/>
          </a:solidFill>
          <a:ln>
            <a:noFill/>
          </a:ln>
          <a:effectLst/>
        </c:spPr>
      </c:pivotFmt>
      <c:pivotFmt>
        <c:idx val="351"/>
        <c:spPr>
          <a:solidFill>
            <a:schemeClr val="accent1"/>
          </a:solidFill>
          <a:ln>
            <a:noFill/>
          </a:ln>
          <a:effectLst/>
        </c:spPr>
      </c:pivotFmt>
      <c:pivotFmt>
        <c:idx val="352"/>
        <c:spPr>
          <a:solidFill>
            <a:schemeClr val="accent1"/>
          </a:solidFill>
          <a:ln>
            <a:noFill/>
          </a:ln>
          <a:effectLst/>
        </c:spPr>
      </c:pivotFmt>
      <c:pivotFmt>
        <c:idx val="353"/>
        <c:spPr>
          <a:solidFill>
            <a:schemeClr val="accent1"/>
          </a:solidFill>
          <a:ln>
            <a:noFill/>
          </a:ln>
          <a:effectLst/>
        </c:spPr>
      </c:pivotFmt>
      <c:pivotFmt>
        <c:idx val="354"/>
        <c:spPr>
          <a:solidFill>
            <a:schemeClr val="accent1"/>
          </a:solidFill>
          <a:ln>
            <a:noFill/>
          </a:ln>
          <a:effectLst/>
        </c:spPr>
      </c:pivotFmt>
      <c:pivotFmt>
        <c:idx val="355"/>
        <c:spPr>
          <a:solidFill>
            <a:schemeClr val="accent1"/>
          </a:solidFill>
          <a:ln>
            <a:noFill/>
          </a:ln>
          <a:effectLst/>
        </c:spPr>
      </c:pivotFmt>
      <c:pivotFmt>
        <c:idx val="356"/>
        <c:spPr>
          <a:solidFill>
            <a:schemeClr val="accent1"/>
          </a:solidFill>
          <a:ln>
            <a:noFill/>
          </a:ln>
          <a:effectLst/>
        </c:spPr>
      </c:pivotFmt>
      <c:pivotFmt>
        <c:idx val="357"/>
        <c:spPr>
          <a:solidFill>
            <a:schemeClr val="accent1"/>
          </a:solidFill>
          <a:ln>
            <a:noFill/>
          </a:ln>
          <a:effectLst/>
        </c:spPr>
      </c:pivotFmt>
      <c:pivotFmt>
        <c:idx val="358"/>
        <c:spPr>
          <a:solidFill>
            <a:schemeClr val="accent1"/>
          </a:solidFill>
          <a:ln>
            <a:noFill/>
          </a:ln>
          <a:effectLst/>
        </c:spPr>
      </c:pivotFmt>
      <c:pivotFmt>
        <c:idx val="359"/>
        <c:spPr>
          <a:solidFill>
            <a:schemeClr val="accent1"/>
          </a:solidFill>
          <a:ln>
            <a:noFill/>
          </a:ln>
          <a:effectLst/>
        </c:spPr>
      </c:pivotFmt>
      <c:pivotFmt>
        <c:idx val="360"/>
        <c:spPr>
          <a:solidFill>
            <a:schemeClr val="accent1"/>
          </a:solidFill>
          <a:ln>
            <a:noFill/>
          </a:ln>
          <a:effectLst/>
        </c:spPr>
      </c:pivotFmt>
      <c:pivotFmt>
        <c:idx val="361"/>
        <c:spPr>
          <a:solidFill>
            <a:schemeClr val="accent1"/>
          </a:solidFill>
          <a:ln>
            <a:noFill/>
          </a:ln>
          <a:effectLst/>
        </c:spPr>
      </c:pivotFmt>
      <c:pivotFmt>
        <c:idx val="362"/>
        <c:spPr>
          <a:solidFill>
            <a:schemeClr val="accent1"/>
          </a:solidFill>
          <a:ln>
            <a:noFill/>
          </a:ln>
          <a:effectLst/>
        </c:spPr>
      </c:pivotFmt>
      <c:pivotFmt>
        <c:idx val="363"/>
        <c:spPr>
          <a:solidFill>
            <a:schemeClr val="accent1"/>
          </a:solidFill>
          <a:ln>
            <a:noFill/>
          </a:ln>
          <a:effectLst/>
        </c:spPr>
      </c:pivotFmt>
      <c:pivotFmt>
        <c:idx val="364"/>
        <c:spPr>
          <a:solidFill>
            <a:schemeClr val="accent1"/>
          </a:solidFill>
          <a:ln>
            <a:noFill/>
          </a:ln>
          <a:effectLst/>
        </c:spPr>
      </c:pivotFmt>
      <c:pivotFmt>
        <c:idx val="365"/>
        <c:spPr>
          <a:solidFill>
            <a:schemeClr val="accent1"/>
          </a:solidFill>
          <a:ln>
            <a:noFill/>
          </a:ln>
          <a:effectLst/>
        </c:spPr>
      </c:pivotFmt>
      <c:pivotFmt>
        <c:idx val="366"/>
        <c:spPr>
          <a:solidFill>
            <a:schemeClr val="accent1"/>
          </a:solidFill>
          <a:ln>
            <a:noFill/>
          </a:ln>
          <a:effectLst/>
        </c:spPr>
      </c:pivotFmt>
      <c:pivotFmt>
        <c:idx val="367"/>
        <c:spPr>
          <a:solidFill>
            <a:schemeClr val="accent1"/>
          </a:solidFill>
          <a:ln>
            <a:noFill/>
          </a:ln>
          <a:effectLst/>
        </c:spPr>
      </c:pivotFmt>
      <c:pivotFmt>
        <c:idx val="368"/>
        <c:spPr>
          <a:solidFill>
            <a:schemeClr val="accent1"/>
          </a:solidFill>
          <a:ln>
            <a:noFill/>
          </a:ln>
          <a:effectLst/>
        </c:spPr>
      </c:pivotFmt>
      <c:pivotFmt>
        <c:idx val="369"/>
        <c:spPr>
          <a:solidFill>
            <a:schemeClr val="accent1"/>
          </a:solidFill>
          <a:ln>
            <a:noFill/>
          </a:ln>
          <a:effectLst/>
        </c:spPr>
      </c:pivotFmt>
      <c:pivotFmt>
        <c:idx val="370"/>
        <c:spPr>
          <a:solidFill>
            <a:schemeClr val="accent1"/>
          </a:solidFill>
          <a:ln>
            <a:noFill/>
          </a:ln>
          <a:effectLst/>
        </c:spPr>
      </c:pivotFmt>
      <c:pivotFmt>
        <c:idx val="371"/>
        <c:spPr>
          <a:solidFill>
            <a:schemeClr val="accent1"/>
          </a:solidFill>
          <a:ln>
            <a:noFill/>
          </a:ln>
          <a:effectLst/>
        </c:spPr>
      </c:pivotFmt>
      <c:pivotFmt>
        <c:idx val="372"/>
        <c:spPr>
          <a:solidFill>
            <a:schemeClr val="accent1"/>
          </a:solidFill>
          <a:ln>
            <a:noFill/>
          </a:ln>
          <a:effectLst/>
        </c:spPr>
      </c:pivotFmt>
      <c:pivotFmt>
        <c:idx val="373"/>
        <c:spPr>
          <a:solidFill>
            <a:schemeClr val="accent1"/>
          </a:solidFill>
          <a:ln>
            <a:noFill/>
          </a:ln>
          <a:effectLst/>
        </c:spPr>
      </c:pivotFmt>
      <c:pivotFmt>
        <c:idx val="374"/>
        <c:spPr>
          <a:solidFill>
            <a:schemeClr val="accent1"/>
          </a:solidFill>
          <a:ln>
            <a:noFill/>
          </a:ln>
          <a:effectLst/>
        </c:spPr>
      </c:pivotFmt>
      <c:pivotFmt>
        <c:idx val="375"/>
        <c:spPr>
          <a:solidFill>
            <a:schemeClr val="accent1"/>
          </a:solidFill>
          <a:ln>
            <a:noFill/>
          </a:ln>
          <a:effectLst/>
        </c:spPr>
      </c:pivotFmt>
      <c:pivotFmt>
        <c:idx val="376"/>
        <c:spPr>
          <a:solidFill>
            <a:schemeClr val="accent1"/>
          </a:solidFill>
          <a:ln>
            <a:noFill/>
          </a:ln>
          <a:effectLst/>
        </c:spPr>
      </c:pivotFmt>
      <c:pivotFmt>
        <c:idx val="377"/>
        <c:spPr>
          <a:solidFill>
            <a:schemeClr val="accent1"/>
          </a:solidFill>
          <a:ln>
            <a:noFill/>
          </a:ln>
          <a:effectLst/>
        </c:spPr>
      </c:pivotFmt>
      <c:pivotFmt>
        <c:idx val="378"/>
        <c:spPr>
          <a:solidFill>
            <a:schemeClr val="accent1"/>
          </a:solidFill>
          <a:ln>
            <a:noFill/>
          </a:ln>
          <a:effectLst/>
        </c:spPr>
      </c:pivotFmt>
      <c:pivotFmt>
        <c:idx val="379"/>
        <c:spPr>
          <a:solidFill>
            <a:schemeClr val="accent1"/>
          </a:solidFill>
          <a:ln>
            <a:noFill/>
          </a:ln>
          <a:effectLst/>
        </c:spPr>
      </c:pivotFmt>
      <c:pivotFmt>
        <c:idx val="380"/>
        <c:spPr>
          <a:solidFill>
            <a:schemeClr val="accent1"/>
          </a:solidFill>
          <a:ln>
            <a:noFill/>
          </a:ln>
          <a:effectLst/>
        </c:spPr>
      </c:pivotFmt>
      <c:pivotFmt>
        <c:idx val="381"/>
        <c:spPr>
          <a:solidFill>
            <a:schemeClr val="accent1"/>
          </a:solidFill>
          <a:ln>
            <a:noFill/>
          </a:ln>
          <a:effectLst/>
        </c:spPr>
      </c:pivotFmt>
      <c:pivotFmt>
        <c:idx val="382"/>
        <c:spPr>
          <a:solidFill>
            <a:schemeClr val="accent1"/>
          </a:solidFill>
          <a:ln>
            <a:noFill/>
          </a:ln>
          <a:effectLst/>
        </c:spPr>
      </c:pivotFmt>
      <c:pivotFmt>
        <c:idx val="383"/>
        <c:spPr>
          <a:solidFill>
            <a:schemeClr val="accent1"/>
          </a:solidFill>
          <a:ln>
            <a:noFill/>
          </a:ln>
          <a:effectLst/>
        </c:spPr>
      </c:pivotFmt>
      <c:pivotFmt>
        <c:idx val="384"/>
        <c:spPr>
          <a:solidFill>
            <a:schemeClr val="accent1"/>
          </a:solidFill>
          <a:ln>
            <a:noFill/>
          </a:ln>
          <a:effectLst/>
        </c:spPr>
      </c:pivotFmt>
      <c:pivotFmt>
        <c:idx val="385"/>
        <c:spPr>
          <a:solidFill>
            <a:schemeClr val="accent1"/>
          </a:solidFill>
          <a:ln>
            <a:noFill/>
          </a:ln>
          <a:effectLst/>
        </c:spPr>
      </c:pivotFmt>
      <c:pivotFmt>
        <c:idx val="386"/>
        <c:spPr>
          <a:solidFill>
            <a:schemeClr val="accent1"/>
          </a:solidFill>
          <a:ln>
            <a:noFill/>
          </a:ln>
          <a:effectLst/>
        </c:spPr>
      </c:pivotFmt>
      <c:pivotFmt>
        <c:idx val="387"/>
        <c:spPr>
          <a:solidFill>
            <a:schemeClr val="accent1"/>
          </a:solidFill>
          <a:ln>
            <a:noFill/>
          </a:ln>
          <a:effectLst/>
        </c:spPr>
      </c:pivotFmt>
      <c:pivotFmt>
        <c:idx val="388"/>
        <c:spPr>
          <a:solidFill>
            <a:schemeClr val="accent1"/>
          </a:solidFill>
          <a:ln>
            <a:noFill/>
          </a:ln>
          <a:effectLst/>
        </c:spPr>
      </c:pivotFmt>
      <c:pivotFmt>
        <c:idx val="389"/>
        <c:spPr>
          <a:solidFill>
            <a:schemeClr val="accent1"/>
          </a:solidFill>
          <a:ln>
            <a:noFill/>
          </a:ln>
          <a:effectLst/>
        </c:spPr>
      </c:pivotFmt>
      <c:pivotFmt>
        <c:idx val="390"/>
        <c:spPr>
          <a:solidFill>
            <a:schemeClr val="accent1"/>
          </a:solidFill>
          <a:ln>
            <a:noFill/>
          </a:ln>
          <a:effectLst/>
        </c:spPr>
      </c:pivotFmt>
      <c:pivotFmt>
        <c:idx val="391"/>
        <c:spPr>
          <a:solidFill>
            <a:schemeClr val="accent1"/>
          </a:solidFill>
          <a:ln>
            <a:noFill/>
          </a:ln>
          <a:effectLst/>
        </c:spPr>
      </c:pivotFmt>
      <c:pivotFmt>
        <c:idx val="392"/>
        <c:spPr>
          <a:solidFill>
            <a:schemeClr val="accent1"/>
          </a:solidFill>
          <a:ln>
            <a:noFill/>
          </a:ln>
          <a:effectLst/>
        </c:spPr>
      </c:pivotFmt>
      <c:pivotFmt>
        <c:idx val="393"/>
        <c:spPr>
          <a:solidFill>
            <a:schemeClr val="accent1"/>
          </a:solidFill>
          <a:ln>
            <a:noFill/>
          </a:ln>
          <a:effectLst/>
        </c:spPr>
      </c:pivotFmt>
      <c:pivotFmt>
        <c:idx val="394"/>
        <c:spPr>
          <a:solidFill>
            <a:schemeClr val="accent1"/>
          </a:solidFill>
          <a:ln>
            <a:noFill/>
          </a:ln>
          <a:effectLst/>
        </c:spPr>
      </c:pivotFmt>
      <c:pivotFmt>
        <c:idx val="395"/>
        <c:spPr>
          <a:solidFill>
            <a:schemeClr val="accent1"/>
          </a:solidFill>
          <a:ln>
            <a:noFill/>
          </a:ln>
          <a:effectLst/>
        </c:spPr>
      </c:pivotFmt>
      <c:pivotFmt>
        <c:idx val="396"/>
        <c:spPr>
          <a:solidFill>
            <a:schemeClr val="accent1"/>
          </a:solidFill>
          <a:ln>
            <a:noFill/>
          </a:ln>
          <a:effectLst/>
        </c:spPr>
      </c:pivotFmt>
      <c:pivotFmt>
        <c:idx val="397"/>
        <c:spPr>
          <a:solidFill>
            <a:schemeClr val="accent1"/>
          </a:solidFill>
          <a:ln>
            <a:noFill/>
          </a:ln>
          <a:effectLst/>
        </c:spPr>
      </c:pivotFmt>
      <c:pivotFmt>
        <c:idx val="398"/>
        <c:spPr>
          <a:solidFill>
            <a:schemeClr val="accent1"/>
          </a:solidFill>
          <a:ln>
            <a:noFill/>
          </a:ln>
          <a:effectLst/>
        </c:spPr>
      </c:pivotFmt>
      <c:pivotFmt>
        <c:idx val="399"/>
        <c:spPr>
          <a:solidFill>
            <a:schemeClr val="accent1"/>
          </a:solidFill>
          <a:ln>
            <a:noFill/>
          </a:ln>
          <a:effectLst/>
        </c:spPr>
      </c:pivotFmt>
      <c:pivotFmt>
        <c:idx val="400"/>
        <c:spPr>
          <a:solidFill>
            <a:schemeClr val="accent1"/>
          </a:solidFill>
          <a:ln>
            <a:noFill/>
          </a:ln>
          <a:effectLst/>
        </c:spPr>
      </c:pivotFmt>
      <c:pivotFmt>
        <c:idx val="401"/>
        <c:spPr>
          <a:solidFill>
            <a:schemeClr val="accent1"/>
          </a:solidFill>
          <a:ln>
            <a:noFill/>
          </a:ln>
          <a:effectLst/>
        </c:spPr>
      </c:pivotFmt>
      <c:pivotFmt>
        <c:idx val="402"/>
        <c:spPr>
          <a:solidFill>
            <a:schemeClr val="accent1"/>
          </a:solidFill>
          <a:ln>
            <a:noFill/>
          </a:ln>
          <a:effectLst/>
        </c:spPr>
      </c:pivotFmt>
      <c:pivotFmt>
        <c:idx val="403"/>
        <c:spPr>
          <a:solidFill>
            <a:schemeClr val="accent1"/>
          </a:solidFill>
          <a:ln>
            <a:noFill/>
          </a:ln>
          <a:effectLst/>
        </c:spPr>
      </c:pivotFmt>
      <c:pivotFmt>
        <c:idx val="404"/>
        <c:spPr>
          <a:solidFill>
            <a:schemeClr val="accent1"/>
          </a:solidFill>
          <a:ln>
            <a:noFill/>
          </a:ln>
          <a:effectLst/>
        </c:spPr>
      </c:pivotFmt>
      <c:pivotFmt>
        <c:idx val="405"/>
        <c:spPr>
          <a:solidFill>
            <a:schemeClr val="accent1"/>
          </a:solidFill>
          <a:ln>
            <a:noFill/>
          </a:ln>
          <a:effectLst/>
        </c:spPr>
      </c:pivotFmt>
      <c:pivotFmt>
        <c:idx val="406"/>
        <c:spPr>
          <a:solidFill>
            <a:schemeClr val="accent1"/>
          </a:solidFill>
          <a:ln>
            <a:noFill/>
          </a:ln>
          <a:effectLst/>
        </c:spPr>
      </c:pivotFmt>
      <c:pivotFmt>
        <c:idx val="407"/>
        <c:spPr>
          <a:solidFill>
            <a:schemeClr val="accent1"/>
          </a:solidFill>
          <a:ln>
            <a:noFill/>
          </a:ln>
          <a:effectLst/>
        </c:spPr>
      </c:pivotFmt>
      <c:pivotFmt>
        <c:idx val="408"/>
        <c:spPr>
          <a:solidFill>
            <a:schemeClr val="accent1"/>
          </a:solidFill>
          <a:ln>
            <a:noFill/>
          </a:ln>
          <a:effectLst/>
        </c:spPr>
      </c:pivotFmt>
      <c:pivotFmt>
        <c:idx val="409"/>
        <c:spPr>
          <a:solidFill>
            <a:schemeClr val="accent1"/>
          </a:solidFill>
          <a:ln>
            <a:noFill/>
          </a:ln>
          <a:effectLst/>
        </c:spPr>
      </c:pivotFmt>
      <c:pivotFmt>
        <c:idx val="410"/>
        <c:spPr>
          <a:solidFill>
            <a:schemeClr val="accent1"/>
          </a:solidFill>
          <a:ln>
            <a:noFill/>
          </a:ln>
          <a:effectLst/>
        </c:spPr>
      </c:pivotFmt>
      <c:pivotFmt>
        <c:idx val="411"/>
        <c:spPr>
          <a:solidFill>
            <a:schemeClr val="accent1"/>
          </a:solidFill>
          <a:ln>
            <a:noFill/>
          </a:ln>
          <a:effectLst/>
        </c:spPr>
      </c:pivotFmt>
      <c:pivotFmt>
        <c:idx val="412"/>
        <c:spPr>
          <a:solidFill>
            <a:schemeClr val="accent1"/>
          </a:solidFill>
          <a:ln>
            <a:noFill/>
          </a:ln>
          <a:effectLst/>
        </c:spPr>
      </c:pivotFmt>
      <c:pivotFmt>
        <c:idx val="413"/>
        <c:spPr>
          <a:solidFill>
            <a:schemeClr val="accent1"/>
          </a:solidFill>
          <a:ln>
            <a:noFill/>
          </a:ln>
          <a:effectLst/>
        </c:spPr>
      </c:pivotFmt>
      <c:pivotFmt>
        <c:idx val="414"/>
        <c:spPr>
          <a:solidFill>
            <a:schemeClr val="accent1"/>
          </a:solidFill>
          <a:ln>
            <a:noFill/>
          </a:ln>
          <a:effectLst/>
        </c:spPr>
      </c:pivotFmt>
      <c:pivotFmt>
        <c:idx val="415"/>
        <c:spPr>
          <a:solidFill>
            <a:schemeClr val="accent1"/>
          </a:solidFill>
          <a:ln>
            <a:noFill/>
          </a:ln>
          <a:effectLst/>
        </c:spPr>
      </c:pivotFmt>
      <c:pivotFmt>
        <c:idx val="416"/>
        <c:spPr>
          <a:solidFill>
            <a:schemeClr val="accent1"/>
          </a:solidFill>
          <a:ln>
            <a:noFill/>
          </a:ln>
          <a:effectLst/>
        </c:spPr>
      </c:pivotFmt>
      <c:pivotFmt>
        <c:idx val="417"/>
        <c:spPr>
          <a:solidFill>
            <a:schemeClr val="accent1"/>
          </a:solidFill>
          <a:ln>
            <a:noFill/>
          </a:ln>
          <a:effectLst/>
        </c:spPr>
      </c:pivotFmt>
      <c:pivotFmt>
        <c:idx val="418"/>
        <c:spPr>
          <a:solidFill>
            <a:schemeClr val="accent1"/>
          </a:solidFill>
          <a:ln>
            <a:noFill/>
          </a:ln>
          <a:effectLst/>
        </c:spPr>
      </c:pivotFmt>
      <c:pivotFmt>
        <c:idx val="419"/>
        <c:spPr>
          <a:solidFill>
            <a:schemeClr val="accent1"/>
          </a:solidFill>
          <a:ln>
            <a:noFill/>
          </a:ln>
          <a:effectLst/>
        </c:spPr>
      </c:pivotFmt>
      <c:pivotFmt>
        <c:idx val="4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21"/>
        <c:spPr>
          <a:solidFill>
            <a:schemeClr val="accent1"/>
          </a:solidFill>
          <a:ln>
            <a:noFill/>
          </a:ln>
          <a:effectLst/>
        </c:spPr>
      </c:pivotFmt>
      <c:pivotFmt>
        <c:idx val="422"/>
        <c:spPr>
          <a:solidFill>
            <a:schemeClr val="accent1"/>
          </a:solidFill>
          <a:ln>
            <a:noFill/>
          </a:ln>
          <a:effectLst/>
        </c:spPr>
      </c:pivotFmt>
      <c:pivotFmt>
        <c:idx val="423"/>
        <c:spPr>
          <a:solidFill>
            <a:schemeClr val="accent1"/>
          </a:solidFill>
          <a:ln>
            <a:noFill/>
          </a:ln>
          <a:effectLst/>
        </c:spPr>
      </c:pivotFmt>
      <c:pivotFmt>
        <c:idx val="424"/>
        <c:spPr>
          <a:solidFill>
            <a:schemeClr val="accent1"/>
          </a:solidFill>
          <a:ln>
            <a:noFill/>
          </a:ln>
          <a:effectLst/>
        </c:spPr>
      </c:pivotFmt>
      <c:pivotFmt>
        <c:idx val="425"/>
        <c:spPr>
          <a:solidFill>
            <a:schemeClr val="accent1"/>
          </a:solidFill>
          <a:ln>
            <a:noFill/>
          </a:ln>
          <a:effectLst/>
        </c:spPr>
      </c:pivotFmt>
      <c:pivotFmt>
        <c:idx val="426"/>
        <c:spPr>
          <a:solidFill>
            <a:schemeClr val="accent1"/>
          </a:solidFill>
          <a:ln>
            <a:noFill/>
          </a:ln>
          <a:effectLst/>
        </c:spPr>
      </c:pivotFmt>
      <c:pivotFmt>
        <c:idx val="427"/>
        <c:spPr>
          <a:solidFill>
            <a:schemeClr val="accent1"/>
          </a:solidFill>
          <a:ln>
            <a:noFill/>
          </a:ln>
          <a:effectLst/>
        </c:spPr>
      </c:pivotFmt>
      <c:pivotFmt>
        <c:idx val="428"/>
        <c:spPr>
          <a:solidFill>
            <a:schemeClr val="accent1"/>
          </a:solidFill>
          <a:ln>
            <a:noFill/>
          </a:ln>
          <a:effectLst/>
        </c:spPr>
      </c:pivotFmt>
      <c:pivotFmt>
        <c:idx val="429"/>
        <c:spPr>
          <a:solidFill>
            <a:schemeClr val="accent1"/>
          </a:solidFill>
          <a:ln>
            <a:noFill/>
          </a:ln>
          <a:effectLst/>
        </c:spPr>
      </c:pivotFmt>
      <c:pivotFmt>
        <c:idx val="430"/>
        <c:spPr>
          <a:solidFill>
            <a:schemeClr val="accent1"/>
          </a:solidFill>
          <a:ln>
            <a:noFill/>
          </a:ln>
          <a:effectLst/>
        </c:spPr>
      </c:pivotFmt>
      <c:pivotFmt>
        <c:idx val="431"/>
        <c:spPr>
          <a:solidFill>
            <a:schemeClr val="accent1"/>
          </a:solidFill>
          <a:ln>
            <a:noFill/>
          </a:ln>
          <a:effectLst/>
        </c:spPr>
      </c:pivotFmt>
      <c:pivotFmt>
        <c:idx val="432"/>
        <c:spPr>
          <a:solidFill>
            <a:schemeClr val="accent1"/>
          </a:solidFill>
          <a:ln>
            <a:noFill/>
          </a:ln>
          <a:effectLst/>
        </c:spPr>
      </c:pivotFmt>
      <c:pivotFmt>
        <c:idx val="433"/>
        <c:spPr>
          <a:solidFill>
            <a:schemeClr val="accent1"/>
          </a:solidFill>
          <a:ln>
            <a:noFill/>
          </a:ln>
          <a:effectLst/>
        </c:spPr>
      </c:pivotFmt>
      <c:pivotFmt>
        <c:idx val="434"/>
        <c:spPr>
          <a:solidFill>
            <a:schemeClr val="accent1"/>
          </a:solidFill>
          <a:ln>
            <a:noFill/>
          </a:ln>
          <a:effectLst/>
        </c:spPr>
      </c:pivotFmt>
      <c:pivotFmt>
        <c:idx val="435"/>
        <c:spPr>
          <a:solidFill>
            <a:schemeClr val="accent1"/>
          </a:solidFill>
          <a:ln>
            <a:noFill/>
          </a:ln>
          <a:effectLst/>
        </c:spPr>
      </c:pivotFmt>
      <c:pivotFmt>
        <c:idx val="436"/>
        <c:spPr>
          <a:solidFill>
            <a:schemeClr val="accent1"/>
          </a:solidFill>
          <a:ln>
            <a:noFill/>
          </a:ln>
          <a:effectLst/>
        </c:spPr>
      </c:pivotFmt>
      <c:pivotFmt>
        <c:idx val="437"/>
        <c:spPr>
          <a:solidFill>
            <a:schemeClr val="accent1"/>
          </a:solidFill>
          <a:ln>
            <a:noFill/>
          </a:ln>
          <a:effectLst/>
        </c:spPr>
      </c:pivotFmt>
      <c:pivotFmt>
        <c:idx val="438"/>
        <c:spPr>
          <a:solidFill>
            <a:schemeClr val="accent1"/>
          </a:solidFill>
          <a:ln>
            <a:noFill/>
          </a:ln>
          <a:effectLst/>
        </c:spPr>
      </c:pivotFmt>
      <c:pivotFmt>
        <c:idx val="439"/>
        <c:spPr>
          <a:solidFill>
            <a:schemeClr val="accent1"/>
          </a:solidFill>
          <a:ln>
            <a:noFill/>
          </a:ln>
          <a:effectLst/>
        </c:spPr>
      </c:pivotFmt>
      <c:pivotFmt>
        <c:idx val="440"/>
        <c:spPr>
          <a:solidFill>
            <a:schemeClr val="accent1"/>
          </a:solidFill>
          <a:ln>
            <a:noFill/>
          </a:ln>
          <a:effectLst/>
        </c:spPr>
      </c:pivotFmt>
      <c:pivotFmt>
        <c:idx val="441"/>
        <c:spPr>
          <a:solidFill>
            <a:schemeClr val="accent1"/>
          </a:solidFill>
          <a:ln>
            <a:noFill/>
          </a:ln>
          <a:effectLst/>
        </c:spPr>
      </c:pivotFmt>
      <c:pivotFmt>
        <c:idx val="442"/>
        <c:spPr>
          <a:solidFill>
            <a:schemeClr val="accent1"/>
          </a:solidFill>
          <a:ln>
            <a:noFill/>
          </a:ln>
          <a:effectLst/>
        </c:spPr>
      </c:pivotFmt>
      <c:pivotFmt>
        <c:idx val="443"/>
        <c:spPr>
          <a:solidFill>
            <a:schemeClr val="accent1"/>
          </a:solidFill>
          <a:ln>
            <a:noFill/>
          </a:ln>
          <a:effectLst/>
        </c:spPr>
      </c:pivotFmt>
      <c:pivotFmt>
        <c:idx val="444"/>
        <c:spPr>
          <a:solidFill>
            <a:schemeClr val="accent1"/>
          </a:solidFill>
          <a:ln>
            <a:noFill/>
          </a:ln>
          <a:effectLst/>
        </c:spPr>
      </c:pivotFmt>
      <c:pivotFmt>
        <c:idx val="445"/>
        <c:spPr>
          <a:solidFill>
            <a:schemeClr val="accent1"/>
          </a:solidFill>
          <a:ln>
            <a:noFill/>
          </a:ln>
          <a:effectLst/>
        </c:spPr>
      </c:pivotFmt>
      <c:pivotFmt>
        <c:idx val="446"/>
        <c:spPr>
          <a:solidFill>
            <a:schemeClr val="accent1"/>
          </a:solidFill>
          <a:ln>
            <a:noFill/>
          </a:ln>
          <a:effectLst/>
        </c:spPr>
      </c:pivotFmt>
      <c:pivotFmt>
        <c:idx val="447"/>
        <c:spPr>
          <a:solidFill>
            <a:schemeClr val="accent1"/>
          </a:solidFill>
          <a:ln>
            <a:noFill/>
          </a:ln>
          <a:effectLst/>
        </c:spPr>
      </c:pivotFmt>
      <c:pivotFmt>
        <c:idx val="448"/>
        <c:spPr>
          <a:solidFill>
            <a:schemeClr val="accent1"/>
          </a:solidFill>
          <a:ln>
            <a:noFill/>
          </a:ln>
          <a:effectLst/>
        </c:spPr>
      </c:pivotFmt>
      <c:pivotFmt>
        <c:idx val="449"/>
        <c:spPr>
          <a:solidFill>
            <a:schemeClr val="accent1"/>
          </a:solidFill>
          <a:ln>
            <a:noFill/>
          </a:ln>
          <a:effectLst/>
        </c:spPr>
      </c:pivotFmt>
      <c:pivotFmt>
        <c:idx val="450"/>
        <c:spPr>
          <a:solidFill>
            <a:schemeClr val="accent1"/>
          </a:solidFill>
          <a:ln>
            <a:noFill/>
          </a:ln>
          <a:effectLst/>
        </c:spPr>
      </c:pivotFmt>
      <c:pivotFmt>
        <c:idx val="451"/>
        <c:spPr>
          <a:solidFill>
            <a:schemeClr val="accent1"/>
          </a:solidFill>
          <a:ln>
            <a:noFill/>
          </a:ln>
          <a:effectLst/>
        </c:spPr>
      </c:pivotFmt>
      <c:pivotFmt>
        <c:idx val="452"/>
        <c:spPr>
          <a:solidFill>
            <a:schemeClr val="accent1"/>
          </a:solidFill>
          <a:ln>
            <a:noFill/>
          </a:ln>
          <a:effectLst/>
        </c:spPr>
      </c:pivotFmt>
      <c:pivotFmt>
        <c:idx val="453"/>
        <c:spPr>
          <a:solidFill>
            <a:schemeClr val="accent1"/>
          </a:solidFill>
          <a:ln>
            <a:noFill/>
          </a:ln>
          <a:effectLst/>
        </c:spPr>
      </c:pivotFmt>
      <c:pivotFmt>
        <c:idx val="454"/>
        <c:spPr>
          <a:solidFill>
            <a:schemeClr val="accent1"/>
          </a:solidFill>
          <a:ln>
            <a:noFill/>
          </a:ln>
          <a:effectLst/>
        </c:spPr>
      </c:pivotFmt>
      <c:pivotFmt>
        <c:idx val="455"/>
        <c:spPr>
          <a:solidFill>
            <a:schemeClr val="accent1"/>
          </a:solidFill>
          <a:ln>
            <a:noFill/>
          </a:ln>
          <a:effectLst/>
        </c:spPr>
      </c:pivotFmt>
      <c:pivotFmt>
        <c:idx val="456"/>
        <c:spPr>
          <a:solidFill>
            <a:schemeClr val="accent1"/>
          </a:solidFill>
          <a:ln>
            <a:noFill/>
          </a:ln>
          <a:effectLst/>
        </c:spPr>
      </c:pivotFmt>
      <c:pivotFmt>
        <c:idx val="457"/>
        <c:spPr>
          <a:solidFill>
            <a:schemeClr val="accent1"/>
          </a:solidFill>
          <a:ln>
            <a:noFill/>
          </a:ln>
          <a:effectLst/>
        </c:spPr>
      </c:pivotFmt>
      <c:pivotFmt>
        <c:idx val="458"/>
        <c:spPr>
          <a:solidFill>
            <a:schemeClr val="accent1"/>
          </a:solidFill>
          <a:ln>
            <a:noFill/>
          </a:ln>
          <a:effectLst/>
        </c:spPr>
      </c:pivotFmt>
      <c:pivotFmt>
        <c:idx val="459"/>
        <c:spPr>
          <a:solidFill>
            <a:schemeClr val="accent1"/>
          </a:solidFill>
          <a:ln>
            <a:noFill/>
          </a:ln>
          <a:effectLst/>
        </c:spPr>
      </c:pivotFmt>
      <c:pivotFmt>
        <c:idx val="460"/>
        <c:spPr>
          <a:solidFill>
            <a:schemeClr val="accent1"/>
          </a:solidFill>
          <a:ln>
            <a:noFill/>
          </a:ln>
          <a:effectLst/>
        </c:spPr>
      </c:pivotFmt>
      <c:pivotFmt>
        <c:idx val="461"/>
        <c:spPr>
          <a:solidFill>
            <a:schemeClr val="accent1"/>
          </a:solidFill>
          <a:ln>
            <a:noFill/>
          </a:ln>
          <a:effectLst/>
        </c:spPr>
      </c:pivotFmt>
      <c:pivotFmt>
        <c:idx val="462"/>
        <c:spPr>
          <a:solidFill>
            <a:schemeClr val="accent1"/>
          </a:solidFill>
          <a:ln>
            <a:noFill/>
          </a:ln>
          <a:effectLst/>
        </c:spPr>
      </c:pivotFmt>
      <c:pivotFmt>
        <c:idx val="463"/>
        <c:spPr>
          <a:solidFill>
            <a:schemeClr val="accent1"/>
          </a:solidFill>
          <a:ln>
            <a:noFill/>
          </a:ln>
          <a:effectLst/>
        </c:spPr>
      </c:pivotFmt>
      <c:pivotFmt>
        <c:idx val="464"/>
        <c:spPr>
          <a:solidFill>
            <a:schemeClr val="accent1"/>
          </a:solidFill>
          <a:ln>
            <a:noFill/>
          </a:ln>
          <a:effectLst/>
        </c:spPr>
      </c:pivotFmt>
      <c:pivotFmt>
        <c:idx val="465"/>
        <c:spPr>
          <a:solidFill>
            <a:schemeClr val="accent1"/>
          </a:solidFill>
          <a:ln>
            <a:noFill/>
          </a:ln>
          <a:effectLst/>
        </c:spPr>
      </c:pivotFmt>
      <c:pivotFmt>
        <c:idx val="466"/>
        <c:spPr>
          <a:solidFill>
            <a:schemeClr val="accent1"/>
          </a:solidFill>
          <a:ln>
            <a:noFill/>
          </a:ln>
          <a:effectLst/>
        </c:spPr>
      </c:pivotFmt>
      <c:pivotFmt>
        <c:idx val="467"/>
        <c:spPr>
          <a:solidFill>
            <a:schemeClr val="accent1"/>
          </a:solidFill>
          <a:ln>
            <a:noFill/>
          </a:ln>
          <a:effectLst/>
        </c:spPr>
      </c:pivotFmt>
      <c:pivotFmt>
        <c:idx val="468"/>
        <c:spPr>
          <a:solidFill>
            <a:schemeClr val="accent1"/>
          </a:solidFill>
          <a:ln>
            <a:noFill/>
          </a:ln>
          <a:effectLst/>
        </c:spPr>
      </c:pivotFmt>
      <c:pivotFmt>
        <c:idx val="469"/>
        <c:spPr>
          <a:solidFill>
            <a:schemeClr val="accent1"/>
          </a:solidFill>
          <a:ln>
            <a:noFill/>
          </a:ln>
          <a:effectLst/>
        </c:spPr>
      </c:pivotFmt>
      <c:pivotFmt>
        <c:idx val="470"/>
        <c:spPr>
          <a:solidFill>
            <a:schemeClr val="accent1"/>
          </a:solidFill>
          <a:ln>
            <a:noFill/>
          </a:ln>
          <a:effectLst/>
        </c:spPr>
      </c:pivotFmt>
      <c:pivotFmt>
        <c:idx val="471"/>
        <c:spPr>
          <a:solidFill>
            <a:schemeClr val="accent1"/>
          </a:solidFill>
          <a:ln>
            <a:noFill/>
          </a:ln>
          <a:effectLst/>
        </c:spPr>
      </c:pivotFmt>
      <c:pivotFmt>
        <c:idx val="472"/>
        <c:spPr>
          <a:solidFill>
            <a:schemeClr val="accent1"/>
          </a:solidFill>
          <a:ln>
            <a:noFill/>
          </a:ln>
          <a:effectLst/>
        </c:spPr>
      </c:pivotFmt>
      <c:pivotFmt>
        <c:idx val="473"/>
        <c:spPr>
          <a:solidFill>
            <a:schemeClr val="accent1"/>
          </a:solidFill>
          <a:ln>
            <a:noFill/>
          </a:ln>
          <a:effectLst/>
        </c:spPr>
      </c:pivotFmt>
      <c:pivotFmt>
        <c:idx val="474"/>
        <c:spPr>
          <a:solidFill>
            <a:schemeClr val="accent1"/>
          </a:solidFill>
          <a:ln>
            <a:noFill/>
          </a:ln>
          <a:effectLst/>
        </c:spPr>
      </c:pivotFmt>
      <c:pivotFmt>
        <c:idx val="475"/>
        <c:spPr>
          <a:solidFill>
            <a:schemeClr val="accent1"/>
          </a:solidFill>
          <a:ln>
            <a:noFill/>
          </a:ln>
          <a:effectLst/>
        </c:spPr>
      </c:pivotFmt>
      <c:pivotFmt>
        <c:idx val="476"/>
        <c:spPr>
          <a:solidFill>
            <a:schemeClr val="accent1"/>
          </a:solidFill>
          <a:ln>
            <a:noFill/>
          </a:ln>
          <a:effectLst/>
        </c:spPr>
      </c:pivotFmt>
      <c:pivotFmt>
        <c:idx val="477"/>
        <c:spPr>
          <a:solidFill>
            <a:schemeClr val="accent1"/>
          </a:solidFill>
          <a:ln>
            <a:noFill/>
          </a:ln>
          <a:effectLst/>
        </c:spPr>
      </c:pivotFmt>
      <c:pivotFmt>
        <c:idx val="478"/>
        <c:spPr>
          <a:solidFill>
            <a:schemeClr val="accent1"/>
          </a:solidFill>
          <a:ln>
            <a:noFill/>
          </a:ln>
          <a:effectLst/>
        </c:spPr>
      </c:pivotFmt>
      <c:pivotFmt>
        <c:idx val="479"/>
        <c:spPr>
          <a:solidFill>
            <a:schemeClr val="accent1"/>
          </a:solidFill>
          <a:ln>
            <a:noFill/>
          </a:ln>
          <a:effectLst/>
        </c:spPr>
      </c:pivotFmt>
      <c:pivotFmt>
        <c:idx val="480"/>
        <c:spPr>
          <a:solidFill>
            <a:schemeClr val="accent1"/>
          </a:solidFill>
          <a:ln>
            <a:noFill/>
          </a:ln>
          <a:effectLst/>
        </c:spPr>
      </c:pivotFmt>
      <c:pivotFmt>
        <c:idx val="481"/>
        <c:spPr>
          <a:solidFill>
            <a:schemeClr val="accent1"/>
          </a:solidFill>
          <a:ln>
            <a:noFill/>
          </a:ln>
          <a:effectLst/>
        </c:spPr>
      </c:pivotFmt>
      <c:pivotFmt>
        <c:idx val="482"/>
        <c:spPr>
          <a:solidFill>
            <a:schemeClr val="accent1"/>
          </a:solidFill>
          <a:ln>
            <a:noFill/>
          </a:ln>
          <a:effectLst/>
        </c:spPr>
      </c:pivotFmt>
      <c:pivotFmt>
        <c:idx val="483"/>
        <c:spPr>
          <a:solidFill>
            <a:schemeClr val="accent1"/>
          </a:solidFill>
          <a:ln>
            <a:noFill/>
          </a:ln>
          <a:effectLst/>
        </c:spPr>
      </c:pivotFmt>
      <c:pivotFmt>
        <c:idx val="484"/>
        <c:spPr>
          <a:solidFill>
            <a:schemeClr val="accent1"/>
          </a:solidFill>
          <a:ln>
            <a:noFill/>
          </a:ln>
          <a:effectLst/>
        </c:spPr>
      </c:pivotFmt>
      <c:pivotFmt>
        <c:idx val="485"/>
        <c:spPr>
          <a:solidFill>
            <a:schemeClr val="accent1"/>
          </a:solidFill>
          <a:ln>
            <a:noFill/>
          </a:ln>
          <a:effectLst/>
        </c:spPr>
      </c:pivotFmt>
      <c:pivotFmt>
        <c:idx val="486"/>
        <c:spPr>
          <a:solidFill>
            <a:schemeClr val="accent1"/>
          </a:solidFill>
          <a:ln>
            <a:noFill/>
          </a:ln>
          <a:effectLst/>
        </c:spPr>
      </c:pivotFmt>
      <c:pivotFmt>
        <c:idx val="487"/>
        <c:spPr>
          <a:solidFill>
            <a:schemeClr val="accent1"/>
          </a:solidFill>
          <a:ln>
            <a:noFill/>
          </a:ln>
          <a:effectLst/>
        </c:spPr>
      </c:pivotFmt>
      <c:pivotFmt>
        <c:idx val="488"/>
        <c:spPr>
          <a:solidFill>
            <a:schemeClr val="accent1"/>
          </a:solidFill>
          <a:ln>
            <a:noFill/>
          </a:ln>
          <a:effectLst/>
        </c:spPr>
      </c:pivotFmt>
      <c:pivotFmt>
        <c:idx val="489"/>
        <c:spPr>
          <a:solidFill>
            <a:schemeClr val="accent1"/>
          </a:solidFill>
          <a:ln>
            <a:noFill/>
          </a:ln>
          <a:effectLst/>
        </c:spPr>
      </c:pivotFmt>
      <c:pivotFmt>
        <c:idx val="490"/>
        <c:spPr>
          <a:solidFill>
            <a:schemeClr val="accent1"/>
          </a:solidFill>
          <a:ln>
            <a:noFill/>
          </a:ln>
          <a:effectLst/>
        </c:spPr>
      </c:pivotFmt>
      <c:pivotFmt>
        <c:idx val="491"/>
        <c:spPr>
          <a:solidFill>
            <a:schemeClr val="accent1"/>
          </a:solidFill>
          <a:ln>
            <a:noFill/>
          </a:ln>
          <a:effectLst/>
        </c:spPr>
      </c:pivotFmt>
      <c:pivotFmt>
        <c:idx val="492"/>
        <c:spPr>
          <a:solidFill>
            <a:schemeClr val="accent1"/>
          </a:solidFill>
          <a:ln>
            <a:noFill/>
          </a:ln>
          <a:effectLst/>
        </c:spPr>
      </c:pivotFmt>
      <c:pivotFmt>
        <c:idx val="493"/>
        <c:spPr>
          <a:solidFill>
            <a:schemeClr val="accent1"/>
          </a:solidFill>
          <a:ln>
            <a:noFill/>
          </a:ln>
          <a:effectLst/>
        </c:spPr>
      </c:pivotFmt>
      <c:pivotFmt>
        <c:idx val="494"/>
        <c:spPr>
          <a:solidFill>
            <a:schemeClr val="accent1"/>
          </a:solidFill>
          <a:ln>
            <a:noFill/>
          </a:ln>
          <a:effectLst/>
        </c:spPr>
      </c:pivotFmt>
      <c:pivotFmt>
        <c:idx val="495"/>
        <c:spPr>
          <a:solidFill>
            <a:schemeClr val="accent1"/>
          </a:solidFill>
          <a:ln>
            <a:noFill/>
          </a:ln>
          <a:effectLst/>
        </c:spPr>
      </c:pivotFmt>
      <c:pivotFmt>
        <c:idx val="496"/>
        <c:spPr>
          <a:solidFill>
            <a:schemeClr val="accent1"/>
          </a:solidFill>
          <a:ln>
            <a:noFill/>
          </a:ln>
          <a:effectLst/>
        </c:spPr>
      </c:pivotFmt>
      <c:pivotFmt>
        <c:idx val="497"/>
        <c:spPr>
          <a:solidFill>
            <a:schemeClr val="accent1"/>
          </a:solidFill>
          <a:ln>
            <a:noFill/>
          </a:ln>
          <a:effectLst/>
        </c:spPr>
      </c:pivotFmt>
      <c:pivotFmt>
        <c:idx val="498"/>
        <c:spPr>
          <a:solidFill>
            <a:schemeClr val="accent1"/>
          </a:solidFill>
          <a:ln>
            <a:noFill/>
          </a:ln>
          <a:effectLst/>
        </c:spPr>
      </c:pivotFmt>
      <c:pivotFmt>
        <c:idx val="499"/>
        <c:spPr>
          <a:solidFill>
            <a:schemeClr val="accent1"/>
          </a:solidFill>
          <a:ln>
            <a:noFill/>
          </a:ln>
          <a:effectLst/>
        </c:spPr>
      </c:pivotFmt>
      <c:pivotFmt>
        <c:idx val="500"/>
        <c:spPr>
          <a:solidFill>
            <a:schemeClr val="accent1"/>
          </a:solidFill>
          <a:ln>
            <a:noFill/>
          </a:ln>
          <a:effectLst/>
        </c:spPr>
      </c:pivotFmt>
      <c:pivotFmt>
        <c:idx val="501"/>
        <c:spPr>
          <a:solidFill>
            <a:schemeClr val="accent1"/>
          </a:solidFill>
          <a:ln>
            <a:noFill/>
          </a:ln>
          <a:effectLst/>
        </c:spPr>
      </c:pivotFmt>
      <c:pivotFmt>
        <c:idx val="502"/>
        <c:spPr>
          <a:solidFill>
            <a:schemeClr val="accent1"/>
          </a:solidFill>
          <a:ln>
            <a:noFill/>
          </a:ln>
          <a:effectLst/>
        </c:spPr>
      </c:pivotFmt>
      <c:pivotFmt>
        <c:idx val="503"/>
        <c:spPr>
          <a:solidFill>
            <a:schemeClr val="accent1"/>
          </a:solidFill>
          <a:ln>
            <a:noFill/>
          </a:ln>
          <a:effectLst/>
        </c:spPr>
      </c:pivotFmt>
    </c:pivotFmts>
    <c:plotArea>
      <c:layout/>
      <c:pieChart>
        <c:varyColors val="1"/>
        <c:ser>
          <c:idx val="0"/>
          <c:order val="0"/>
          <c:tx>
            <c:strRef>
              <c:f>Sheet4!$B$4:$B$5</c:f>
              <c:strCache>
                <c:ptCount val="1"/>
                <c:pt idx="0">
                  <c:v>leave</c:v>
                </c:pt>
              </c:strCache>
            </c:strRef>
          </c:tx>
          <c:dPt>
            <c:idx val="0"/>
            <c:bubble3D val="0"/>
            <c:spPr>
              <a:solidFill>
                <a:schemeClr val="accent1"/>
              </a:solidFill>
              <a:ln>
                <a:noFill/>
              </a:ln>
              <a:effectLst/>
            </c:spPr>
          </c:dPt>
          <c:dPt>
            <c:idx val="1"/>
            <c:bubble3D val="0"/>
            <c:spPr>
              <a:solidFill>
                <a:schemeClr val="accent2"/>
              </a:solidFill>
              <a:ln>
                <a:noFill/>
              </a:ln>
              <a:effectLst/>
            </c:spPr>
          </c:dPt>
          <c:dPt>
            <c:idx val="2"/>
            <c:bubble3D val="0"/>
            <c:spPr>
              <a:solidFill>
                <a:schemeClr val="accent3"/>
              </a:solidFill>
              <a:ln>
                <a:noFill/>
              </a:ln>
              <a:effectLst/>
            </c:spPr>
          </c:dPt>
          <c:dPt>
            <c:idx val="3"/>
            <c:bubble3D val="0"/>
            <c:spPr>
              <a:solidFill>
                <a:schemeClr val="accent4"/>
              </a:solidFill>
              <a:ln>
                <a:noFill/>
              </a:ln>
              <a:effectLst/>
            </c:spPr>
          </c:dPt>
          <c:dPt>
            <c:idx val="4"/>
            <c:bubble3D val="0"/>
            <c:spPr>
              <a:solidFill>
                <a:schemeClr val="accent5"/>
              </a:solidFill>
              <a:ln>
                <a:noFill/>
              </a:ln>
              <a:effectLst/>
            </c:spPr>
          </c:dPt>
          <c:dPt>
            <c:idx val="5"/>
            <c:bubble3D val="0"/>
            <c:spPr>
              <a:solidFill>
                <a:schemeClr val="accent6"/>
              </a:solidFill>
              <a:ln>
                <a:noFill/>
              </a:ln>
              <a:effectLst/>
            </c:spPr>
          </c:dPt>
          <c:dPt>
            <c:idx val="6"/>
            <c:bubble3D val="0"/>
            <c:spPr>
              <a:solidFill>
                <a:schemeClr val="accent1">
                  <a:lumMod val="60000"/>
                </a:schemeClr>
              </a:solidFill>
              <a:ln>
                <a:noFill/>
              </a:ln>
              <a:effectLst/>
            </c:spPr>
          </c:dPt>
          <c:dPt>
            <c:idx val="7"/>
            <c:bubble3D val="0"/>
            <c:spPr>
              <a:solidFill>
                <a:schemeClr val="accent2">
                  <a:lumMod val="60000"/>
                </a:schemeClr>
              </a:solidFill>
              <a:ln>
                <a:noFill/>
              </a:ln>
              <a:effectLst/>
            </c:spPr>
          </c:dPt>
          <c:dPt>
            <c:idx val="8"/>
            <c:bubble3D val="0"/>
            <c:spPr>
              <a:solidFill>
                <a:schemeClr val="accent3">
                  <a:lumMod val="60000"/>
                </a:schemeClr>
              </a:solidFill>
              <a:ln>
                <a:noFill/>
              </a:ln>
              <a:effectLst/>
            </c:spPr>
          </c:dPt>
          <c:dPt>
            <c:idx val="9"/>
            <c:bubble3D val="0"/>
            <c:spPr>
              <a:solidFill>
                <a:schemeClr val="accent4">
                  <a:lumMod val="60000"/>
                </a:schemeClr>
              </a:solidFill>
              <a:ln>
                <a:noFill/>
              </a:ln>
              <a:effectLst/>
            </c:spPr>
          </c:dPt>
          <c:dPt>
            <c:idx val="10"/>
            <c:bubble3D val="0"/>
            <c:spPr>
              <a:solidFill>
                <a:schemeClr val="accent5">
                  <a:lumMod val="60000"/>
                </a:schemeClr>
              </a:solidFill>
              <a:ln>
                <a:noFill/>
              </a:ln>
              <a:effectLst/>
            </c:spPr>
          </c:dPt>
          <c:dPt>
            <c:idx val="11"/>
            <c:bubble3D val="0"/>
            <c:spPr>
              <a:solidFill>
                <a:schemeClr val="accent6">
                  <a:lumMod val="60000"/>
                </a:schemeClr>
              </a:solidFill>
              <a:ln>
                <a:noFill/>
              </a:ln>
              <a:effectLst/>
            </c:spPr>
          </c:dPt>
          <c:dPt>
            <c:idx val="12"/>
            <c:bubble3D val="0"/>
            <c:spPr>
              <a:solidFill>
                <a:schemeClr val="accent1">
                  <a:lumMod val="80000"/>
                  <a:lumOff val="20000"/>
                </a:schemeClr>
              </a:solidFill>
              <a:ln>
                <a:noFill/>
              </a:ln>
              <a:effectLst/>
            </c:spPr>
          </c:dPt>
          <c:dPt>
            <c:idx val="13"/>
            <c:bubble3D val="0"/>
            <c:spPr>
              <a:solidFill>
                <a:schemeClr val="accent2">
                  <a:lumMod val="80000"/>
                  <a:lumOff val="20000"/>
                </a:schemeClr>
              </a:solidFill>
              <a:ln>
                <a:noFill/>
              </a:ln>
              <a:effectLst/>
            </c:spPr>
          </c:dPt>
          <c:dPt>
            <c:idx val="14"/>
            <c:bubble3D val="0"/>
            <c:spPr>
              <a:solidFill>
                <a:schemeClr val="accent3">
                  <a:lumMod val="80000"/>
                  <a:lumOff val="20000"/>
                </a:schemeClr>
              </a:solidFill>
              <a:ln>
                <a:noFill/>
              </a:ln>
              <a:effectLst/>
            </c:spPr>
          </c:dPt>
          <c:dPt>
            <c:idx val="15"/>
            <c:bubble3D val="0"/>
            <c:spPr>
              <a:solidFill>
                <a:schemeClr val="accent4">
                  <a:lumMod val="80000"/>
                  <a:lumOff val="20000"/>
                </a:schemeClr>
              </a:solidFill>
              <a:ln>
                <a:noFill/>
              </a:ln>
              <a:effectLst/>
            </c:spPr>
          </c:dPt>
          <c:dPt>
            <c:idx val="16"/>
            <c:bubble3D val="0"/>
            <c:spPr>
              <a:solidFill>
                <a:schemeClr val="accent5">
                  <a:lumMod val="80000"/>
                  <a:lumOff val="20000"/>
                </a:schemeClr>
              </a:solidFill>
              <a:ln>
                <a:noFill/>
              </a:ln>
              <a:effectLst/>
            </c:spPr>
          </c:dPt>
          <c:dPt>
            <c:idx val="17"/>
            <c:bubble3D val="0"/>
            <c:spPr>
              <a:solidFill>
                <a:schemeClr val="accent6">
                  <a:lumMod val="80000"/>
                  <a:lumOff val="20000"/>
                </a:schemeClr>
              </a:solidFill>
              <a:ln>
                <a:noFill/>
              </a:ln>
              <a:effectLst/>
            </c:spPr>
          </c:dPt>
          <c:dPt>
            <c:idx val="18"/>
            <c:bubble3D val="0"/>
            <c:spPr>
              <a:solidFill>
                <a:schemeClr val="accent1">
                  <a:lumMod val="80000"/>
                </a:schemeClr>
              </a:solidFill>
              <a:ln>
                <a:noFill/>
              </a:ln>
              <a:effectLst/>
            </c:spPr>
          </c:dPt>
          <c:dPt>
            <c:idx val="19"/>
            <c:bubble3D val="0"/>
            <c:spPr>
              <a:solidFill>
                <a:schemeClr val="accent2">
                  <a:lumMod val="80000"/>
                </a:schemeClr>
              </a:solidFill>
              <a:ln>
                <a:noFill/>
              </a:ln>
              <a:effectLst/>
            </c:spPr>
          </c:dPt>
          <c:dPt>
            <c:idx val="20"/>
            <c:bubble3D val="0"/>
            <c:spPr>
              <a:solidFill>
                <a:schemeClr val="accent3">
                  <a:lumMod val="80000"/>
                </a:schemeClr>
              </a:solidFill>
              <a:ln>
                <a:noFill/>
              </a:ln>
              <a:effectLst/>
            </c:spPr>
          </c:dPt>
          <c:dPt>
            <c:idx val="21"/>
            <c:bubble3D val="0"/>
            <c:spPr>
              <a:solidFill>
                <a:schemeClr val="accent4">
                  <a:lumMod val="80000"/>
                </a:schemeClr>
              </a:solidFill>
              <a:ln>
                <a:noFill/>
              </a:ln>
              <a:effectLst/>
            </c:spPr>
          </c:dPt>
          <c:dPt>
            <c:idx val="22"/>
            <c:bubble3D val="0"/>
            <c:spPr>
              <a:solidFill>
                <a:schemeClr val="accent5">
                  <a:lumMod val="80000"/>
                </a:schemeClr>
              </a:solidFill>
              <a:ln>
                <a:noFill/>
              </a:ln>
              <a:effectLst/>
            </c:spPr>
          </c:dPt>
          <c:dPt>
            <c:idx val="23"/>
            <c:bubble3D val="0"/>
            <c:spPr>
              <a:solidFill>
                <a:schemeClr val="accent6">
                  <a:lumMod val="80000"/>
                </a:schemeClr>
              </a:solidFill>
              <a:ln>
                <a:noFill/>
              </a:ln>
              <a:effectLst/>
            </c:spPr>
          </c:dPt>
          <c:dPt>
            <c:idx val="24"/>
            <c:bubble3D val="0"/>
            <c:spPr>
              <a:solidFill>
                <a:schemeClr val="accent1">
                  <a:lumMod val="60000"/>
                  <a:lumOff val="40000"/>
                </a:schemeClr>
              </a:solidFill>
              <a:ln>
                <a:noFill/>
              </a:ln>
              <a:effectLst/>
            </c:spPr>
          </c:dPt>
          <c:dPt>
            <c:idx val="25"/>
            <c:bubble3D val="0"/>
            <c:spPr>
              <a:solidFill>
                <a:schemeClr val="accent2">
                  <a:lumMod val="60000"/>
                  <a:lumOff val="40000"/>
                </a:schemeClr>
              </a:solidFill>
              <a:ln>
                <a:noFill/>
              </a:ln>
              <a:effectLst/>
            </c:spPr>
          </c:dPt>
          <c:dPt>
            <c:idx val="26"/>
            <c:bubble3D val="0"/>
            <c:spPr>
              <a:solidFill>
                <a:schemeClr val="accent3">
                  <a:lumMod val="60000"/>
                  <a:lumOff val="40000"/>
                </a:schemeClr>
              </a:solidFill>
              <a:ln>
                <a:noFill/>
              </a:ln>
              <a:effectLst/>
            </c:spPr>
          </c:dPt>
          <c:dPt>
            <c:idx val="27"/>
            <c:bubble3D val="0"/>
            <c:spPr>
              <a:solidFill>
                <a:schemeClr val="accent4">
                  <a:lumMod val="60000"/>
                  <a:lumOff val="40000"/>
                </a:schemeClr>
              </a:solidFill>
              <a:ln>
                <a:noFill/>
              </a:ln>
              <a:effectLst/>
            </c:spPr>
          </c:dPt>
          <c:dPt>
            <c:idx val="28"/>
            <c:bubble3D val="0"/>
            <c:spPr>
              <a:solidFill>
                <a:schemeClr val="accent5">
                  <a:lumMod val="60000"/>
                  <a:lumOff val="40000"/>
                </a:schemeClr>
              </a:solidFill>
              <a:ln>
                <a:noFill/>
              </a:ln>
              <a:effectLst/>
            </c:spPr>
          </c:dPt>
          <c:dPt>
            <c:idx val="29"/>
            <c:bubble3D val="0"/>
            <c:spPr>
              <a:solidFill>
                <a:schemeClr val="accent6">
                  <a:lumMod val="60000"/>
                  <a:lumOff val="40000"/>
                </a:schemeClr>
              </a:solidFill>
              <a:ln>
                <a:noFill/>
              </a:ln>
              <a:effectLst/>
            </c:spPr>
          </c:dPt>
          <c:dPt>
            <c:idx val="30"/>
            <c:bubble3D val="0"/>
            <c:spPr>
              <a:solidFill>
                <a:schemeClr val="accent1">
                  <a:lumMod val="50000"/>
                </a:schemeClr>
              </a:solidFill>
              <a:ln>
                <a:noFill/>
              </a:ln>
              <a:effectLst/>
            </c:spPr>
          </c:dPt>
          <c:dPt>
            <c:idx val="31"/>
            <c:bubble3D val="0"/>
            <c:spPr>
              <a:solidFill>
                <a:schemeClr val="accent2">
                  <a:lumMod val="50000"/>
                </a:schemeClr>
              </a:solidFill>
              <a:ln>
                <a:noFill/>
              </a:ln>
              <a:effectLst/>
            </c:spPr>
          </c:dPt>
          <c:dPt>
            <c:idx val="32"/>
            <c:bubble3D val="0"/>
            <c:spPr>
              <a:solidFill>
                <a:schemeClr val="accent3">
                  <a:lumMod val="50000"/>
                </a:schemeClr>
              </a:solidFill>
              <a:ln>
                <a:noFill/>
              </a:ln>
              <a:effectLst/>
            </c:spPr>
          </c:dPt>
          <c:dPt>
            <c:idx val="33"/>
            <c:bubble3D val="0"/>
            <c:spPr>
              <a:solidFill>
                <a:schemeClr val="accent4">
                  <a:lumMod val="50000"/>
                </a:schemeClr>
              </a:solidFill>
              <a:ln>
                <a:noFill/>
              </a:ln>
              <a:effectLst/>
            </c:spPr>
          </c:dPt>
          <c:dPt>
            <c:idx val="34"/>
            <c:bubble3D val="0"/>
            <c:spPr>
              <a:solidFill>
                <a:schemeClr val="accent5">
                  <a:lumMod val="50000"/>
                </a:schemeClr>
              </a:solidFill>
              <a:ln>
                <a:noFill/>
              </a:ln>
              <a:effectLst/>
            </c:spPr>
          </c:dPt>
          <c:dPt>
            <c:idx val="35"/>
            <c:bubble3D val="0"/>
            <c:spPr>
              <a:solidFill>
                <a:schemeClr val="accent6">
                  <a:lumMod val="50000"/>
                </a:schemeClr>
              </a:solidFill>
              <a:ln>
                <a:noFill/>
              </a:ln>
              <a:effectLst/>
            </c:spPr>
          </c:dPt>
          <c:dPt>
            <c:idx val="36"/>
            <c:bubble3D val="0"/>
            <c:spPr>
              <a:solidFill>
                <a:schemeClr val="accent1">
                  <a:lumMod val="70000"/>
                  <a:lumOff val="30000"/>
                </a:schemeClr>
              </a:solidFill>
              <a:ln>
                <a:noFill/>
              </a:ln>
              <a:effectLst/>
            </c:spPr>
          </c:dPt>
          <c:dPt>
            <c:idx val="37"/>
            <c:bubble3D val="0"/>
            <c:spPr>
              <a:solidFill>
                <a:schemeClr val="accent2">
                  <a:lumMod val="70000"/>
                  <a:lumOff val="30000"/>
                </a:schemeClr>
              </a:solidFill>
              <a:ln>
                <a:noFill/>
              </a:ln>
              <a:effectLst/>
            </c:spPr>
          </c:dPt>
          <c:dPt>
            <c:idx val="38"/>
            <c:bubble3D val="0"/>
            <c:spPr>
              <a:solidFill>
                <a:schemeClr val="accent3">
                  <a:lumMod val="70000"/>
                  <a:lumOff val="30000"/>
                </a:schemeClr>
              </a:solidFill>
              <a:ln>
                <a:noFill/>
              </a:ln>
              <a:effectLst/>
            </c:spPr>
          </c:dPt>
          <c:dPt>
            <c:idx val="39"/>
            <c:bubble3D val="0"/>
            <c:spPr>
              <a:solidFill>
                <a:schemeClr val="accent4">
                  <a:lumMod val="70000"/>
                  <a:lumOff val="30000"/>
                </a:schemeClr>
              </a:solidFill>
              <a:ln>
                <a:noFill/>
              </a:ln>
              <a:effectLst/>
            </c:spPr>
          </c:dPt>
          <c:dPt>
            <c:idx val="40"/>
            <c:bubble3D val="0"/>
            <c:spPr>
              <a:solidFill>
                <a:schemeClr val="accent5">
                  <a:lumMod val="70000"/>
                  <a:lumOff val="30000"/>
                </a:schemeClr>
              </a:solidFill>
              <a:ln>
                <a:noFill/>
              </a:ln>
              <a:effectLst/>
            </c:spPr>
          </c:dPt>
          <c:dPt>
            <c:idx val="41"/>
            <c:bubble3D val="0"/>
            <c:spPr>
              <a:solidFill>
                <a:schemeClr val="accent6">
                  <a:lumMod val="70000"/>
                  <a:lumOff val="30000"/>
                </a:schemeClr>
              </a:solidFill>
              <a:ln>
                <a:noFill/>
              </a:ln>
              <a:effectLst/>
            </c:spPr>
          </c:dPt>
          <c:dPt>
            <c:idx val="42"/>
            <c:bubble3D val="0"/>
            <c:spPr>
              <a:solidFill>
                <a:schemeClr val="accent1">
                  <a:lumMod val="70000"/>
                </a:schemeClr>
              </a:solidFill>
              <a:ln>
                <a:noFill/>
              </a:ln>
              <a:effectLst/>
            </c:spPr>
          </c:dPt>
          <c:dPt>
            <c:idx val="43"/>
            <c:bubble3D val="0"/>
            <c:spPr>
              <a:solidFill>
                <a:schemeClr val="accent2">
                  <a:lumMod val="70000"/>
                </a:schemeClr>
              </a:solidFill>
              <a:ln>
                <a:noFill/>
              </a:ln>
              <a:effectLst/>
            </c:spPr>
          </c:dPt>
          <c:dPt>
            <c:idx val="44"/>
            <c:bubble3D val="0"/>
            <c:spPr>
              <a:solidFill>
                <a:schemeClr val="accent3">
                  <a:lumMod val="70000"/>
                </a:schemeClr>
              </a:solidFill>
              <a:ln>
                <a:noFill/>
              </a:ln>
              <a:effectLst/>
            </c:spPr>
          </c:dPt>
          <c:dPt>
            <c:idx val="45"/>
            <c:bubble3D val="0"/>
            <c:spPr>
              <a:solidFill>
                <a:schemeClr val="accent4">
                  <a:lumMod val="70000"/>
                </a:schemeClr>
              </a:solidFill>
              <a:ln>
                <a:noFill/>
              </a:ln>
              <a:effectLst/>
            </c:spPr>
          </c:dPt>
          <c:dPt>
            <c:idx val="46"/>
            <c:bubble3D val="0"/>
            <c:spPr>
              <a:solidFill>
                <a:schemeClr val="accent5">
                  <a:lumMod val="70000"/>
                </a:schemeClr>
              </a:solidFill>
              <a:ln>
                <a:noFill/>
              </a:ln>
              <a:effectLst/>
            </c:spPr>
          </c:dPt>
          <c:dPt>
            <c:idx val="47"/>
            <c:bubble3D val="0"/>
            <c:spPr>
              <a:solidFill>
                <a:schemeClr val="accent6">
                  <a:lumMod val="70000"/>
                </a:schemeClr>
              </a:solidFill>
              <a:ln>
                <a:noFill/>
              </a:ln>
              <a:effectLst/>
            </c:spPr>
          </c:dPt>
          <c:dPt>
            <c:idx val="48"/>
            <c:bubble3D val="0"/>
            <c:spPr>
              <a:solidFill>
                <a:schemeClr val="accent1">
                  <a:lumMod val="50000"/>
                  <a:lumOff val="50000"/>
                </a:schemeClr>
              </a:solidFill>
              <a:ln>
                <a:noFill/>
              </a:ln>
              <a:effectLst/>
            </c:spPr>
          </c:dPt>
          <c:dPt>
            <c:idx val="49"/>
            <c:bubble3D val="0"/>
            <c:spPr>
              <a:solidFill>
                <a:schemeClr val="accent2">
                  <a:lumMod val="50000"/>
                  <a:lumOff val="50000"/>
                </a:schemeClr>
              </a:solidFill>
              <a:ln>
                <a:noFill/>
              </a:ln>
              <a:effectLst/>
            </c:spPr>
          </c:dPt>
          <c:dPt>
            <c:idx val="50"/>
            <c:bubble3D val="0"/>
            <c:spPr>
              <a:solidFill>
                <a:schemeClr val="accent3">
                  <a:lumMod val="50000"/>
                  <a:lumOff val="50000"/>
                </a:schemeClr>
              </a:solidFill>
              <a:ln>
                <a:noFill/>
              </a:ln>
              <a:effectLst/>
            </c:spPr>
          </c:dPt>
          <c:dPt>
            <c:idx val="51"/>
            <c:bubble3D val="0"/>
            <c:spPr>
              <a:solidFill>
                <a:schemeClr val="accent4">
                  <a:lumMod val="50000"/>
                  <a:lumOff val="50000"/>
                </a:schemeClr>
              </a:solidFill>
              <a:ln>
                <a:noFill/>
              </a:ln>
              <a:effectLst/>
            </c:spPr>
          </c:dPt>
          <c:dPt>
            <c:idx val="52"/>
            <c:bubble3D val="0"/>
            <c:spPr>
              <a:solidFill>
                <a:schemeClr val="accent5">
                  <a:lumMod val="50000"/>
                  <a:lumOff val="50000"/>
                </a:schemeClr>
              </a:solidFill>
              <a:ln>
                <a:noFill/>
              </a:ln>
              <a:effectLst/>
            </c:spPr>
          </c:dPt>
          <c:dPt>
            <c:idx val="53"/>
            <c:bubble3D val="0"/>
            <c:spPr>
              <a:solidFill>
                <a:schemeClr val="accent6">
                  <a:lumMod val="50000"/>
                  <a:lumOff val="50000"/>
                </a:schemeClr>
              </a:solidFill>
              <a:ln>
                <a:noFill/>
              </a:ln>
              <a:effectLst/>
            </c:spPr>
          </c:dPt>
          <c:dPt>
            <c:idx val="54"/>
            <c:bubble3D val="0"/>
            <c:spPr>
              <a:solidFill>
                <a:schemeClr val="accent1"/>
              </a:solidFill>
              <a:ln>
                <a:noFill/>
              </a:ln>
              <a:effectLst/>
            </c:spPr>
          </c:dPt>
          <c:dPt>
            <c:idx val="55"/>
            <c:bubble3D val="0"/>
            <c:spPr>
              <a:solidFill>
                <a:schemeClr val="accent2"/>
              </a:solidFill>
              <a:ln>
                <a:noFill/>
              </a:ln>
              <a:effectLst/>
            </c:spPr>
          </c:dPt>
          <c:dPt>
            <c:idx val="56"/>
            <c:bubble3D val="0"/>
            <c:spPr>
              <a:solidFill>
                <a:schemeClr val="accent3"/>
              </a:solidFill>
              <a:ln>
                <a:noFill/>
              </a:ln>
              <a:effectLst/>
            </c:spPr>
          </c:dPt>
          <c:dPt>
            <c:idx val="57"/>
            <c:bubble3D val="0"/>
            <c:spPr>
              <a:solidFill>
                <a:schemeClr val="accent4"/>
              </a:solidFill>
              <a:ln>
                <a:noFill/>
              </a:ln>
              <a:effectLst/>
            </c:spPr>
          </c:dPt>
          <c:dPt>
            <c:idx val="58"/>
            <c:bubble3D val="0"/>
            <c:spPr>
              <a:solidFill>
                <a:schemeClr val="accent5"/>
              </a:solidFill>
              <a:ln>
                <a:noFill/>
              </a:ln>
              <a:effectLst/>
            </c:spPr>
          </c:dPt>
          <c:dPt>
            <c:idx val="59"/>
            <c:bubble3D val="0"/>
            <c:spPr>
              <a:solidFill>
                <a:schemeClr val="accent6"/>
              </a:solidFill>
              <a:ln>
                <a:noFill/>
              </a:ln>
              <a:effectLst/>
            </c:spPr>
          </c:dPt>
          <c:dPt>
            <c:idx val="60"/>
            <c:bubble3D val="0"/>
            <c:spPr>
              <a:solidFill>
                <a:schemeClr val="accent1">
                  <a:lumMod val="60000"/>
                </a:schemeClr>
              </a:solidFill>
              <a:ln>
                <a:noFill/>
              </a:ln>
              <a:effectLst/>
            </c:spPr>
          </c:dPt>
          <c:dPt>
            <c:idx val="61"/>
            <c:bubble3D val="0"/>
            <c:spPr>
              <a:solidFill>
                <a:schemeClr val="accent2">
                  <a:lumMod val="60000"/>
                </a:schemeClr>
              </a:solidFill>
              <a:ln>
                <a:noFill/>
              </a:ln>
              <a:effectLst/>
            </c:spPr>
          </c:dPt>
          <c:dPt>
            <c:idx val="62"/>
            <c:bubble3D val="0"/>
            <c:spPr>
              <a:solidFill>
                <a:schemeClr val="accent3">
                  <a:lumMod val="60000"/>
                </a:schemeClr>
              </a:solidFill>
              <a:ln>
                <a:noFill/>
              </a:ln>
              <a:effectLst/>
            </c:spPr>
          </c:dPt>
          <c:dPt>
            <c:idx val="63"/>
            <c:bubble3D val="0"/>
            <c:spPr>
              <a:solidFill>
                <a:schemeClr val="accent4">
                  <a:lumMod val="60000"/>
                </a:schemeClr>
              </a:solidFill>
              <a:ln>
                <a:noFill/>
              </a:ln>
              <a:effectLst/>
            </c:spPr>
          </c:dPt>
          <c:dPt>
            <c:idx val="64"/>
            <c:bubble3D val="0"/>
            <c:spPr>
              <a:solidFill>
                <a:schemeClr val="accent5">
                  <a:lumMod val="60000"/>
                </a:schemeClr>
              </a:solidFill>
              <a:ln>
                <a:noFill/>
              </a:ln>
              <a:effectLst/>
            </c:spPr>
          </c:dPt>
          <c:dPt>
            <c:idx val="65"/>
            <c:bubble3D val="0"/>
            <c:spPr>
              <a:solidFill>
                <a:schemeClr val="accent6">
                  <a:lumMod val="60000"/>
                </a:schemeClr>
              </a:solidFill>
              <a:ln>
                <a:noFill/>
              </a:ln>
              <a:effectLst/>
            </c:spPr>
          </c:dPt>
          <c:dPt>
            <c:idx val="66"/>
            <c:bubble3D val="0"/>
            <c:spPr>
              <a:solidFill>
                <a:schemeClr val="accent1">
                  <a:lumMod val="80000"/>
                  <a:lumOff val="20000"/>
                </a:schemeClr>
              </a:solidFill>
              <a:ln>
                <a:noFill/>
              </a:ln>
              <a:effectLst/>
            </c:spPr>
          </c:dPt>
          <c:dPt>
            <c:idx val="67"/>
            <c:bubble3D val="0"/>
            <c:spPr>
              <a:solidFill>
                <a:schemeClr val="accent2">
                  <a:lumMod val="80000"/>
                  <a:lumOff val="20000"/>
                </a:schemeClr>
              </a:solidFill>
              <a:ln>
                <a:noFill/>
              </a:ln>
              <a:effectLst/>
            </c:spPr>
          </c:dPt>
          <c:dPt>
            <c:idx val="68"/>
            <c:bubble3D val="0"/>
            <c:spPr>
              <a:solidFill>
                <a:schemeClr val="accent3">
                  <a:lumMod val="80000"/>
                  <a:lumOff val="20000"/>
                </a:schemeClr>
              </a:solidFill>
              <a:ln>
                <a:noFill/>
              </a:ln>
              <a:effectLst/>
            </c:spPr>
          </c:dPt>
          <c:dPt>
            <c:idx val="69"/>
            <c:bubble3D val="0"/>
            <c:spPr>
              <a:solidFill>
                <a:schemeClr val="accent4">
                  <a:lumMod val="80000"/>
                  <a:lumOff val="20000"/>
                </a:schemeClr>
              </a:solidFill>
              <a:ln>
                <a:noFill/>
              </a:ln>
              <a:effectLst/>
            </c:spPr>
          </c:dPt>
          <c:dPt>
            <c:idx val="70"/>
            <c:bubble3D val="0"/>
            <c:spPr>
              <a:solidFill>
                <a:schemeClr val="accent5">
                  <a:lumMod val="80000"/>
                  <a:lumOff val="20000"/>
                </a:schemeClr>
              </a:solidFill>
              <a:ln>
                <a:noFill/>
              </a:ln>
              <a:effectLst/>
            </c:spPr>
          </c:dPt>
          <c:dPt>
            <c:idx val="71"/>
            <c:bubble3D val="0"/>
            <c:spPr>
              <a:solidFill>
                <a:schemeClr val="accent6">
                  <a:lumMod val="80000"/>
                  <a:lumOff val="20000"/>
                </a:schemeClr>
              </a:solidFill>
              <a:ln>
                <a:noFill/>
              </a:ln>
              <a:effectLst/>
            </c:spPr>
          </c:dPt>
          <c:dPt>
            <c:idx val="72"/>
            <c:bubble3D val="0"/>
            <c:spPr>
              <a:solidFill>
                <a:schemeClr val="accent1">
                  <a:lumMod val="80000"/>
                </a:schemeClr>
              </a:solidFill>
              <a:ln>
                <a:noFill/>
              </a:ln>
              <a:effectLst/>
            </c:spPr>
          </c:dPt>
          <c:dPt>
            <c:idx val="73"/>
            <c:bubble3D val="0"/>
            <c:spPr>
              <a:solidFill>
                <a:schemeClr val="accent2">
                  <a:lumMod val="80000"/>
                </a:schemeClr>
              </a:solidFill>
              <a:ln>
                <a:noFill/>
              </a:ln>
              <a:effectLst/>
            </c:spPr>
          </c:dPt>
          <c:dPt>
            <c:idx val="74"/>
            <c:bubble3D val="0"/>
            <c:spPr>
              <a:solidFill>
                <a:schemeClr val="accent3">
                  <a:lumMod val="80000"/>
                </a:schemeClr>
              </a:solidFill>
              <a:ln>
                <a:noFill/>
              </a:ln>
              <a:effectLst/>
            </c:spPr>
          </c:dPt>
          <c:dPt>
            <c:idx val="75"/>
            <c:bubble3D val="0"/>
            <c:spPr>
              <a:solidFill>
                <a:schemeClr val="accent4">
                  <a:lumMod val="80000"/>
                </a:schemeClr>
              </a:solidFill>
              <a:ln>
                <a:noFill/>
              </a:ln>
              <a:effectLst/>
            </c:spPr>
          </c:dPt>
          <c:dPt>
            <c:idx val="76"/>
            <c:bubble3D val="0"/>
            <c:spPr>
              <a:solidFill>
                <a:schemeClr val="accent5">
                  <a:lumMod val="80000"/>
                </a:schemeClr>
              </a:solidFill>
              <a:ln>
                <a:noFill/>
              </a:ln>
              <a:effectLst/>
            </c:spPr>
          </c:dPt>
          <c:dPt>
            <c:idx val="77"/>
            <c:bubble3D val="0"/>
            <c:spPr>
              <a:solidFill>
                <a:schemeClr val="accent6">
                  <a:lumMod val="80000"/>
                </a:schemeClr>
              </a:solidFill>
              <a:ln>
                <a:noFill/>
              </a:ln>
              <a:effectLst/>
            </c:spPr>
          </c:dPt>
          <c:dPt>
            <c:idx val="78"/>
            <c:bubble3D val="0"/>
            <c:spPr>
              <a:solidFill>
                <a:schemeClr val="accent1">
                  <a:lumMod val="60000"/>
                  <a:lumOff val="40000"/>
                </a:schemeClr>
              </a:solidFill>
              <a:ln>
                <a:noFill/>
              </a:ln>
              <a:effectLst/>
            </c:spPr>
          </c:dPt>
          <c:dPt>
            <c:idx val="79"/>
            <c:bubble3D val="0"/>
            <c:spPr>
              <a:solidFill>
                <a:schemeClr val="accent2">
                  <a:lumMod val="60000"/>
                  <a:lumOff val="40000"/>
                </a:schemeClr>
              </a:solidFill>
              <a:ln>
                <a:noFill/>
              </a:ln>
              <a:effectLst/>
            </c:spPr>
          </c:dPt>
          <c:dPt>
            <c:idx val="80"/>
            <c:bubble3D val="0"/>
            <c:spPr>
              <a:solidFill>
                <a:schemeClr val="accent3">
                  <a:lumMod val="60000"/>
                  <a:lumOff val="40000"/>
                </a:schemeClr>
              </a:solidFill>
              <a:ln>
                <a:noFill/>
              </a:ln>
              <a:effectLst/>
            </c:spPr>
          </c:dPt>
          <c:dPt>
            <c:idx val="81"/>
            <c:bubble3D val="0"/>
            <c:spPr>
              <a:solidFill>
                <a:schemeClr val="accent4">
                  <a:lumMod val="60000"/>
                  <a:lumOff val="40000"/>
                </a:schemeClr>
              </a:solidFill>
              <a:ln>
                <a:noFill/>
              </a:ln>
              <a:effectLst/>
            </c:spPr>
          </c:dPt>
          <c:dPt>
            <c:idx val="82"/>
            <c:bubble3D val="0"/>
            <c:spPr>
              <a:solidFill>
                <a:schemeClr val="accent5">
                  <a:lumMod val="60000"/>
                  <a:lumOff val="40000"/>
                </a:schemeClr>
              </a:solidFill>
              <a:ln>
                <a:noFill/>
              </a:ln>
              <a:effectLst/>
            </c:spPr>
          </c:dPt>
          <c:cat>
            <c:strRef>
              <c:f>Sheet4!$A$6:$A$89</c:f>
              <c:strCache>
                <c:ptCount val="83"/>
                <c:pt idx="0">
                  <c:v>Aaron</c:v>
                </c:pt>
                <c:pt idx="1">
                  <c:v>Abdullah</c:v>
                </c:pt>
                <c:pt idx="2">
                  <c:v>Adriel</c:v>
                </c:pt>
                <c:pt idx="3">
                  <c:v>Adrienne J</c:v>
                </c:pt>
                <c:pt idx="4">
                  <c:v>Ahmed</c:v>
                </c:pt>
                <c:pt idx="5">
                  <c:v>Aidan</c:v>
                </c:pt>
                <c:pt idx="6">
                  <c:v>Albert</c:v>
                </c:pt>
                <c:pt idx="7">
                  <c:v>Alexus</c:v>
                </c:pt>
                <c:pt idx="8">
                  <c:v>Aliana</c:v>
                </c:pt>
                <c:pt idx="9">
                  <c:v>Alisa</c:v>
                </c:pt>
                <c:pt idx="10">
                  <c:v>Ally</c:v>
                </c:pt>
                <c:pt idx="11">
                  <c:v>Amaya</c:v>
                </c:pt>
                <c:pt idx="12">
                  <c:v>Amirah</c:v>
                </c:pt>
                <c:pt idx="13">
                  <c:v>Andre</c:v>
                </c:pt>
                <c:pt idx="14">
                  <c:v>Angela</c:v>
                </c:pt>
                <c:pt idx="15">
                  <c:v>Anna</c:v>
                </c:pt>
                <c:pt idx="16">
                  <c:v>Arely</c:v>
                </c:pt>
                <c:pt idx="17">
                  <c:v>Aspen</c:v>
                </c:pt>
                <c:pt idx="18">
                  <c:v>Augustus</c:v>
                </c:pt>
                <c:pt idx="19">
                  <c:v>Axel</c:v>
                </c:pt>
                <c:pt idx="20">
                  <c:v>Aylin</c:v>
                </c:pt>
                <c:pt idx="21">
                  <c:v>Bartholemew</c:v>
                </c:pt>
                <c:pt idx="22">
                  <c:v>Beatrice</c:v>
                </c:pt>
                <c:pt idx="23">
                  <c:v>Bobby</c:v>
                </c:pt>
                <c:pt idx="24">
                  <c:v>Brayden</c:v>
                </c:pt>
                <c:pt idx="25">
                  <c:v>Brendon</c:v>
                </c:pt>
                <c:pt idx="26">
                  <c:v>Brenton</c:v>
                </c:pt>
                <c:pt idx="27">
                  <c:v>Bridger</c:v>
                </c:pt>
                <c:pt idx="28">
                  <c:v>Bridget</c:v>
                </c:pt>
                <c:pt idx="29">
                  <c:v>Caiden</c:v>
                </c:pt>
                <c:pt idx="30">
                  <c:v>Callum</c:v>
                </c:pt>
                <c:pt idx="31">
                  <c:v>Carlee</c:v>
                </c:pt>
                <c:pt idx="32">
                  <c:v>Celia</c:v>
                </c:pt>
                <c:pt idx="33">
                  <c:v>Chaim</c:v>
                </c:pt>
                <c:pt idx="34">
                  <c:v>Charity</c:v>
                </c:pt>
                <c:pt idx="35">
                  <c:v>Charlie</c:v>
                </c:pt>
                <c:pt idx="36">
                  <c:v>Chaz</c:v>
                </c:pt>
                <c:pt idx="37">
                  <c:v>Clarissa</c:v>
                </c:pt>
                <c:pt idx="38">
                  <c:v>Clayton</c:v>
                </c:pt>
                <c:pt idx="39">
                  <c:v>Clinton</c:v>
                </c:pt>
                <c:pt idx="40">
                  <c:v>Cohen</c:v>
                </c:pt>
                <c:pt idx="41">
                  <c:v>Constance</c:v>
                </c:pt>
                <c:pt idx="42">
                  <c:v>Cory</c:v>
                </c:pt>
                <c:pt idx="43">
                  <c:v>Cristal</c:v>
                </c:pt>
                <c:pt idx="44">
                  <c:v>Cruz</c:v>
                </c:pt>
                <c:pt idx="45">
                  <c:v>Damaris</c:v>
                </c:pt>
                <c:pt idx="46">
                  <c:v>Damien</c:v>
                </c:pt>
                <c:pt idx="47">
                  <c:v>Darius</c:v>
                </c:pt>
                <c:pt idx="48">
                  <c:v>Davion</c:v>
                </c:pt>
                <c:pt idx="49">
                  <c:v>Deborah</c:v>
                </c:pt>
                <c:pt idx="50">
                  <c:v>Derick</c:v>
                </c:pt>
                <c:pt idx="51">
                  <c:v>Devyn</c:v>
                </c:pt>
                <c:pt idx="52">
                  <c:v>Dheepa</c:v>
                </c:pt>
                <c:pt idx="53">
                  <c:v>Dianna</c:v>
                </c:pt>
                <c:pt idx="54">
                  <c:v>Dominik</c:v>
                </c:pt>
                <c:pt idx="55">
                  <c:v>Edward</c:v>
                </c:pt>
                <c:pt idx="56">
                  <c:v>Elaine</c:v>
                </c:pt>
                <c:pt idx="57">
                  <c:v>Ellie</c:v>
                </c:pt>
                <c:pt idx="58">
                  <c:v>Emerson</c:v>
                </c:pt>
                <c:pt idx="59">
                  <c:v>Emery</c:v>
                </c:pt>
                <c:pt idx="60">
                  <c:v>Emmanuel</c:v>
                </c:pt>
                <c:pt idx="61">
                  <c:v>Esteban</c:v>
                </c:pt>
                <c:pt idx="62">
                  <c:v>Eugene</c:v>
                </c:pt>
                <c:pt idx="63">
                  <c:v>Fisher</c:v>
                </c:pt>
                <c:pt idx="64">
                  <c:v>Frankie</c:v>
                </c:pt>
                <c:pt idx="65">
                  <c:v>Garrett</c:v>
                </c:pt>
                <c:pt idx="66">
                  <c:v>George</c:v>
                </c:pt>
                <c:pt idx="67">
                  <c:v>Geovanni</c:v>
                </c:pt>
                <c:pt idx="68">
                  <c:v>Gerald</c:v>
                </c:pt>
                <c:pt idx="69">
                  <c:v>Giovani</c:v>
                </c:pt>
                <c:pt idx="70">
                  <c:v>Gracelyn</c:v>
                </c:pt>
                <c:pt idx="71">
                  <c:v>Graham</c:v>
                </c:pt>
                <c:pt idx="72">
                  <c:v>Harper</c:v>
                </c:pt>
                <c:pt idx="73">
                  <c:v>Hector</c:v>
                </c:pt>
                <c:pt idx="74">
                  <c:v>Helena</c:v>
                </c:pt>
                <c:pt idx="75">
                  <c:v>Houston</c:v>
                </c:pt>
                <c:pt idx="76">
                  <c:v>Hugo</c:v>
                </c:pt>
                <c:pt idx="77">
                  <c:v>Ivan</c:v>
                </c:pt>
                <c:pt idx="78">
                  <c:v>Jac</c:v>
                </c:pt>
                <c:pt idx="79">
                  <c:v>Jaiden</c:v>
                </c:pt>
                <c:pt idx="80">
                  <c:v>James</c:v>
                </c:pt>
                <c:pt idx="81">
                  <c:v>Jaqueline</c:v>
                </c:pt>
                <c:pt idx="82">
                  <c:v>Jaslene</c:v>
                </c:pt>
              </c:strCache>
            </c:strRef>
          </c:cat>
          <c:val>
            <c:numRef>
              <c:f>Sheet4!$B$6:$B$89</c:f>
              <c:numCache>
                <c:formatCode>General</c:formatCode>
                <c:ptCount val="83"/>
                <c:pt idx="0">
                  <c:v>30</c:v>
                </c:pt>
                <c:pt idx="2">
                  <c:v>11</c:v>
                </c:pt>
                <c:pt idx="4">
                  <c:v>22</c:v>
                </c:pt>
                <c:pt idx="6">
                  <c:v>30</c:v>
                </c:pt>
                <c:pt idx="8">
                  <c:v>20</c:v>
                </c:pt>
                <c:pt idx="10">
                  <c:v>8</c:v>
                </c:pt>
                <c:pt idx="12">
                  <c:v>30</c:v>
                </c:pt>
                <c:pt idx="14">
                  <c:v>11</c:v>
                </c:pt>
                <c:pt idx="15">
                  <c:v>5</c:v>
                </c:pt>
                <c:pt idx="17">
                  <c:v>14</c:v>
                </c:pt>
                <c:pt idx="19">
                  <c:v>11</c:v>
                </c:pt>
                <c:pt idx="21">
                  <c:v>2</c:v>
                </c:pt>
                <c:pt idx="23">
                  <c:v>12</c:v>
                </c:pt>
                <c:pt idx="25">
                  <c:v>30</c:v>
                </c:pt>
                <c:pt idx="27">
                  <c:v>11</c:v>
                </c:pt>
                <c:pt idx="29">
                  <c:v>21</c:v>
                </c:pt>
                <c:pt idx="31">
                  <c:v>19</c:v>
                </c:pt>
                <c:pt idx="33">
                  <c:v>5</c:v>
                </c:pt>
                <c:pt idx="35">
                  <c:v>29</c:v>
                </c:pt>
                <c:pt idx="36">
                  <c:v>28</c:v>
                </c:pt>
                <c:pt idx="38">
                  <c:v>30</c:v>
                </c:pt>
                <c:pt idx="39">
                  <c:v>11</c:v>
                </c:pt>
                <c:pt idx="41">
                  <c:v>21</c:v>
                </c:pt>
                <c:pt idx="43">
                  <c:v>19</c:v>
                </c:pt>
                <c:pt idx="45">
                  <c:v>5</c:v>
                </c:pt>
                <c:pt idx="47">
                  <c:v>29</c:v>
                </c:pt>
                <c:pt idx="49">
                  <c:v>28</c:v>
                </c:pt>
                <c:pt idx="51">
                  <c:v>25</c:v>
                </c:pt>
                <c:pt idx="53">
                  <c:v>21</c:v>
                </c:pt>
                <c:pt idx="55">
                  <c:v>41</c:v>
                </c:pt>
                <c:pt idx="56">
                  <c:v>12</c:v>
                </c:pt>
                <c:pt idx="58">
                  <c:v>30</c:v>
                </c:pt>
                <c:pt idx="60">
                  <c:v>29</c:v>
                </c:pt>
                <c:pt idx="62">
                  <c:v>28</c:v>
                </c:pt>
                <c:pt idx="64">
                  <c:v>15</c:v>
                </c:pt>
                <c:pt idx="66">
                  <c:v>21</c:v>
                </c:pt>
                <c:pt idx="68">
                  <c:v>30</c:v>
                </c:pt>
                <c:pt idx="70">
                  <c:v>11</c:v>
                </c:pt>
                <c:pt idx="72">
                  <c:v>12</c:v>
                </c:pt>
              </c:numCache>
            </c:numRef>
          </c:val>
          <c:extLst>
            <c:ext xmlns:c16="http://schemas.microsoft.com/office/drawing/2014/chart" uri="{C3380CC4-5D6E-409C-BE32-E72D297353CC}">
              <c16:uniqueId val="{00000000-888C-5C43-B107-97780FB8A9C7}"/>
            </c:ext>
          </c:extLst>
        </c:ser>
        <c:ser>
          <c:idx val="1"/>
          <c:order val="1"/>
          <c:tx>
            <c:strRef>
              <c:f>Sheet4!$C$4:$C$5</c:f>
              <c:strCache>
                <c:ptCount val="1"/>
                <c:pt idx="0">
                  <c:v>present</c:v>
                </c:pt>
              </c:strCache>
            </c:strRef>
          </c:tx>
          <c:dPt>
            <c:idx val="0"/>
            <c:bubble3D val="0"/>
            <c:spPr>
              <a:solidFill>
                <a:schemeClr val="accent1"/>
              </a:solidFill>
              <a:ln>
                <a:noFill/>
              </a:ln>
              <a:effectLst/>
            </c:spPr>
          </c:dPt>
          <c:dPt>
            <c:idx val="1"/>
            <c:bubble3D val="0"/>
            <c:spPr>
              <a:solidFill>
                <a:schemeClr val="accent2"/>
              </a:solidFill>
              <a:ln>
                <a:noFill/>
              </a:ln>
              <a:effectLst/>
            </c:spPr>
          </c:dPt>
          <c:dPt>
            <c:idx val="2"/>
            <c:bubble3D val="0"/>
            <c:spPr>
              <a:solidFill>
                <a:schemeClr val="accent3"/>
              </a:solidFill>
              <a:ln>
                <a:noFill/>
              </a:ln>
              <a:effectLst/>
            </c:spPr>
          </c:dPt>
          <c:dPt>
            <c:idx val="3"/>
            <c:bubble3D val="0"/>
            <c:spPr>
              <a:solidFill>
                <a:schemeClr val="accent4"/>
              </a:solidFill>
              <a:ln>
                <a:noFill/>
              </a:ln>
              <a:effectLst/>
            </c:spPr>
          </c:dPt>
          <c:dPt>
            <c:idx val="4"/>
            <c:bubble3D val="0"/>
            <c:spPr>
              <a:solidFill>
                <a:schemeClr val="accent5"/>
              </a:solidFill>
              <a:ln>
                <a:noFill/>
              </a:ln>
              <a:effectLst/>
            </c:spPr>
          </c:dPt>
          <c:dPt>
            <c:idx val="5"/>
            <c:bubble3D val="0"/>
            <c:spPr>
              <a:solidFill>
                <a:schemeClr val="accent6"/>
              </a:solidFill>
              <a:ln>
                <a:noFill/>
              </a:ln>
              <a:effectLst/>
            </c:spPr>
          </c:dPt>
          <c:dPt>
            <c:idx val="6"/>
            <c:bubble3D val="0"/>
            <c:spPr>
              <a:solidFill>
                <a:schemeClr val="accent1">
                  <a:lumMod val="60000"/>
                </a:schemeClr>
              </a:solidFill>
              <a:ln>
                <a:noFill/>
              </a:ln>
              <a:effectLst/>
            </c:spPr>
          </c:dPt>
          <c:dPt>
            <c:idx val="7"/>
            <c:bubble3D val="0"/>
            <c:spPr>
              <a:solidFill>
                <a:schemeClr val="accent2">
                  <a:lumMod val="60000"/>
                </a:schemeClr>
              </a:solidFill>
              <a:ln>
                <a:noFill/>
              </a:ln>
              <a:effectLst/>
            </c:spPr>
          </c:dPt>
          <c:dPt>
            <c:idx val="8"/>
            <c:bubble3D val="0"/>
            <c:spPr>
              <a:solidFill>
                <a:schemeClr val="accent3">
                  <a:lumMod val="60000"/>
                </a:schemeClr>
              </a:solidFill>
              <a:ln>
                <a:noFill/>
              </a:ln>
              <a:effectLst/>
            </c:spPr>
          </c:dPt>
          <c:dPt>
            <c:idx val="9"/>
            <c:bubble3D val="0"/>
            <c:spPr>
              <a:solidFill>
                <a:schemeClr val="accent4">
                  <a:lumMod val="60000"/>
                </a:schemeClr>
              </a:solidFill>
              <a:ln>
                <a:noFill/>
              </a:ln>
              <a:effectLst/>
            </c:spPr>
          </c:dPt>
          <c:dPt>
            <c:idx val="10"/>
            <c:bubble3D val="0"/>
            <c:spPr>
              <a:solidFill>
                <a:schemeClr val="accent5">
                  <a:lumMod val="60000"/>
                </a:schemeClr>
              </a:solidFill>
              <a:ln>
                <a:noFill/>
              </a:ln>
              <a:effectLst/>
            </c:spPr>
          </c:dPt>
          <c:dPt>
            <c:idx val="11"/>
            <c:bubble3D val="0"/>
            <c:spPr>
              <a:solidFill>
                <a:schemeClr val="accent6">
                  <a:lumMod val="60000"/>
                </a:schemeClr>
              </a:solidFill>
              <a:ln>
                <a:noFill/>
              </a:ln>
              <a:effectLst/>
            </c:spPr>
          </c:dPt>
          <c:dPt>
            <c:idx val="12"/>
            <c:bubble3D val="0"/>
            <c:spPr>
              <a:solidFill>
                <a:schemeClr val="accent1">
                  <a:lumMod val="80000"/>
                  <a:lumOff val="20000"/>
                </a:schemeClr>
              </a:solidFill>
              <a:ln>
                <a:noFill/>
              </a:ln>
              <a:effectLst/>
            </c:spPr>
          </c:dPt>
          <c:dPt>
            <c:idx val="13"/>
            <c:bubble3D val="0"/>
            <c:spPr>
              <a:solidFill>
                <a:schemeClr val="accent2">
                  <a:lumMod val="80000"/>
                  <a:lumOff val="20000"/>
                </a:schemeClr>
              </a:solidFill>
              <a:ln>
                <a:noFill/>
              </a:ln>
              <a:effectLst/>
            </c:spPr>
          </c:dPt>
          <c:dPt>
            <c:idx val="14"/>
            <c:bubble3D val="0"/>
            <c:spPr>
              <a:solidFill>
                <a:schemeClr val="accent3">
                  <a:lumMod val="80000"/>
                  <a:lumOff val="20000"/>
                </a:schemeClr>
              </a:solidFill>
              <a:ln>
                <a:noFill/>
              </a:ln>
              <a:effectLst/>
            </c:spPr>
          </c:dPt>
          <c:dPt>
            <c:idx val="15"/>
            <c:bubble3D val="0"/>
            <c:spPr>
              <a:solidFill>
                <a:schemeClr val="accent4">
                  <a:lumMod val="80000"/>
                  <a:lumOff val="20000"/>
                </a:schemeClr>
              </a:solidFill>
              <a:ln>
                <a:noFill/>
              </a:ln>
              <a:effectLst/>
            </c:spPr>
          </c:dPt>
          <c:dPt>
            <c:idx val="16"/>
            <c:bubble3D val="0"/>
            <c:spPr>
              <a:solidFill>
                <a:schemeClr val="accent5">
                  <a:lumMod val="80000"/>
                  <a:lumOff val="20000"/>
                </a:schemeClr>
              </a:solidFill>
              <a:ln>
                <a:noFill/>
              </a:ln>
              <a:effectLst/>
            </c:spPr>
          </c:dPt>
          <c:dPt>
            <c:idx val="17"/>
            <c:bubble3D val="0"/>
            <c:spPr>
              <a:solidFill>
                <a:schemeClr val="accent6">
                  <a:lumMod val="80000"/>
                  <a:lumOff val="20000"/>
                </a:schemeClr>
              </a:solidFill>
              <a:ln>
                <a:noFill/>
              </a:ln>
              <a:effectLst/>
            </c:spPr>
          </c:dPt>
          <c:dPt>
            <c:idx val="18"/>
            <c:bubble3D val="0"/>
            <c:spPr>
              <a:solidFill>
                <a:schemeClr val="accent1">
                  <a:lumMod val="80000"/>
                </a:schemeClr>
              </a:solidFill>
              <a:ln>
                <a:noFill/>
              </a:ln>
              <a:effectLst/>
            </c:spPr>
          </c:dPt>
          <c:dPt>
            <c:idx val="19"/>
            <c:bubble3D val="0"/>
            <c:spPr>
              <a:solidFill>
                <a:schemeClr val="accent2">
                  <a:lumMod val="80000"/>
                </a:schemeClr>
              </a:solidFill>
              <a:ln>
                <a:noFill/>
              </a:ln>
              <a:effectLst/>
            </c:spPr>
          </c:dPt>
          <c:dPt>
            <c:idx val="20"/>
            <c:bubble3D val="0"/>
            <c:spPr>
              <a:solidFill>
                <a:schemeClr val="accent3">
                  <a:lumMod val="80000"/>
                </a:schemeClr>
              </a:solidFill>
              <a:ln>
                <a:noFill/>
              </a:ln>
              <a:effectLst/>
            </c:spPr>
          </c:dPt>
          <c:dPt>
            <c:idx val="21"/>
            <c:bubble3D val="0"/>
            <c:spPr>
              <a:solidFill>
                <a:schemeClr val="accent4">
                  <a:lumMod val="80000"/>
                </a:schemeClr>
              </a:solidFill>
              <a:ln>
                <a:noFill/>
              </a:ln>
              <a:effectLst/>
            </c:spPr>
          </c:dPt>
          <c:dPt>
            <c:idx val="22"/>
            <c:bubble3D val="0"/>
            <c:spPr>
              <a:solidFill>
                <a:schemeClr val="accent5">
                  <a:lumMod val="80000"/>
                </a:schemeClr>
              </a:solidFill>
              <a:ln>
                <a:noFill/>
              </a:ln>
              <a:effectLst/>
            </c:spPr>
          </c:dPt>
          <c:dPt>
            <c:idx val="23"/>
            <c:bubble3D val="0"/>
            <c:spPr>
              <a:solidFill>
                <a:schemeClr val="accent6">
                  <a:lumMod val="80000"/>
                </a:schemeClr>
              </a:solidFill>
              <a:ln>
                <a:noFill/>
              </a:ln>
              <a:effectLst/>
            </c:spPr>
          </c:dPt>
          <c:dPt>
            <c:idx val="24"/>
            <c:bubble3D val="0"/>
            <c:spPr>
              <a:solidFill>
                <a:schemeClr val="accent1">
                  <a:lumMod val="60000"/>
                  <a:lumOff val="40000"/>
                </a:schemeClr>
              </a:solidFill>
              <a:ln>
                <a:noFill/>
              </a:ln>
              <a:effectLst/>
            </c:spPr>
          </c:dPt>
          <c:dPt>
            <c:idx val="25"/>
            <c:bubble3D val="0"/>
            <c:spPr>
              <a:solidFill>
                <a:schemeClr val="accent2">
                  <a:lumMod val="60000"/>
                  <a:lumOff val="40000"/>
                </a:schemeClr>
              </a:solidFill>
              <a:ln>
                <a:noFill/>
              </a:ln>
              <a:effectLst/>
            </c:spPr>
          </c:dPt>
          <c:dPt>
            <c:idx val="26"/>
            <c:bubble3D val="0"/>
            <c:spPr>
              <a:solidFill>
                <a:schemeClr val="accent3">
                  <a:lumMod val="60000"/>
                  <a:lumOff val="40000"/>
                </a:schemeClr>
              </a:solidFill>
              <a:ln>
                <a:noFill/>
              </a:ln>
              <a:effectLst/>
            </c:spPr>
          </c:dPt>
          <c:dPt>
            <c:idx val="27"/>
            <c:bubble3D val="0"/>
            <c:spPr>
              <a:solidFill>
                <a:schemeClr val="accent4">
                  <a:lumMod val="60000"/>
                  <a:lumOff val="40000"/>
                </a:schemeClr>
              </a:solidFill>
              <a:ln>
                <a:noFill/>
              </a:ln>
              <a:effectLst/>
            </c:spPr>
          </c:dPt>
          <c:dPt>
            <c:idx val="28"/>
            <c:bubble3D val="0"/>
            <c:spPr>
              <a:solidFill>
                <a:schemeClr val="accent5">
                  <a:lumMod val="60000"/>
                  <a:lumOff val="40000"/>
                </a:schemeClr>
              </a:solidFill>
              <a:ln>
                <a:noFill/>
              </a:ln>
              <a:effectLst/>
            </c:spPr>
          </c:dPt>
          <c:dPt>
            <c:idx val="29"/>
            <c:bubble3D val="0"/>
            <c:spPr>
              <a:solidFill>
                <a:schemeClr val="accent6">
                  <a:lumMod val="60000"/>
                  <a:lumOff val="40000"/>
                </a:schemeClr>
              </a:solidFill>
              <a:ln>
                <a:noFill/>
              </a:ln>
              <a:effectLst/>
            </c:spPr>
          </c:dPt>
          <c:dPt>
            <c:idx val="30"/>
            <c:bubble3D val="0"/>
            <c:spPr>
              <a:solidFill>
                <a:schemeClr val="accent1">
                  <a:lumMod val="50000"/>
                </a:schemeClr>
              </a:solidFill>
              <a:ln>
                <a:noFill/>
              </a:ln>
              <a:effectLst/>
            </c:spPr>
          </c:dPt>
          <c:dPt>
            <c:idx val="31"/>
            <c:bubble3D val="0"/>
            <c:spPr>
              <a:solidFill>
                <a:schemeClr val="accent2">
                  <a:lumMod val="50000"/>
                </a:schemeClr>
              </a:solidFill>
              <a:ln>
                <a:noFill/>
              </a:ln>
              <a:effectLst/>
            </c:spPr>
          </c:dPt>
          <c:dPt>
            <c:idx val="32"/>
            <c:bubble3D val="0"/>
            <c:spPr>
              <a:solidFill>
                <a:schemeClr val="accent3">
                  <a:lumMod val="50000"/>
                </a:schemeClr>
              </a:solidFill>
              <a:ln>
                <a:noFill/>
              </a:ln>
              <a:effectLst/>
            </c:spPr>
          </c:dPt>
          <c:dPt>
            <c:idx val="33"/>
            <c:bubble3D val="0"/>
            <c:spPr>
              <a:solidFill>
                <a:schemeClr val="accent4">
                  <a:lumMod val="50000"/>
                </a:schemeClr>
              </a:solidFill>
              <a:ln>
                <a:noFill/>
              </a:ln>
              <a:effectLst/>
            </c:spPr>
          </c:dPt>
          <c:dPt>
            <c:idx val="34"/>
            <c:bubble3D val="0"/>
            <c:spPr>
              <a:solidFill>
                <a:schemeClr val="accent5">
                  <a:lumMod val="50000"/>
                </a:schemeClr>
              </a:solidFill>
              <a:ln>
                <a:noFill/>
              </a:ln>
              <a:effectLst/>
            </c:spPr>
          </c:dPt>
          <c:dPt>
            <c:idx val="35"/>
            <c:bubble3D val="0"/>
            <c:spPr>
              <a:solidFill>
                <a:schemeClr val="accent6">
                  <a:lumMod val="50000"/>
                </a:schemeClr>
              </a:solidFill>
              <a:ln>
                <a:noFill/>
              </a:ln>
              <a:effectLst/>
            </c:spPr>
          </c:dPt>
          <c:dPt>
            <c:idx val="36"/>
            <c:bubble3D val="0"/>
            <c:spPr>
              <a:solidFill>
                <a:schemeClr val="accent1">
                  <a:lumMod val="70000"/>
                  <a:lumOff val="30000"/>
                </a:schemeClr>
              </a:solidFill>
              <a:ln>
                <a:noFill/>
              </a:ln>
              <a:effectLst/>
            </c:spPr>
          </c:dPt>
          <c:dPt>
            <c:idx val="37"/>
            <c:bubble3D val="0"/>
            <c:spPr>
              <a:solidFill>
                <a:schemeClr val="accent2">
                  <a:lumMod val="70000"/>
                  <a:lumOff val="30000"/>
                </a:schemeClr>
              </a:solidFill>
              <a:ln>
                <a:noFill/>
              </a:ln>
              <a:effectLst/>
            </c:spPr>
          </c:dPt>
          <c:dPt>
            <c:idx val="38"/>
            <c:bubble3D val="0"/>
            <c:spPr>
              <a:solidFill>
                <a:schemeClr val="accent3">
                  <a:lumMod val="70000"/>
                  <a:lumOff val="30000"/>
                </a:schemeClr>
              </a:solidFill>
              <a:ln>
                <a:noFill/>
              </a:ln>
              <a:effectLst/>
            </c:spPr>
          </c:dPt>
          <c:dPt>
            <c:idx val="39"/>
            <c:bubble3D val="0"/>
            <c:spPr>
              <a:solidFill>
                <a:schemeClr val="accent4">
                  <a:lumMod val="70000"/>
                  <a:lumOff val="30000"/>
                </a:schemeClr>
              </a:solidFill>
              <a:ln>
                <a:noFill/>
              </a:ln>
              <a:effectLst/>
            </c:spPr>
          </c:dPt>
          <c:dPt>
            <c:idx val="40"/>
            <c:bubble3D val="0"/>
            <c:spPr>
              <a:solidFill>
                <a:schemeClr val="accent5">
                  <a:lumMod val="70000"/>
                  <a:lumOff val="30000"/>
                </a:schemeClr>
              </a:solidFill>
              <a:ln>
                <a:noFill/>
              </a:ln>
              <a:effectLst/>
            </c:spPr>
          </c:dPt>
          <c:dPt>
            <c:idx val="41"/>
            <c:bubble3D val="0"/>
            <c:spPr>
              <a:solidFill>
                <a:schemeClr val="accent6">
                  <a:lumMod val="70000"/>
                  <a:lumOff val="30000"/>
                </a:schemeClr>
              </a:solidFill>
              <a:ln>
                <a:noFill/>
              </a:ln>
              <a:effectLst/>
            </c:spPr>
          </c:dPt>
          <c:dPt>
            <c:idx val="42"/>
            <c:bubble3D val="0"/>
            <c:spPr>
              <a:solidFill>
                <a:schemeClr val="accent1">
                  <a:lumMod val="70000"/>
                </a:schemeClr>
              </a:solidFill>
              <a:ln>
                <a:noFill/>
              </a:ln>
              <a:effectLst/>
            </c:spPr>
          </c:dPt>
          <c:dPt>
            <c:idx val="43"/>
            <c:bubble3D val="0"/>
            <c:spPr>
              <a:solidFill>
                <a:schemeClr val="accent2">
                  <a:lumMod val="70000"/>
                </a:schemeClr>
              </a:solidFill>
              <a:ln>
                <a:noFill/>
              </a:ln>
              <a:effectLst/>
            </c:spPr>
          </c:dPt>
          <c:dPt>
            <c:idx val="44"/>
            <c:bubble3D val="0"/>
            <c:spPr>
              <a:solidFill>
                <a:schemeClr val="accent3">
                  <a:lumMod val="70000"/>
                </a:schemeClr>
              </a:solidFill>
              <a:ln>
                <a:noFill/>
              </a:ln>
              <a:effectLst/>
            </c:spPr>
          </c:dPt>
          <c:dPt>
            <c:idx val="45"/>
            <c:bubble3D val="0"/>
            <c:spPr>
              <a:solidFill>
                <a:schemeClr val="accent4">
                  <a:lumMod val="70000"/>
                </a:schemeClr>
              </a:solidFill>
              <a:ln>
                <a:noFill/>
              </a:ln>
              <a:effectLst/>
            </c:spPr>
          </c:dPt>
          <c:dPt>
            <c:idx val="46"/>
            <c:bubble3D val="0"/>
            <c:spPr>
              <a:solidFill>
                <a:schemeClr val="accent5">
                  <a:lumMod val="70000"/>
                </a:schemeClr>
              </a:solidFill>
              <a:ln>
                <a:noFill/>
              </a:ln>
              <a:effectLst/>
            </c:spPr>
          </c:dPt>
          <c:dPt>
            <c:idx val="47"/>
            <c:bubble3D val="0"/>
            <c:spPr>
              <a:solidFill>
                <a:schemeClr val="accent6">
                  <a:lumMod val="70000"/>
                </a:schemeClr>
              </a:solidFill>
              <a:ln>
                <a:noFill/>
              </a:ln>
              <a:effectLst/>
            </c:spPr>
          </c:dPt>
          <c:dPt>
            <c:idx val="48"/>
            <c:bubble3D val="0"/>
            <c:spPr>
              <a:solidFill>
                <a:schemeClr val="accent1">
                  <a:lumMod val="50000"/>
                  <a:lumOff val="50000"/>
                </a:schemeClr>
              </a:solidFill>
              <a:ln>
                <a:noFill/>
              </a:ln>
              <a:effectLst/>
            </c:spPr>
          </c:dPt>
          <c:dPt>
            <c:idx val="49"/>
            <c:bubble3D val="0"/>
            <c:spPr>
              <a:solidFill>
                <a:schemeClr val="accent2">
                  <a:lumMod val="50000"/>
                  <a:lumOff val="50000"/>
                </a:schemeClr>
              </a:solidFill>
              <a:ln>
                <a:noFill/>
              </a:ln>
              <a:effectLst/>
            </c:spPr>
          </c:dPt>
          <c:dPt>
            <c:idx val="50"/>
            <c:bubble3D val="0"/>
            <c:spPr>
              <a:solidFill>
                <a:schemeClr val="accent3">
                  <a:lumMod val="50000"/>
                  <a:lumOff val="50000"/>
                </a:schemeClr>
              </a:solidFill>
              <a:ln>
                <a:noFill/>
              </a:ln>
              <a:effectLst/>
            </c:spPr>
          </c:dPt>
          <c:dPt>
            <c:idx val="51"/>
            <c:bubble3D val="0"/>
            <c:spPr>
              <a:solidFill>
                <a:schemeClr val="accent4">
                  <a:lumMod val="50000"/>
                  <a:lumOff val="50000"/>
                </a:schemeClr>
              </a:solidFill>
              <a:ln>
                <a:noFill/>
              </a:ln>
              <a:effectLst/>
            </c:spPr>
          </c:dPt>
          <c:dPt>
            <c:idx val="52"/>
            <c:bubble3D val="0"/>
            <c:spPr>
              <a:solidFill>
                <a:schemeClr val="accent5">
                  <a:lumMod val="50000"/>
                  <a:lumOff val="50000"/>
                </a:schemeClr>
              </a:solidFill>
              <a:ln>
                <a:noFill/>
              </a:ln>
              <a:effectLst/>
            </c:spPr>
          </c:dPt>
          <c:dPt>
            <c:idx val="53"/>
            <c:bubble3D val="0"/>
            <c:spPr>
              <a:solidFill>
                <a:schemeClr val="accent6">
                  <a:lumMod val="50000"/>
                  <a:lumOff val="50000"/>
                </a:schemeClr>
              </a:solidFill>
              <a:ln>
                <a:noFill/>
              </a:ln>
              <a:effectLst/>
            </c:spPr>
          </c:dPt>
          <c:dPt>
            <c:idx val="54"/>
            <c:bubble3D val="0"/>
            <c:spPr>
              <a:solidFill>
                <a:schemeClr val="accent1"/>
              </a:solidFill>
              <a:ln>
                <a:noFill/>
              </a:ln>
              <a:effectLst/>
            </c:spPr>
          </c:dPt>
          <c:dPt>
            <c:idx val="55"/>
            <c:bubble3D val="0"/>
            <c:spPr>
              <a:solidFill>
                <a:schemeClr val="accent2"/>
              </a:solidFill>
              <a:ln>
                <a:noFill/>
              </a:ln>
              <a:effectLst/>
            </c:spPr>
          </c:dPt>
          <c:dPt>
            <c:idx val="56"/>
            <c:bubble3D val="0"/>
            <c:spPr>
              <a:solidFill>
                <a:schemeClr val="accent3"/>
              </a:solidFill>
              <a:ln>
                <a:noFill/>
              </a:ln>
              <a:effectLst/>
            </c:spPr>
          </c:dPt>
          <c:dPt>
            <c:idx val="57"/>
            <c:bubble3D val="0"/>
            <c:spPr>
              <a:solidFill>
                <a:schemeClr val="accent4"/>
              </a:solidFill>
              <a:ln>
                <a:noFill/>
              </a:ln>
              <a:effectLst/>
            </c:spPr>
          </c:dPt>
          <c:dPt>
            <c:idx val="58"/>
            <c:bubble3D val="0"/>
            <c:spPr>
              <a:solidFill>
                <a:schemeClr val="accent5"/>
              </a:solidFill>
              <a:ln>
                <a:noFill/>
              </a:ln>
              <a:effectLst/>
            </c:spPr>
          </c:dPt>
          <c:dPt>
            <c:idx val="59"/>
            <c:bubble3D val="0"/>
            <c:spPr>
              <a:solidFill>
                <a:schemeClr val="accent6"/>
              </a:solidFill>
              <a:ln>
                <a:noFill/>
              </a:ln>
              <a:effectLst/>
            </c:spPr>
          </c:dPt>
          <c:dPt>
            <c:idx val="60"/>
            <c:bubble3D val="0"/>
            <c:spPr>
              <a:solidFill>
                <a:schemeClr val="accent1">
                  <a:lumMod val="60000"/>
                </a:schemeClr>
              </a:solidFill>
              <a:ln>
                <a:noFill/>
              </a:ln>
              <a:effectLst/>
            </c:spPr>
          </c:dPt>
          <c:dPt>
            <c:idx val="61"/>
            <c:bubble3D val="0"/>
            <c:spPr>
              <a:solidFill>
                <a:schemeClr val="accent2">
                  <a:lumMod val="60000"/>
                </a:schemeClr>
              </a:solidFill>
              <a:ln>
                <a:noFill/>
              </a:ln>
              <a:effectLst/>
            </c:spPr>
          </c:dPt>
          <c:dPt>
            <c:idx val="62"/>
            <c:bubble3D val="0"/>
            <c:spPr>
              <a:solidFill>
                <a:schemeClr val="accent3">
                  <a:lumMod val="60000"/>
                </a:schemeClr>
              </a:solidFill>
              <a:ln>
                <a:noFill/>
              </a:ln>
              <a:effectLst/>
            </c:spPr>
          </c:dPt>
          <c:dPt>
            <c:idx val="63"/>
            <c:bubble3D val="0"/>
            <c:spPr>
              <a:solidFill>
                <a:schemeClr val="accent4">
                  <a:lumMod val="60000"/>
                </a:schemeClr>
              </a:solidFill>
              <a:ln>
                <a:noFill/>
              </a:ln>
              <a:effectLst/>
            </c:spPr>
          </c:dPt>
          <c:dPt>
            <c:idx val="64"/>
            <c:bubble3D val="0"/>
            <c:spPr>
              <a:solidFill>
                <a:schemeClr val="accent5">
                  <a:lumMod val="60000"/>
                </a:schemeClr>
              </a:solidFill>
              <a:ln>
                <a:noFill/>
              </a:ln>
              <a:effectLst/>
            </c:spPr>
          </c:dPt>
          <c:dPt>
            <c:idx val="65"/>
            <c:bubble3D val="0"/>
            <c:spPr>
              <a:solidFill>
                <a:schemeClr val="accent6">
                  <a:lumMod val="60000"/>
                </a:schemeClr>
              </a:solidFill>
              <a:ln>
                <a:noFill/>
              </a:ln>
              <a:effectLst/>
            </c:spPr>
          </c:dPt>
          <c:dPt>
            <c:idx val="66"/>
            <c:bubble3D val="0"/>
            <c:spPr>
              <a:solidFill>
                <a:schemeClr val="accent1">
                  <a:lumMod val="80000"/>
                  <a:lumOff val="20000"/>
                </a:schemeClr>
              </a:solidFill>
              <a:ln>
                <a:noFill/>
              </a:ln>
              <a:effectLst/>
            </c:spPr>
          </c:dPt>
          <c:dPt>
            <c:idx val="67"/>
            <c:bubble3D val="0"/>
            <c:spPr>
              <a:solidFill>
                <a:schemeClr val="accent2">
                  <a:lumMod val="80000"/>
                  <a:lumOff val="20000"/>
                </a:schemeClr>
              </a:solidFill>
              <a:ln>
                <a:noFill/>
              </a:ln>
              <a:effectLst/>
            </c:spPr>
          </c:dPt>
          <c:dPt>
            <c:idx val="68"/>
            <c:bubble3D val="0"/>
            <c:spPr>
              <a:solidFill>
                <a:schemeClr val="accent3">
                  <a:lumMod val="80000"/>
                  <a:lumOff val="20000"/>
                </a:schemeClr>
              </a:solidFill>
              <a:ln>
                <a:noFill/>
              </a:ln>
              <a:effectLst/>
            </c:spPr>
          </c:dPt>
          <c:dPt>
            <c:idx val="69"/>
            <c:bubble3D val="0"/>
            <c:spPr>
              <a:solidFill>
                <a:schemeClr val="accent4">
                  <a:lumMod val="80000"/>
                  <a:lumOff val="20000"/>
                </a:schemeClr>
              </a:solidFill>
              <a:ln>
                <a:noFill/>
              </a:ln>
              <a:effectLst/>
            </c:spPr>
          </c:dPt>
          <c:dPt>
            <c:idx val="70"/>
            <c:bubble3D val="0"/>
            <c:spPr>
              <a:solidFill>
                <a:schemeClr val="accent5">
                  <a:lumMod val="80000"/>
                  <a:lumOff val="20000"/>
                </a:schemeClr>
              </a:solidFill>
              <a:ln>
                <a:noFill/>
              </a:ln>
              <a:effectLst/>
            </c:spPr>
          </c:dPt>
          <c:dPt>
            <c:idx val="71"/>
            <c:bubble3D val="0"/>
            <c:spPr>
              <a:solidFill>
                <a:schemeClr val="accent6">
                  <a:lumMod val="80000"/>
                  <a:lumOff val="20000"/>
                </a:schemeClr>
              </a:solidFill>
              <a:ln>
                <a:noFill/>
              </a:ln>
              <a:effectLst/>
            </c:spPr>
          </c:dPt>
          <c:dPt>
            <c:idx val="72"/>
            <c:bubble3D val="0"/>
            <c:spPr>
              <a:solidFill>
                <a:schemeClr val="accent1">
                  <a:lumMod val="80000"/>
                </a:schemeClr>
              </a:solidFill>
              <a:ln>
                <a:noFill/>
              </a:ln>
              <a:effectLst/>
            </c:spPr>
          </c:dPt>
          <c:dPt>
            <c:idx val="73"/>
            <c:bubble3D val="0"/>
            <c:spPr>
              <a:solidFill>
                <a:schemeClr val="accent2">
                  <a:lumMod val="80000"/>
                </a:schemeClr>
              </a:solidFill>
              <a:ln>
                <a:noFill/>
              </a:ln>
              <a:effectLst/>
            </c:spPr>
          </c:dPt>
          <c:dPt>
            <c:idx val="74"/>
            <c:bubble3D val="0"/>
            <c:spPr>
              <a:solidFill>
                <a:schemeClr val="accent3">
                  <a:lumMod val="80000"/>
                </a:schemeClr>
              </a:solidFill>
              <a:ln>
                <a:noFill/>
              </a:ln>
              <a:effectLst/>
            </c:spPr>
          </c:dPt>
          <c:dPt>
            <c:idx val="75"/>
            <c:bubble3D val="0"/>
            <c:spPr>
              <a:solidFill>
                <a:schemeClr val="accent4">
                  <a:lumMod val="80000"/>
                </a:schemeClr>
              </a:solidFill>
              <a:ln>
                <a:noFill/>
              </a:ln>
              <a:effectLst/>
            </c:spPr>
          </c:dPt>
          <c:dPt>
            <c:idx val="76"/>
            <c:bubble3D val="0"/>
            <c:spPr>
              <a:solidFill>
                <a:schemeClr val="accent5">
                  <a:lumMod val="80000"/>
                </a:schemeClr>
              </a:solidFill>
              <a:ln>
                <a:noFill/>
              </a:ln>
              <a:effectLst/>
            </c:spPr>
          </c:dPt>
          <c:dPt>
            <c:idx val="77"/>
            <c:bubble3D val="0"/>
            <c:spPr>
              <a:solidFill>
                <a:schemeClr val="accent6">
                  <a:lumMod val="80000"/>
                </a:schemeClr>
              </a:solidFill>
              <a:ln>
                <a:noFill/>
              </a:ln>
              <a:effectLst/>
            </c:spPr>
          </c:dPt>
          <c:dPt>
            <c:idx val="78"/>
            <c:bubble3D val="0"/>
            <c:spPr>
              <a:solidFill>
                <a:schemeClr val="accent1">
                  <a:lumMod val="60000"/>
                  <a:lumOff val="40000"/>
                </a:schemeClr>
              </a:solidFill>
              <a:ln>
                <a:noFill/>
              </a:ln>
              <a:effectLst/>
            </c:spPr>
          </c:dPt>
          <c:dPt>
            <c:idx val="79"/>
            <c:bubble3D val="0"/>
            <c:spPr>
              <a:solidFill>
                <a:schemeClr val="accent2">
                  <a:lumMod val="60000"/>
                  <a:lumOff val="40000"/>
                </a:schemeClr>
              </a:solidFill>
              <a:ln>
                <a:noFill/>
              </a:ln>
              <a:effectLst/>
            </c:spPr>
          </c:dPt>
          <c:dPt>
            <c:idx val="80"/>
            <c:bubble3D val="0"/>
            <c:spPr>
              <a:solidFill>
                <a:schemeClr val="accent3">
                  <a:lumMod val="60000"/>
                  <a:lumOff val="40000"/>
                </a:schemeClr>
              </a:solidFill>
              <a:ln>
                <a:noFill/>
              </a:ln>
              <a:effectLst/>
            </c:spPr>
          </c:dPt>
          <c:dPt>
            <c:idx val="81"/>
            <c:bubble3D val="0"/>
            <c:spPr>
              <a:solidFill>
                <a:schemeClr val="accent4">
                  <a:lumMod val="60000"/>
                  <a:lumOff val="40000"/>
                </a:schemeClr>
              </a:solidFill>
              <a:ln>
                <a:noFill/>
              </a:ln>
              <a:effectLst/>
            </c:spPr>
          </c:dPt>
          <c:dPt>
            <c:idx val="82"/>
            <c:bubble3D val="0"/>
            <c:spPr>
              <a:solidFill>
                <a:schemeClr val="accent5">
                  <a:lumMod val="60000"/>
                  <a:lumOff val="40000"/>
                </a:schemeClr>
              </a:solidFill>
              <a:ln>
                <a:noFill/>
              </a:ln>
              <a:effectLst/>
            </c:spPr>
          </c:dPt>
          <c:cat>
            <c:strRef>
              <c:f>Sheet4!$A$6:$A$89</c:f>
              <c:strCache>
                <c:ptCount val="83"/>
                <c:pt idx="0">
                  <c:v>Aaron</c:v>
                </c:pt>
                <c:pt idx="1">
                  <c:v>Abdullah</c:v>
                </c:pt>
                <c:pt idx="2">
                  <c:v>Adriel</c:v>
                </c:pt>
                <c:pt idx="3">
                  <c:v>Adrienne J</c:v>
                </c:pt>
                <c:pt idx="4">
                  <c:v>Ahmed</c:v>
                </c:pt>
                <c:pt idx="5">
                  <c:v>Aidan</c:v>
                </c:pt>
                <c:pt idx="6">
                  <c:v>Albert</c:v>
                </c:pt>
                <c:pt idx="7">
                  <c:v>Alexus</c:v>
                </c:pt>
                <c:pt idx="8">
                  <c:v>Aliana</c:v>
                </c:pt>
                <c:pt idx="9">
                  <c:v>Alisa</c:v>
                </c:pt>
                <c:pt idx="10">
                  <c:v>Ally</c:v>
                </c:pt>
                <c:pt idx="11">
                  <c:v>Amaya</c:v>
                </c:pt>
                <c:pt idx="12">
                  <c:v>Amirah</c:v>
                </c:pt>
                <c:pt idx="13">
                  <c:v>Andre</c:v>
                </c:pt>
                <c:pt idx="14">
                  <c:v>Angela</c:v>
                </c:pt>
                <c:pt idx="15">
                  <c:v>Anna</c:v>
                </c:pt>
                <c:pt idx="16">
                  <c:v>Arely</c:v>
                </c:pt>
                <c:pt idx="17">
                  <c:v>Aspen</c:v>
                </c:pt>
                <c:pt idx="18">
                  <c:v>Augustus</c:v>
                </c:pt>
                <c:pt idx="19">
                  <c:v>Axel</c:v>
                </c:pt>
                <c:pt idx="20">
                  <c:v>Aylin</c:v>
                </c:pt>
                <c:pt idx="21">
                  <c:v>Bartholemew</c:v>
                </c:pt>
                <c:pt idx="22">
                  <c:v>Beatrice</c:v>
                </c:pt>
                <c:pt idx="23">
                  <c:v>Bobby</c:v>
                </c:pt>
                <c:pt idx="24">
                  <c:v>Brayden</c:v>
                </c:pt>
                <c:pt idx="25">
                  <c:v>Brendon</c:v>
                </c:pt>
                <c:pt idx="26">
                  <c:v>Brenton</c:v>
                </c:pt>
                <c:pt idx="27">
                  <c:v>Bridger</c:v>
                </c:pt>
                <c:pt idx="28">
                  <c:v>Bridget</c:v>
                </c:pt>
                <c:pt idx="29">
                  <c:v>Caiden</c:v>
                </c:pt>
                <c:pt idx="30">
                  <c:v>Callum</c:v>
                </c:pt>
                <c:pt idx="31">
                  <c:v>Carlee</c:v>
                </c:pt>
                <c:pt idx="32">
                  <c:v>Celia</c:v>
                </c:pt>
                <c:pt idx="33">
                  <c:v>Chaim</c:v>
                </c:pt>
                <c:pt idx="34">
                  <c:v>Charity</c:v>
                </c:pt>
                <c:pt idx="35">
                  <c:v>Charlie</c:v>
                </c:pt>
                <c:pt idx="36">
                  <c:v>Chaz</c:v>
                </c:pt>
                <c:pt idx="37">
                  <c:v>Clarissa</c:v>
                </c:pt>
                <c:pt idx="38">
                  <c:v>Clayton</c:v>
                </c:pt>
                <c:pt idx="39">
                  <c:v>Clinton</c:v>
                </c:pt>
                <c:pt idx="40">
                  <c:v>Cohen</c:v>
                </c:pt>
                <c:pt idx="41">
                  <c:v>Constance</c:v>
                </c:pt>
                <c:pt idx="42">
                  <c:v>Cory</c:v>
                </c:pt>
                <c:pt idx="43">
                  <c:v>Cristal</c:v>
                </c:pt>
                <c:pt idx="44">
                  <c:v>Cruz</c:v>
                </c:pt>
                <c:pt idx="45">
                  <c:v>Damaris</c:v>
                </c:pt>
                <c:pt idx="46">
                  <c:v>Damien</c:v>
                </c:pt>
                <c:pt idx="47">
                  <c:v>Darius</c:v>
                </c:pt>
                <c:pt idx="48">
                  <c:v>Davion</c:v>
                </c:pt>
                <c:pt idx="49">
                  <c:v>Deborah</c:v>
                </c:pt>
                <c:pt idx="50">
                  <c:v>Derick</c:v>
                </c:pt>
                <c:pt idx="51">
                  <c:v>Devyn</c:v>
                </c:pt>
                <c:pt idx="52">
                  <c:v>Dheepa</c:v>
                </c:pt>
                <c:pt idx="53">
                  <c:v>Dianna</c:v>
                </c:pt>
                <c:pt idx="54">
                  <c:v>Dominik</c:v>
                </c:pt>
                <c:pt idx="55">
                  <c:v>Edward</c:v>
                </c:pt>
                <c:pt idx="56">
                  <c:v>Elaine</c:v>
                </c:pt>
                <c:pt idx="57">
                  <c:v>Ellie</c:v>
                </c:pt>
                <c:pt idx="58">
                  <c:v>Emerson</c:v>
                </c:pt>
                <c:pt idx="59">
                  <c:v>Emery</c:v>
                </c:pt>
                <c:pt idx="60">
                  <c:v>Emmanuel</c:v>
                </c:pt>
                <c:pt idx="61">
                  <c:v>Esteban</c:v>
                </c:pt>
                <c:pt idx="62">
                  <c:v>Eugene</c:v>
                </c:pt>
                <c:pt idx="63">
                  <c:v>Fisher</c:v>
                </c:pt>
                <c:pt idx="64">
                  <c:v>Frankie</c:v>
                </c:pt>
                <c:pt idx="65">
                  <c:v>Garrett</c:v>
                </c:pt>
                <c:pt idx="66">
                  <c:v>George</c:v>
                </c:pt>
                <c:pt idx="67">
                  <c:v>Geovanni</c:v>
                </c:pt>
                <c:pt idx="68">
                  <c:v>Gerald</c:v>
                </c:pt>
                <c:pt idx="69">
                  <c:v>Giovani</c:v>
                </c:pt>
                <c:pt idx="70">
                  <c:v>Gracelyn</c:v>
                </c:pt>
                <c:pt idx="71">
                  <c:v>Graham</c:v>
                </c:pt>
                <c:pt idx="72">
                  <c:v>Harper</c:v>
                </c:pt>
                <c:pt idx="73">
                  <c:v>Hector</c:v>
                </c:pt>
                <c:pt idx="74">
                  <c:v>Helena</c:v>
                </c:pt>
                <c:pt idx="75">
                  <c:v>Houston</c:v>
                </c:pt>
                <c:pt idx="76">
                  <c:v>Hugo</c:v>
                </c:pt>
                <c:pt idx="77">
                  <c:v>Ivan</c:v>
                </c:pt>
                <c:pt idx="78">
                  <c:v>Jac</c:v>
                </c:pt>
                <c:pt idx="79">
                  <c:v>Jaiden</c:v>
                </c:pt>
                <c:pt idx="80">
                  <c:v>James</c:v>
                </c:pt>
                <c:pt idx="81">
                  <c:v>Jaqueline</c:v>
                </c:pt>
                <c:pt idx="82">
                  <c:v>Jaslene</c:v>
                </c:pt>
              </c:strCache>
            </c:strRef>
          </c:cat>
          <c:val>
            <c:numRef>
              <c:f>Sheet4!$C$6:$C$89</c:f>
              <c:numCache>
                <c:formatCode>General</c:formatCode>
                <c:ptCount val="83"/>
                <c:pt idx="1">
                  <c:v>29</c:v>
                </c:pt>
                <c:pt idx="3">
                  <c:v>28</c:v>
                </c:pt>
                <c:pt idx="5">
                  <c:v>25</c:v>
                </c:pt>
                <c:pt idx="7">
                  <c:v>21</c:v>
                </c:pt>
                <c:pt idx="9">
                  <c:v>19</c:v>
                </c:pt>
                <c:pt idx="11">
                  <c:v>5</c:v>
                </c:pt>
                <c:pt idx="13">
                  <c:v>29</c:v>
                </c:pt>
                <c:pt idx="14">
                  <c:v>28</c:v>
                </c:pt>
                <c:pt idx="16">
                  <c:v>15</c:v>
                </c:pt>
                <c:pt idx="18">
                  <c:v>29</c:v>
                </c:pt>
                <c:pt idx="20">
                  <c:v>10</c:v>
                </c:pt>
                <c:pt idx="22">
                  <c:v>12</c:v>
                </c:pt>
                <c:pt idx="24">
                  <c:v>30</c:v>
                </c:pt>
                <c:pt idx="26">
                  <c:v>29</c:v>
                </c:pt>
                <c:pt idx="28">
                  <c:v>28</c:v>
                </c:pt>
                <c:pt idx="30">
                  <c:v>20</c:v>
                </c:pt>
                <c:pt idx="32">
                  <c:v>8</c:v>
                </c:pt>
                <c:pt idx="34">
                  <c:v>30</c:v>
                </c:pt>
                <c:pt idx="35">
                  <c:v>11</c:v>
                </c:pt>
                <c:pt idx="38">
                  <c:v>29</c:v>
                </c:pt>
                <c:pt idx="40">
                  <c:v>28</c:v>
                </c:pt>
                <c:pt idx="42">
                  <c:v>20</c:v>
                </c:pt>
                <c:pt idx="44">
                  <c:v>8</c:v>
                </c:pt>
                <c:pt idx="46">
                  <c:v>30</c:v>
                </c:pt>
                <c:pt idx="48">
                  <c:v>11</c:v>
                </c:pt>
                <c:pt idx="50">
                  <c:v>12</c:v>
                </c:pt>
                <c:pt idx="52">
                  <c:v>10</c:v>
                </c:pt>
                <c:pt idx="54">
                  <c:v>30</c:v>
                </c:pt>
                <c:pt idx="55">
                  <c:v>29</c:v>
                </c:pt>
                <c:pt idx="56">
                  <c:v>28</c:v>
                </c:pt>
                <c:pt idx="57">
                  <c:v>21</c:v>
                </c:pt>
                <c:pt idx="59">
                  <c:v>30</c:v>
                </c:pt>
                <c:pt idx="61">
                  <c:v>11</c:v>
                </c:pt>
                <c:pt idx="63">
                  <c:v>12</c:v>
                </c:pt>
                <c:pt idx="65">
                  <c:v>12</c:v>
                </c:pt>
                <c:pt idx="67">
                  <c:v>30</c:v>
                </c:pt>
                <c:pt idx="69">
                  <c:v>29</c:v>
                </c:pt>
                <c:pt idx="71">
                  <c:v>28</c:v>
                </c:pt>
              </c:numCache>
            </c:numRef>
          </c:val>
          <c:extLst>
            <c:ext xmlns:c16="http://schemas.microsoft.com/office/drawing/2014/chart" uri="{C3380CC4-5D6E-409C-BE32-E72D297353CC}">
              <c16:uniqueId val="{00000001-888C-5C43-B107-97780FB8A9C7}"/>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[U Ameen naan mudalvan project..xlsx]Sheet4!PivotTable3</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Trend</a:t>
            </a:r>
            <a:r>
              <a:rPr lang="en-IN" baseline="0"/>
              <a:t> line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Sheet4!$B$4:$B$5</c:f>
              <c:strCache>
                <c:ptCount val="1"/>
                <c:pt idx="0">
                  <c:v>leave</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Sheet4!$A$6:$A$89</c:f>
              <c:strCache>
                <c:ptCount val="83"/>
                <c:pt idx="0">
                  <c:v>Aaron</c:v>
                </c:pt>
                <c:pt idx="1">
                  <c:v>Abdullah</c:v>
                </c:pt>
                <c:pt idx="2">
                  <c:v>Adriel</c:v>
                </c:pt>
                <c:pt idx="3">
                  <c:v>Adrienne J</c:v>
                </c:pt>
                <c:pt idx="4">
                  <c:v>Ahmed</c:v>
                </c:pt>
                <c:pt idx="5">
                  <c:v>Aidan</c:v>
                </c:pt>
                <c:pt idx="6">
                  <c:v>Albert</c:v>
                </c:pt>
                <c:pt idx="7">
                  <c:v>Alexus</c:v>
                </c:pt>
                <c:pt idx="8">
                  <c:v>Aliana</c:v>
                </c:pt>
                <c:pt idx="9">
                  <c:v>Alisa</c:v>
                </c:pt>
                <c:pt idx="10">
                  <c:v>Ally</c:v>
                </c:pt>
                <c:pt idx="11">
                  <c:v>Amaya</c:v>
                </c:pt>
                <c:pt idx="12">
                  <c:v>Amirah</c:v>
                </c:pt>
                <c:pt idx="13">
                  <c:v>Andre</c:v>
                </c:pt>
                <c:pt idx="14">
                  <c:v>Angela</c:v>
                </c:pt>
                <c:pt idx="15">
                  <c:v>Anna</c:v>
                </c:pt>
                <c:pt idx="16">
                  <c:v>Arely</c:v>
                </c:pt>
                <c:pt idx="17">
                  <c:v>Aspen</c:v>
                </c:pt>
                <c:pt idx="18">
                  <c:v>Augustus</c:v>
                </c:pt>
                <c:pt idx="19">
                  <c:v>Axel</c:v>
                </c:pt>
                <c:pt idx="20">
                  <c:v>Aylin</c:v>
                </c:pt>
                <c:pt idx="21">
                  <c:v>Bartholemew</c:v>
                </c:pt>
                <c:pt idx="22">
                  <c:v>Beatrice</c:v>
                </c:pt>
                <c:pt idx="23">
                  <c:v>Bobby</c:v>
                </c:pt>
                <c:pt idx="24">
                  <c:v>Brayden</c:v>
                </c:pt>
                <c:pt idx="25">
                  <c:v>Brendon</c:v>
                </c:pt>
                <c:pt idx="26">
                  <c:v>Brenton</c:v>
                </c:pt>
                <c:pt idx="27">
                  <c:v>Bridger</c:v>
                </c:pt>
                <c:pt idx="28">
                  <c:v>Bridget</c:v>
                </c:pt>
                <c:pt idx="29">
                  <c:v>Caiden</c:v>
                </c:pt>
                <c:pt idx="30">
                  <c:v>Callum</c:v>
                </c:pt>
                <c:pt idx="31">
                  <c:v>Carlee</c:v>
                </c:pt>
                <c:pt idx="32">
                  <c:v>Celia</c:v>
                </c:pt>
                <c:pt idx="33">
                  <c:v>Chaim</c:v>
                </c:pt>
                <c:pt idx="34">
                  <c:v>Charity</c:v>
                </c:pt>
                <c:pt idx="35">
                  <c:v>Charlie</c:v>
                </c:pt>
                <c:pt idx="36">
                  <c:v>Chaz</c:v>
                </c:pt>
                <c:pt idx="37">
                  <c:v>Clarissa</c:v>
                </c:pt>
                <c:pt idx="38">
                  <c:v>Clayton</c:v>
                </c:pt>
                <c:pt idx="39">
                  <c:v>Clinton</c:v>
                </c:pt>
                <c:pt idx="40">
                  <c:v>Cohen</c:v>
                </c:pt>
                <c:pt idx="41">
                  <c:v>Constance</c:v>
                </c:pt>
                <c:pt idx="42">
                  <c:v>Cory</c:v>
                </c:pt>
                <c:pt idx="43">
                  <c:v>Cristal</c:v>
                </c:pt>
                <c:pt idx="44">
                  <c:v>Cruz</c:v>
                </c:pt>
                <c:pt idx="45">
                  <c:v>Damaris</c:v>
                </c:pt>
                <c:pt idx="46">
                  <c:v>Damien</c:v>
                </c:pt>
                <c:pt idx="47">
                  <c:v>Darius</c:v>
                </c:pt>
                <c:pt idx="48">
                  <c:v>Davion</c:v>
                </c:pt>
                <c:pt idx="49">
                  <c:v>Deborah</c:v>
                </c:pt>
                <c:pt idx="50">
                  <c:v>Derick</c:v>
                </c:pt>
                <c:pt idx="51">
                  <c:v>Devyn</c:v>
                </c:pt>
                <c:pt idx="52">
                  <c:v>Dheepa</c:v>
                </c:pt>
                <c:pt idx="53">
                  <c:v>Dianna</c:v>
                </c:pt>
                <c:pt idx="54">
                  <c:v>Dominik</c:v>
                </c:pt>
                <c:pt idx="55">
                  <c:v>Edward</c:v>
                </c:pt>
                <c:pt idx="56">
                  <c:v>Elaine</c:v>
                </c:pt>
                <c:pt idx="57">
                  <c:v>Ellie</c:v>
                </c:pt>
                <c:pt idx="58">
                  <c:v>Emerson</c:v>
                </c:pt>
                <c:pt idx="59">
                  <c:v>Emery</c:v>
                </c:pt>
                <c:pt idx="60">
                  <c:v>Emmanuel</c:v>
                </c:pt>
                <c:pt idx="61">
                  <c:v>Esteban</c:v>
                </c:pt>
                <c:pt idx="62">
                  <c:v>Eugene</c:v>
                </c:pt>
                <c:pt idx="63">
                  <c:v>Fisher</c:v>
                </c:pt>
                <c:pt idx="64">
                  <c:v>Frankie</c:v>
                </c:pt>
                <c:pt idx="65">
                  <c:v>Garrett</c:v>
                </c:pt>
                <c:pt idx="66">
                  <c:v>George</c:v>
                </c:pt>
                <c:pt idx="67">
                  <c:v>Geovanni</c:v>
                </c:pt>
                <c:pt idx="68">
                  <c:v>Gerald</c:v>
                </c:pt>
                <c:pt idx="69">
                  <c:v>Giovani</c:v>
                </c:pt>
                <c:pt idx="70">
                  <c:v>Gracelyn</c:v>
                </c:pt>
                <c:pt idx="71">
                  <c:v>Graham</c:v>
                </c:pt>
                <c:pt idx="72">
                  <c:v>Harper</c:v>
                </c:pt>
                <c:pt idx="73">
                  <c:v>Hector</c:v>
                </c:pt>
                <c:pt idx="74">
                  <c:v>Helena</c:v>
                </c:pt>
                <c:pt idx="75">
                  <c:v>Houston</c:v>
                </c:pt>
                <c:pt idx="76">
                  <c:v>Hugo</c:v>
                </c:pt>
                <c:pt idx="77">
                  <c:v>Ivan</c:v>
                </c:pt>
                <c:pt idx="78">
                  <c:v>Jac</c:v>
                </c:pt>
                <c:pt idx="79">
                  <c:v>Jaiden</c:v>
                </c:pt>
                <c:pt idx="80">
                  <c:v>James</c:v>
                </c:pt>
                <c:pt idx="81">
                  <c:v>Jaqueline</c:v>
                </c:pt>
                <c:pt idx="82">
                  <c:v>Jaslene</c:v>
                </c:pt>
              </c:strCache>
            </c:strRef>
          </c:cat>
          <c:val>
            <c:numRef>
              <c:f>Sheet4!$B$6:$B$89</c:f>
              <c:numCache>
                <c:formatCode>General</c:formatCode>
                <c:ptCount val="83"/>
                <c:pt idx="0">
                  <c:v>30</c:v>
                </c:pt>
                <c:pt idx="2">
                  <c:v>11</c:v>
                </c:pt>
                <c:pt idx="4">
                  <c:v>22</c:v>
                </c:pt>
                <c:pt idx="6">
                  <c:v>30</c:v>
                </c:pt>
                <c:pt idx="8">
                  <c:v>20</c:v>
                </c:pt>
                <c:pt idx="10">
                  <c:v>8</c:v>
                </c:pt>
                <c:pt idx="12">
                  <c:v>30</c:v>
                </c:pt>
                <c:pt idx="14">
                  <c:v>11</c:v>
                </c:pt>
                <c:pt idx="15">
                  <c:v>5</c:v>
                </c:pt>
                <c:pt idx="17">
                  <c:v>14</c:v>
                </c:pt>
                <c:pt idx="19">
                  <c:v>11</c:v>
                </c:pt>
                <c:pt idx="21">
                  <c:v>2</c:v>
                </c:pt>
                <c:pt idx="23">
                  <c:v>12</c:v>
                </c:pt>
                <c:pt idx="25">
                  <c:v>30</c:v>
                </c:pt>
                <c:pt idx="27">
                  <c:v>11</c:v>
                </c:pt>
                <c:pt idx="29">
                  <c:v>21</c:v>
                </c:pt>
                <c:pt idx="31">
                  <c:v>19</c:v>
                </c:pt>
                <c:pt idx="33">
                  <c:v>5</c:v>
                </c:pt>
                <c:pt idx="35">
                  <c:v>29</c:v>
                </c:pt>
                <c:pt idx="36">
                  <c:v>28</c:v>
                </c:pt>
                <c:pt idx="38">
                  <c:v>30</c:v>
                </c:pt>
                <c:pt idx="39">
                  <c:v>11</c:v>
                </c:pt>
                <c:pt idx="41">
                  <c:v>21</c:v>
                </c:pt>
                <c:pt idx="43">
                  <c:v>19</c:v>
                </c:pt>
                <c:pt idx="45">
                  <c:v>5</c:v>
                </c:pt>
                <c:pt idx="47">
                  <c:v>29</c:v>
                </c:pt>
                <c:pt idx="49">
                  <c:v>28</c:v>
                </c:pt>
                <c:pt idx="51">
                  <c:v>25</c:v>
                </c:pt>
                <c:pt idx="53">
                  <c:v>21</c:v>
                </c:pt>
                <c:pt idx="55">
                  <c:v>41</c:v>
                </c:pt>
                <c:pt idx="56">
                  <c:v>12</c:v>
                </c:pt>
                <c:pt idx="58">
                  <c:v>30</c:v>
                </c:pt>
                <c:pt idx="60">
                  <c:v>29</c:v>
                </c:pt>
                <c:pt idx="62">
                  <c:v>28</c:v>
                </c:pt>
                <c:pt idx="64">
                  <c:v>15</c:v>
                </c:pt>
                <c:pt idx="66">
                  <c:v>21</c:v>
                </c:pt>
                <c:pt idx="68">
                  <c:v>30</c:v>
                </c:pt>
                <c:pt idx="70">
                  <c:v>11</c:v>
                </c:pt>
                <c:pt idx="72">
                  <c:v>12</c:v>
                </c:pt>
              </c:numCache>
            </c:numRef>
          </c:val>
          <c:extLst>
            <c:ext xmlns:c16="http://schemas.microsoft.com/office/drawing/2014/chart" uri="{C3380CC4-5D6E-409C-BE32-E72D297353CC}">
              <c16:uniqueId val="{00000001-F589-F342-BF8B-D430778647E8}"/>
            </c:ext>
          </c:extLst>
        </c:ser>
        <c:ser>
          <c:idx val="1"/>
          <c:order val="1"/>
          <c:tx>
            <c:strRef>
              <c:f>Sheet4!$C$4:$C$5</c:f>
              <c:strCache>
                <c:ptCount val="1"/>
                <c:pt idx="0">
                  <c:v>present</c:v>
                </c:pt>
              </c:strCache>
            </c:strRef>
          </c:tx>
          <c:spPr>
            <a:solidFill>
              <a:schemeClr val="accent2"/>
            </a:solidFill>
            <a:ln>
              <a:noFill/>
            </a:ln>
            <a:effectLst/>
          </c:spPr>
          <c:invertIfNegative val="0"/>
          <c:cat>
            <c:strRef>
              <c:f>Sheet4!$A$6:$A$89</c:f>
              <c:strCache>
                <c:ptCount val="83"/>
                <c:pt idx="0">
                  <c:v>Aaron</c:v>
                </c:pt>
                <c:pt idx="1">
                  <c:v>Abdullah</c:v>
                </c:pt>
                <c:pt idx="2">
                  <c:v>Adriel</c:v>
                </c:pt>
                <c:pt idx="3">
                  <c:v>Adrienne J</c:v>
                </c:pt>
                <c:pt idx="4">
                  <c:v>Ahmed</c:v>
                </c:pt>
                <c:pt idx="5">
                  <c:v>Aidan</c:v>
                </c:pt>
                <c:pt idx="6">
                  <c:v>Albert</c:v>
                </c:pt>
                <c:pt idx="7">
                  <c:v>Alexus</c:v>
                </c:pt>
                <c:pt idx="8">
                  <c:v>Aliana</c:v>
                </c:pt>
                <c:pt idx="9">
                  <c:v>Alisa</c:v>
                </c:pt>
                <c:pt idx="10">
                  <c:v>Ally</c:v>
                </c:pt>
                <c:pt idx="11">
                  <c:v>Amaya</c:v>
                </c:pt>
                <c:pt idx="12">
                  <c:v>Amirah</c:v>
                </c:pt>
                <c:pt idx="13">
                  <c:v>Andre</c:v>
                </c:pt>
                <c:pt idx="14">
                  <c:v>Angela</c:v>
                </c:pt>
                <c:pt idx="15">
                  <c:v>Anna</c:v>
                </c:pt>
                <c:pt idx="16">
                  <c:v>Arely</c:v>
                </c:pt>
                <c:pt idx="17">
                  <c:v>Aspen</c:v>
                </c:pt>
                <c:pt idx="18">
                  <c:v>Augustus</c:v>
                </c:pt>
                <c:pt idx="19">
                  <c:v>Axel</c:v>
                </c:pt>
                <c:pt idx="20">
                  <c:v>Aylin</c:v>
                </c:pt>
                <c:pt idx="21">
                  <c:v>Bartholemew</c:v>
                </c:pt>
                <c:pt idx="22">
                  <c:v>Beatrice</c:v>
                </c:pt>
                <c:pt idx="23">
                  <c:v>Bobby</c:v>
                </c:pt>
                <c:pt idx="24">
                  <c:v>Brayden</c:v>
                </c:pt>
                <c:pt idx="25">
                  <c:v>Brendon</c:v>
                </c:pt>
                <c:pt idx="26">
                  <c:v>Brenton</c:v>
                </c:pt>
                <c:pt idx="27">
                  <c:v>Bridger</c:v>
                </c:pt>
                <c:pt idx="28">
                  <c:v>Bridget</c:v>
                </c:pt>
                <c:pt idx="29">
                  <c:v>Caiden</c:v>
                </c:pt>
                <c:pt idx="30">
                  <c:v>Callum</c:v>
                </c:pt>
                <c:pt idx="31">
                  <c:v>Carlee</c:v>
                </c:pt>
                <c:pt idx="32">
                  <c:v>Celia</c:v>
                </c:pt>
                <c:pt idx="33">
                  <c:v>Chaim</c:v>
                </c:pt>
                <c:pt idx="34">
                  <c:v>Charity</c:v>
                </c:pt>
                <c:pt idx="35">
                  <c:v>Charlie</c:v>
                </c:pt>
                <c:pt idx="36">
                  <c:v>Chaz</c:v>
                </c:pt>
                <c:pt idx="37">
                  <c:v>Clarissa</c:v>
                </c:pt>
                <c:pt idx="38">
                  <c:v>Clayton</c:v>
                </c:pt>
                <c:pt idx="39">
                  <c:v>Clinton</c:v>
                </c:pt>
                <c:pt idx="40">
                  <c:v>Cohen</c:v>
                </c:pt>
                <c:pt idx="41">
                  <c:v>Constance</c:v>
                </c:pt>
                <c:pt idx="42">
                  <c:v>Cory</c:v>
                </c:pt>
                <c:pt idx="43">
                  <c:v>Cristal</c:v>
                </c:pt>
                <c:pt idx="44">
                  <c:v>Cruz</c:v>
                </c:pt>
                <c:pt idx="45">
                  <c:v>Damaris</c:v>
                </c:pt>
                <c:pt idx="46">
                  <c:v>Damien</c:v>
                </c:pt>
                <c:pt idx="47">
                  <c:v>Darius</c:v>
                </c:pt>
                <c:pt idx="48">
                  <c:v>Davion</c:v>
                </c:pt>
                <c:pt idx="49">
                  <c:v>Deborah</c:v>
                </c:pt>
                <c:pt idx="50">
                  <c:v>Derick</c:v>
                </c:pt>
                <c:pt idx="51">
                  <c:v>Devyn</c:v>
                </c:pt>
                <c:pt idx="52">
                  <c:v>Dheepa</c:v>
                </c:pt>
                <c:pt idx="53">
                  <c:v>Dianna</c:v>
                </c:pt>
                <c:pt idx="54">
                  <c:v>Dominik</c:v>
                </c:pt>
                <c:pt idx="55">
                  <c:v>Edward</c:v>
                </c:pt>
                <c:pt idx="56">
                  <c:v>Elaine</c:v>
                </c:pt>
                <c:pt idx="57">
                  <c:v>Ellie</c:v>
                </c:pt>
                <c:pt idx="58">
                  <c:v>Emerson</c:v>
                </c:pt>
                <c:pt idx="59">
                  <c:v>Emery</c:v>
                </c:pt>
                <c:pt idx="60">
                  <c:v>Emmanuel</c:v>
                </c:pt>
                <c:pt idx="61">
                  <c:v>Esteban</c:v>
                </c:pt>
                <c:pt idx="62">
                  <c:v>Eugene</c:v>
                </c:pt>
                <c:pt idx="63">
                  <c:v>Fisher</c:v>
                </c:pt>
                <c:pt idx="64">
                  <c:v>Frankie</c:v>
                </c:pt>
                <c:pt idx="65">
                  <c:v>Garrett</c:v>
                </c:pt>
                <c:pt idx="66">
                  <c:v>George</c:v>
                </c:pt>
                <c:pt idx="67">
                  <c:v>Geovanni</c:v>
                </c:pt>
                <c:pt idx="68">
                  <c:v>Gerald</c:v>
                </c:pt>
                <c:pt idx="69">
                  <c:v>Giovani</c:v>
                </c:pt>
                <c:pt idx="70">
                  <c:v>Gracelyn</c:v>
                </c:pt>
                <c:pt idx="71">
                  <c:v>Graham</c:v>
                </c:pt>
                <c:pt idx="72">
                  <c:v>Harper</c:v>
                </c:pt>
                <c:pt idx="73">
                  <c:v>Hector</c:v>
                </c:pt>
                <c:pt idx="74">
                  <c:v>Helena</c:v>
                </c:pt>
                <c:pt idx="75">
                  <c:v>Houston</c:v>
                </c:pt>
                <c:pt idx="76">
                  <c:v>Hugo</c:v>
                </c:pt>
                <c:pt idx="77">
                  <c:v>Ivan</c:v>
                </c:pt>
                <c:pt idx="78">
                  <c:v>Jac</c:v>
                </c:pt>
                <c:pt idx="79">
                  <c:v>Jaiden</c:v>
                </c:pt>
                <c:pt idx="80">
                  <c:v>James</c:v>
                </c:pt>
                <c:pt idx="81">
                  <c:v>Jaqueline</c:v>
                </c:pt>
                <c:pt idx="82">
                  <c:v>Jaslene</c:v>
                </c:pt>
              </c:strCache>
            </c:strRef>
          </c:cat>
          <c:val>
            <c:numRef>
              <c:f>Sheet4!$C$6:$C$89</c:f>
              <c:numCache>
                <c:formatCode>General</c:formatCode>
                <c:ptCount val="83"/>
                <c:pt idx="1">
                  <c:v>29</c:v>
                </c:pt>
                <c:pt idx="3">
                  <c:v>28</c:v>
                </c:pt>
                <c:pt idx="5">
                  <c:v>25</c:v>
                </c:pt>
                <c:pt idx="7">
                  <c:v>21</c:v>
                </c:pt>
                <c:pt idx="9">
                  <c:v>19</c:v>
                </c:pt>
                <c:pt idx="11">
                  <c:v>5</c:v>
                </c:pt>
                <c:pt idx="13">
                  <c:v>29</c:v>
                </c:pt>
                <c:pt idx="14">
                  <c:v>28</c:v>
                </c:pt>
                <c:pt idx="16">
                  <c:v>15</c:v>
                </c:pt>
                <c:pt idx="18">
                  <c:v>29</c:v>
                </c:pt>
                <c:pt idx="20">
                  <c:v>10</c:v>
                </c:pt>
                <c:pt idx="22">
                  <c:v>12</c:v>
                </c:pt>
                <c:pt idx="24">
                  <c:v>30</c:v>
                </c:pt>
                <c:pt idx="26">
                  <c:v>29</c:v>
                </c:pt>
                <c:pt idx="28">
                  <c:v>28</c:v>
                </c:pt>
                <c:pt idx="30">
                  <c:v>20</c:v>
                </c:pt>
                <c:pt idx="32">
                  <c:v>8</c:v>
                </c:pt>
                <c:pt idx="34">
                  <c:v>30</c:v>
                </c:pt>
                <c:pt idx="35">
                  <c:v>11</c:v>
                </c:pt>
                <c:pt idx="38">
                  <c:v>29</c:v>
                </c:pt>
                <c:pt idx="40">
                  <c:v>28</c:v>
                </c:pt>
                <c:pt idx="42">
                  <c:v>20</c:v>
                </c:pt>
                <c:pt idx="44">
                  <c:v>8</c:v>
                </c:pt>
                <c:pt idx="46">
                  <c:v>30</c:v>
                </c:pt>
                <c:pt idx="48">
                  <c:v>11</c:v>
                </c:pt>
                <c:pt idx="50">
                  <c:v>12</c:v>
                </c:pt>
                <c:pt idx="52">
                  <c:v>10</c:v>
                </c:pt>
                <c:pt idx="54">
                  <c:v>30</c:v>
                </c:pt>
                <c:pt idx="55">
                  <c:v>29</c:v>
                </c:pt>
                <c:pt idx="56">
                  <c:v>28</c:v>
                </c:pt>
                <c:pt idx="57">
                  <c:v>21</c:v>
                </c:pt>
                <c:pt idx="59">
                  <c:v>30</c:v>
                </c:pt>
                <c:pt idx="61">
                  <c:v>11</c:v>
                </c:pt>
                <c:pt idx="63">
                  <c:v>12</c:v>
                </c:pt>
                <c:pt idx="65">
                  <c:v>12</c:v>
                </c:pt>
                <c:pt idx="67">
                  <c:v>30</c:v>
                </c:pt>
                <c:pt idx="69">
                  <c:v>29</c:v>
                </c:pt>
                <c:pt idx="71">
                  <c:v>28</c:v>
                </c:pt>
              </c:numCache>
            </c:numRef>
          </c:val>
          <c:extLst>
            <c:ext xmlns:c16="http://schemas.microsoft.com/office/drawing/2014/chart" uri="{C3380CC4-5D6E-409C-BE32-E72D297353CC}">
              <c16:uniqueId val="{00000002-F589-F342-BF8B-D430778647E8}"/>
            </c:ext>
          </c:extLst>
        </c:ser>
        <c:dLbls>
          <c:showLegendKey val="0"/>
          <c:showVal val="0"/>
          <c:showCatName val="0"/>
          <c:showSerName val="0"/>
          <c:showPercent val="0"/>
          <c:showBubbleSize val="0"/>
        </c:dLbls>
        <c:gapWidth val="219"/>
        <c:overlap val="-27"/>
        <c:axId val="1219994431"/>
        <c:axId val="1219994911"/>
      </c:barChart>
      <c:catAx>
        <c:axId val="121999443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19994911"/>
        <c:crosses val="autoZero"/>
        <c:auto val="1"/>
        <c:lblAlgn val="ctr"/>
        <c:lblOffset val="100"/>
        <c:noMultiLvlLbl val="0"/>
      </c:catAx>
      <c:valAx>
        <c:axId val="121999491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1999443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2.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490661" y="2920901"/>
            <a:ext cx="8610600" cy="2308324"/>
          </a:xfrm>
          <a:prstGeom prst="rect">
            <a:avLst/>
          </a:prstGeom>
          <a:noFill/>
        </p:spPr>
        <p:txBody>
          <a:bodyPr wrap="square" rtlCol="0">
            <a:spAutoFit/>
          </a:bodyPr>
          <a:lstStyle/>
          <a:p>
            <a:r>
              <a:rPr lang="en-US" sz="2400" b="1" dirty="0"/>
              <a:t>STUDENT NAME</a:t>
            </a:r>
            <a:r>
              <a:rPr lang="en-IN" sz="2400" b="1" dirty="0"/>
              <a:t>: U AMEEN.</a:t>
            </a:r>
            <a:endParaRPr lang="en-US" sz="2400" b="1" dirty="0"/>
          </a:p>
          <a:p>
            <a:r>
              <a:rPr lang="en-US" sz="2400" b="1" dirty="0"/>
              <a:t>REGISTER NO:</a:t>
            </a:r>
            <a:r>
              <a:rPr lang="en-IN" sz="2400" b="1" dirty="0"/>
              <a:t> 312207276</a:t>
            </a:r>
            <a:endParaRPr lang="en-US" sz="2400" b="1" dirty="0"/>
          </a:p>
          <a:p>
            <a:r>
              <a:rPr lang="en-US" sz="2400" b="1" dirty="0"/>
              <a:t>NAAN MUDHALVAN </a:t>
            </a:r>
            <a:r>
              <a:rPr lang="en-IN" sz="2400" b="1" dirty="0"/>
              <a:t>ID: 956B110C887C98CBADD4C0DE2BC54EE9</a:t>
            </a:r>
            <a:endParaRPr lang="en-US" sz="2400" b="1" dirty="0"/>
          </a:p>
          <a:p>
            <a:r>
              <a:rPr lang="en-US" sz="2400" b="1" dirty="0"/>
              <a:t>DEPARTMENT:</a:t>
            </a:r>
            <a:r>
              <a:rPr lang="en-IN" sz="2400" b="1" dirty="0"/>
              <a:t> DEPARTMENT OF </a:t>
            </a:r>
            <a:r>
              <a:rPr lang="en-US" sz="2400" b="1" dirty="0"/>
              <a:t>COMMERCE</a:t>
            </a:r>
            <a:r>
              <a:rPr lang="en-IN" sz="2400" b="1" dirty="0"/>
              <a:t>.</a:t>
            </a:r>
            <a:endParaRPr lang="en-US" sz="2400" b="1" dirty="0"/>
          </a:p>
          <a:p>
            <a:r>
              <a:rPr lang="en-US" sz="2400" b="1" dirty="0"/>
              <a:t>COLLEGE:C.KANDASAMI NAIDU COLLEGE FOR MEN</a:t>
            </a:r>
            <a:r>
              <a:rPr lang="en-IN" sz="2400" b="1" dirty="0"/>
              <a:t>.</a:t>
            </a:r>
            <a:endParaRPr lang="en-US" sz="2400" b="1" dirty="0"/>
          </a:p>
          <a:p>
            <a:r>
              <a:rPr lang="en-US" sz="2400" b="1" dirty="0"/>
              <a:t>           </a:t>
            </a:r>
            <a:endParaRPr lang="en-IN" sz="2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TextBox 9">
            <a:extLst>
              <a:ext uri="{FF2B5EF4-FFF2-40B4-BE49-F238E27FC236}">
                <a16:creationId xmlns:a16="http://schemas.microsoft.com/office/drawing/2014/main" id="{C8941215-63D5-921C-FFB4-B06DE8501B94}"/>
              </a:ext>
            </a:extLst>
          </p:cNvPr>
          <p:cNvSpPr txBox="1"/>
          <p:nvPr/>
        </p:nvSpPr>
        <p:spPr>
          <a:xfrm>
            <a:off x="540514" y="1311582"/>
            <a:ext cx="5161039" cy="4893647"/>
          </a:xfrm>
          <a:prstGeom prst="rect">
            <a:avLst/>
          </a:prstGeom>
          <a:noFill/>
        </p:spPr>
        <p:txBody>
          <a:bodyPr wrap="square">
            <a:spAutoFit/>
          </a:bodyPr>
          <a:lstStyle/>
          <a:p>
            <a:r>
              <a:rPr lang="en-US" sz="2400" b="1" dirty="0"/>
              <a:t>Pivot Tables: Leverage Pivot Tables to aggregate and summarize attendance data. This allows you to calculate metrics like total days absent or present per employee, department, or time period, which is crucial for trend analysis</a:t>
            </a:r>
            <a:r>
              <a:rPr lang="en-IN" sz="2400" b="1" dirty="0"/>
              <a:t>.</a:t>
            </a:r>
          </a:p>
          <a:p>
            <a:r>
              <a:rPr lang="en-US" sz="2400" b="1" dirty="0"/>
              <a:t>Trend lines and Forecasting: Apply trend lines to charts to visualize long-term trends and seasonal variations. Utilize Excel's forecasting tools to project future attendance based on historical data.</a:t>
            </a:r>
          </a:p>
        </p:txBody>
      </p:sp>
      <p:graphicFrame>
        <p:nvGraphicFramePr>
          <p:cNvPr id="4" name="Chart 3">
            <a:extLst>
              <a:ext uri="{FF2B5EF4-FFF2-40B4-BE49-F238E27FC236}">
                <a16:creationId xmlns:a16="http://schemas.microsoft.com/office/drawing/2014/main" id="{0911ACE0-FEEF-E2E9-4E44-308C5C686FBD}"/>
              </a:ext>
            </a:extLst>
          </p:cNvPr>
          <p:cNvGraphicFramePr>
            <a:graphicFrameLocks/>
          </p:cNvGraphicFramePr>
          <p:nvPr>
            <p:extLst>
              <p:ext uri="{D42A27DB-BD31-4B8C-83A1-F6EECF244321}">
                <p14:modId xmlns:p14="http://schemas.microsoft.com/office/powerpoint/2010/main" val="494202854"/>
              </p:ext>
            </p:extLst>
          </p:nvPr>
        </p:nvGraphicFramePr>
        <p:xfrm>
          <a:off x="6096000" y="1311581"/>
          <a:ext cx="5161039" cy="4156889"/>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6D0A880B-C02F-5E71-BCD2-9BB967FD1021}"/>
              </a:ext>
            </a:extLst>
          </p:cNvPr>
          <p:cNvSpPr txBox="1"/>
          <p:nvPr/>
        </p:nvSpPr>
        <p:spPr>
          <a:xfrm>
            <a:off x="593968" y="1695449"/>
            <a:ext cx="8025596" cy="2031325"/>
          </a:xfrm>
          <a:prstGeom prst="rect">
            <a:avLst/>
          </a:prstGeom>
          <a:noFill/>
        </p:spPr>
        <p:txBody>
          <a:bodyPr wrap="square">
            <a:spAutoFit/>
          </a:bodyPr>
          <a:lstStyle/>
          <a:p>
            <a:r>
              <a:rPr lang="en-IN" b="1" i="1" dirty="0"/>
              <a:t>By structuring the data effectively, you can track attendance over time and identify key trends, such as seasonal fluctuations or recurring absences. Using Pivot Tables, you can summarize attendance data by various dimensions, like departments or time periods, to quickly identify areas of concern or improvement. Trend lines and forecasting tools in Excel enable you to visualize long-term patterns and predict future attendance, allowing you to anticipate and address potential issues proactively.</a:t>
            </a:r>
            <a:endParaRPr lang="en-US" b="1" i="1" dirty="0"/>
          </a:p>
        </p:txBody>
      </p:sp>
      <p:graphicFrame>
        <p:nvGraphicFramePr>
          <p:cNvPr id="11" name="Chart 10">
            <a:extLst>
              <a:ext uri="{FF2B5EF4-FFF2-40B4-BE49-F238E27FC236}">
                <a16:creationId xmlns:a16="http://schemas.microsoft.com/office/drawing/2014/main" id="{3B2E3688-D325-73EC-2F7E-227C385588AD}"/>
              </a:ext>
            </a:extLst>
          </p:cNvPr>
          <p:cNvGraphicFramePr>
            <a:graphicFrameLocks/>
          </p:cNvGraphicFramePr>
          <p:nvPr>
            <p:extLst>
              <p:ext uri="{D42A27DB-BD31-4B8C-83A1-F6EECF244321}">
                <p14:modId xmlns:p14="http://schemas.microsoft.com/office/powerpoint/2010/main" val="1456488525"/>
              </p:ext>
            </p:extLst>
          </p:nvPr>
        </p:nvGraphicFramePr>
        <p:xfrm>
          <a:off x="2068663" y="3589354"/>
          <a:ext cx="7021550" cy="2979868"/>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A1877B36-3B77-618D-0A23-29CC2309FBE4}"/>
              </a:ext>
            </a:extLst>
          </p:cNvPr>
          <p:cNvSpPr txBox="1"/>
          <p:nvPr/>
        </p:nvSpPr>
        <p:spPr>
          <a:xfrm>
            <a:off x="927846" y="1661009"/>
            <a:ext cx="7911353" cy="3416320"/>
          </a:xfrm>
          <a:prstGeom prst="rect">
            <a:avLst/>
          </a:prstGeom>
          <a:noFill/>
        </p:spPr>
        <p:txBody>
          <a:bodyPr wrap="square">
            <a:spAutoFit/>
          </a:bodyPr>
          <a:lstStyle/>
          <a:p>
            <a:r>
              <a:rPr lang="en-US" sz="2400" b="1" dirty="0"/>
              <a:t>By using these charts, </a:t>
            </a:r>
            <a:r>
              <a:rPr lang="en-IN" sz="2400" b="1" dirty="0"/>
              <a:t>We</a:t>
            </a:r>
            <a:r>
              <a:rPr lang="en-US" sz="2400" b="1" dirty="0"/>
              <a:t> can gain insights into attendance patterns, enabling them to take proactive measures to address potential issues. This visualization also supports decision-making in workforce management, helping to maintain or improve overall productivity within the organization. This comprehensive approach to visualizing employee attendance trends not only helps in monitoring but also in identifying and addressing issues in a timely manner.</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200329"/>
          </a:xfrm>
          <a:prstGeom prst="rect">
            <a:avLst/>
          </a:prstGeom>
          <a:noFill/>
        </p:spPr>
        <p:txBody>
          <a:bodyPr wrap="square" rtlCol="0">
            <a:spAutoFit/>
          </a:bodyPr>
          <a:lstStyle/>
          <a:p>
            <a:r>
              <a:rPr lang="en-IN" sz="3600" b="1" dirty="0">
                <a:latin typeface="Times New Roman" panose="02020603050405020304" pitchFamily="18" charset="0"/>
                <a:cs typeface="Times New Roman" panose="02020603050405020304" pitchFamily="18" charset="0"/>
              </a:rPr>
              <a:t>Visualizing employee attendance trends with excel charts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6" name="TextBox 15">
            <a:extLst>
              <a:ext uri="{FF2B5EF4-FFF2-40B4-BE49-F238E27FC236}">
                <a16:creationId xmlns:a16="http://schemas.microsoft.com/office/drawing/2014/main" id="{0CEC292F-C37E-9125-5379-C7B21B51BCA5}"/>
              </a:ext>
            </a:extLst>
          </p:cNvPr>
          <p:cNvSpPr txBox="1"/>
          <p:nvPr/>
        </p:nvSpPr>
        <p:spPr>
          <a:xfrm>
            <a:off x="513022" y="2019300"/>
            <a:ext cx="7897553" cy="3416320"/>
          </a:xfrm>
          <a:prstGeom prst="rect">
            <a:avLst/>
          </a:prstGeom>
          <a:noFill/>
        </p:spPr>
        <p:txBody>
          <a:bodyPr wrap="square">
            <a:spAutoFit/>
          </a:bodyPr>
          <a:lstStyle/>
          <a:p>
            <a:pPr marL="285750" indent="-285750">
              <a:buFont typeface="Arial" panose="020B0604020202020204" pitchFamily="34" charset="0"/>
              <a:buChar char="•"/>
            </a:pPr>
            <a:r>
              <a:rPr lang="en-US" sz="2400" b="1" dirty="0"/>
              <a:t>To visualize employee attendance trends using Excel charts, it’s important to first clarify the problem you are addressing and the objectives of your analysis. </a:t>
            </a:r>
            <a:endParaRPr lang="en-IN" sz="2400" b="1" dirty="0"/>
          </a:p>
          <a:p>
            <a:pPr marL="285750" indent="-285750">
              <a:buFont typeface="Arial" panose="020B0604020202020204" pitchFamily="34" charset="0"/>
              <a:buChar char="•"/>
            </a:pPr>
            <a:r>
              <a:rPr lang="en-US" sz="2400" b="1" dirty="0"/>
              <a:t>Here’s a structured approach to formulate the problem statement and then create relevant charts in Excel</a:t>
            </a:r>
            <a:r>
              <a:rPr lang="en-IN" sz="2400" b="1" dirty="0"/>
              <a:t>.</a:t>
            </a:r>
          </a:p>
          <a:p>
            <a:pPr marL="285750" indent="-285750">
              <a:buFont typeface="Arial" panose="020B0604020202020204" pitchFamily="34" charset="0"/>
              <a:buChar char="•"/>
            </a:pPr>
            <a:r>
              <a:rPr lang="en-IN" sz="2400" b="1" dirty="0"/>
              <a:t>Employee attendance is a critical metric for organizational productivity and workforce management.</a:t>
            </a:r>
          </a:p>
          <a:p>
            <a:pPr marL="285750" indent="-285750">
              <a:buFont typeface="Arial" panose="020B0604020202020204" pitchFamily="34" charset="0"/>
              <a:buChar char="•"/>
            </a:pPr>
            <a:r>
              <a:rPr lang="en-IN" sz="2400" b="1" dirty="0"/>
              <a:t>To visualize attendance data to identify trends, patterns, and potential problem areas.</a:t>
            </a:r>
            <a:endParaRPr lang="en-US" sz="24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CCDC2498-7EED-F862-587E-7CFAD85F8A5D}"/>
              </a:ext>
            </a:extLst>
          </p:cNvPr>
          <p:cNvSpPr txBox="1"/>
          <p:nvPr/>
        </p:nvSpPr>
        <p:spPr>
          <a:xfrm>
            <a:off x="665761" y="2049855"/>
            <a:ext cx="7366615" cy="3416320"/>
          </a:xfrm>
          <a:prstGeom prst="rect">
            <a:avLst/>
          </a:prstGeom>
          <a:noFill/>
        </p:spPr>
        <p:txBody>
          <a:bodyPr wrap="square">
            <a:spAutoFit/>
          </a:bodyPr>
          <a:lstStyle/>
          <a:p>
            <a:r>
              <a:rPr lang="en-US" sz="2400" b="1" dirty="0"/>
              <a:t>The analysis will employ a variety of chart types, including line charts for tracking attendance over time, bar charts for comparing attendance across different periods, heat maps to reveal daily or weekly patterns, and scatter plots to identify employees with consistent attendance issues. These visualizations will provide actionable insights that can help in decision-making, ultimately contributing to better attendance management and overall organizational efficiency.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id="{970B2503-6FB0-A951-B4C8-994BB8C71DDC}"/>
              </a:ext>
            </a:extLst>
          </p:cNvPr>
          <p:cNvSpPr txBox="1"/>
          <p:nvPr/>
        </p:nvSpPr>
        <p:spPr>
          <a:xfrm>
            <a:off x="587187" y="2019300"/>
            <a:ext cx="8994963" cy="4154984"/>
          </a:xfrm>
          <a:prstGeom prst="rect">
            <a:avLst/>
          </a:prstGeom>
          <a:noFill/>
        </p:spPr>
        <p:txBody>
          <a:bodyPr wrap="square">
            <a:spAutoFit/>
          </a:bodyPr>
          <a:lstStyle/>
          <a:p>
            <a:r>
              <a:rPr lang="en-US" sz="2400" b="1" dirty="0"/>
              <a:t>End Users for Visualizing Employee Attendance Trends:</a:t>
            </a:r>
            <a:endParaRPr lang="en-IN" sz="2400" b="1" dirty="0"/>
          </a:p>
          <a:p>
            <a:endParaRPr lang="en-IN" sz="2400" b="1" dirty="0"/>
          </a:p>
          <a:p>
            <a:r>
              <a:rPr lang="en-US" sz="2400" b="1" dirty="0"/>
              <a:t>1. HR Professionals: Monitor and manage overall attendance patterns.</a:t>
            </a:r>
            <a:endParaRPr lang="en-IN" sz="2400" b="1" dirty="0"/>
          </a:p>
          <a:p>
            <a:r>
              <a:rPr lang="en-US" sz="2400" b="1" dirty="0"/>
              <a:t>2. Team Managers: Track and address team-specific attendance issues.</a:t>
            </a:r>
            <a:endParaRPr lang="en-IN" sz="2400" b="1" dirty="0"/>
          </a:p>
          <a:p>
            <a:r>
              <a:rPr lang="en-US" sz="2400" b="1" dirty="0"/>
              <a:t>3. Executives: Use trends for strategic workforce decisions.</a:t>
            </a:r>
            <a:endParaRPr lang="en-IN" sz="2400" b="1" dirty="0"/>
          </a:p>
          <a:p>
            <a:r>
              <a:rPr lang="en-US" sz="2400" b="1" dirty="0"/>
              <a:t>4. Employee Relations Specialists: Identify and resolve attendance-related concerns.</a:t>
            </a:r>
            <a:endParaRPr lang="en-IN" sz="2400" b="1" dirty="0"/>
          </a:p>
          <a:p>
            <a:r>
              <a:rPr lang="en-US" sz="2400" b="1" dirty="0"/>
              <a:t>5. Payroll Teams: Ensure accurate compensation based on attendance data.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B74DCE7B-A294-6963-B742-FB9300B8DD9C}"/>
              </a:ext>
            </a:extLst>
          </p:cNvPr>
          <p:cNvSpPr txBox="1"/>
          <p:nvPr/>
        </p:nvSpPr>
        <p:spPr>
          <a:xfrm>
            <a:off x="3052482" y="2288285"/>
            <a:ext cx="8300936" cy="3416320"/>
          </a:xfrm>
          <a:prstGeom prst="rect">
            <a:avLst/>
          </a:prstGeom>
          <a:noFill/>
        </p:spPr>
        <p:txBody>
          <a:bodyPr wrap="square">
            <a:spAutoFit/>
          </a:bodyPr>
          <a:lstStyle/>
          <a:p>
            <a:pPr marL="342900" indent="-342900">
              <a:buFont typeface="Arial" panose="020B0604020202020204" pitchFamily="34" charset="0"/>
              <a:buChar char="•"/>
            </a:pPr>
            <a:r>
              <a:rPr lang="en-US" sz="2400" b="1" dirty="0"/>
              <a:t>Comprehensive Dashboard: An Excel-based dashboard that aggregates and visualizes attendance data, providing a clear overview of trends and patterns.</a:t>
            </a:r>
            <a:endParaRPr lang="en-IN" sz="2400" b="1" dirty="0"/>
          </a:p>
          <a:p>
            <a:pPr marL="342900" indent="-342900">
              <a:buFont typeface="Arial" panose="020B0604020202020204" pitchFamily="34" charset="0"/>
              <a:buChar char="•"/>
            </a:pPr>
            <a:r>
              <a:rPr lang="en-US" sz="2400" b="1" dirty="0"/>
              <a:t>Interactive Charts: Dynamic charts and graphs (e.g., line charts, bar charts, heat maps) that allow users to drill down into specific time periods, departments, or individual employees</a:t>
            </a:r>
            <a:r>
              <a:rPr lang="en-IN" sz="2400" b="1" dirty="0"/>
              <a:t>.</a:t>
            </a:r>
          </a:p>
          <a:p>
            <a:pPr marL="342900" indent="-342900">
              <a:buFont typeface="Arial" panose="020B0604020202020204" pitchFamily="34" charset="0"/>
              <a:buChar char="•"/>
            </a:pPr>
            <a:r>
              <a:rPr lang="en-US" sz="2400" b="1" dirty="0"/>
              <a:t>Automated Reporting: Streamlined processes for generating reports, reducing manual effort and minimizing errors.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7" name="Rectangle 1">
            <a:extLst>
              <a:ext uri="{FF2B5EF4-FFF2-40B4-BE49-F238E27FC236}">
                <a16:creationId xmlns:a16="http://schemas.microsoft.com/office/drawing/2014/main" id="{B5808D0F-CD66-4FC4-CD00-D31597914523}"/>
              </a:ext>
            </a:extLst>
          </p:cNvPr>
          <p:cNvSpPr>
            <a:spLocks noChangeArrowheads="1"/>
          </p:cNvSpPr>
          <p:nvPr/>
        </p:nvSpPr>
        <p:spPr bwMode="auto">
          <a:xfrm>
            <a:off x="656720" y="1471624"/>
            <a:ext cx="11436668"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Data Collection: Gather employee attendance data, including dates, employee IDs/names, check-in/check-out times, and any attendance status (e.g., present, absent, late).</a:t>
            </a:r>
            <a:endParaRPr kumimoji="0" lang="en-IN" altLang="en-US" sz="2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Data Organization: Structure the data in a tabular format, with rows representing each attendance record and columns for the date, employee details, and attendance status.</a:t>
            </a:r>
            <a:endParaRPr kumimoji="0" lang="en-IN" altLang="en-US" sz="2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Pivot Table: Use a Pivot Table to summarize attendance data by employee and month/year, allowing for quick trend analysis (e.g., total days present/absent).</a:t>
            </a:r>
            <a:endParaRPr kumimoji="0" lang="en-IN" altLang="en-US" sz="2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Charts: Create line charts or bar charts to visualize trends over time, such as monthly attendance rates or employee-specific trends. Heat maps can be used to highlight patterns in daily attendance.</a:t>
            </a:r>
            <a:endParaRPr kumimoji="0" lang="en-IN" altLang="en-US" sz="2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Conditional Formatting: Apply conditional formatting to easily spot irregularities, such as frequent absences or late check-ins, by color-coding the data</a:t>
            </a:r>
            <a:r>
              <a:rPr kumimoji="0" lang="en-IN" altLang="en-US" sz="2000" b="1"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Trend Analysis: Use the charts to identify trends, such as seasonal attendance dips or improvements, and to forecast future attendance patterns.</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1">
            <a:extLst>
              <a:ext uri="{FF2B5EF4-FFF2-40B4-BE49-F238E27FC236}">
                <a16:creationId xmlns:a16="http://schemas.microsoft.com/office/drawing/2014/main" id="{A0969A38-02C7-289F-5933-FCFC0C122246}"/>
              </a:ext>
            </a:extLst>
          </p:cNvPr>
          <p:cNvSpPr>
            <a:spLocks noChangeArrowheads="1"/>
          </p:cNvSpPr>
          <p:nvPr/>
        </p:nvSpPr>
        <p:spPr bwMode="auto">
          <a:xfrm>
            <a:off x="2384612" y="2284943"/>
            <a:ext cx="8892606"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Excel-based solution for visualizing employee attendance trends, focus on creating an experience that is both insightful and interactive. Imagine a dynamic dashboard where managers can instantly drill down into specific departments, employees, or time periods with just a few clicks. The power of slicers and timelines transforms raw attendance data into a customizable, user-friendly interface that speaks directly to the viewer's needs.</a:t>
            </a:r>
            <a:endParaRPr kumimoji="0" lang="en-IN" altLang="en-US" sz="2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IN" altLang="en-US" sz="2000" b="1" dirty="0">
                <a:latin typeface="Arial" panose="020B0604020202020204" pitchFamily="34" charset="0"/>
              </a:rPr>
              <a:t>This comprehensive, interactive, and automated solution goes beyond simple reporting to offer a powerful tool for managing employee attendance with precision and foresight.</a:t>
            </a:r>
            <a:endParaRPr kumimoji="0" lang="en-US" altLang="en-US" sz="2000" b="1"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232</TotalTime>
  <Words>837</Words>
  <Application>Microsoft Office PowerPoint</Application>
  <PresentationFormat>Widescreen</PresentationFormat>
  <Paragraphs>86</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SHANMUGAVEL. U</cp:lastModifiedBy>
  <cp:revision>18</cp:revision>
  <dcterms:created xsi:type="dcterms:W3CDTF">2024-03-29T15:07:22Z</dcterms:created>
  <dcterms:modified xsi:type="dcterms:W3CDTF">2024-08-31T05:42:54Z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