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65" r:id="rId14"/>
    <p:sldId id="272" r:id="rId15"/>
    <p:sldId id="273" r:id="rId16"/>
    <p:sldId id="274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554" y="-5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Sheet1!$D$9</c:f>
              <c:strCache>
                <c:ptCount val="1"/>
                <c:pt idx="0">
                  <c:v>Salary</c:v>
                </c:pt>
              </c:strCache>
            </c:strRef>
          </c:tx>
          <c:dLbls>
            <c:dLbl>
              <c:idx val="9"/>
              <c:layout>
                <c:manualLayout>
                  <c:x val="-0.13841682461540089"/>
                  <c:y val="7.151661834165330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Sheet1!$C$10:$C$19</c:f>
              <c:strCache>
                <c:ptCount val="10"/>
                <c:pt idx="0">
                  <c:v>Oona Donan</c:v>
                </c:pt>
                <c:pt idx="1">
                  <c:v>Mick Spraberry</c:v>
                </c:pt>
                <c:pt idx="2">
                  <c:v>Freddy Linford</c:v>
                </c:pt>
                <c:pt idx="3">
                  <c:v>Mackenzie Hannis</c:v>
                </c:pt>
                <c:pt idx="4">
                  <c:v>Collen Dunbleton</c:v>
                </c:pt>
                <c:pt idx="5">
                  <c:v>Nananne Gehringer</c:v>
                </c:pt>
                <c:pt idx="6">
                  <c:v>Jessica Callcott</c:v>
                </c:pt>
                <c:pt idx="7">
                  <c:v> Leena Bruckshaw</c:v>
                </c:pt>
                <c:pt idx="8">
                  <c:v>Billi Fellgate</c:v>
                </c:pt>
                <c:pt idx="9">
                  <c:v>Magnum Locksley</c:v>
                </c:pt>
              </c:strCache>
            </c:strRef>
          </c:cat>
          <c:val>
            <c:numRef>
              <c:f>Sheet1!$D$10:$D$19</c:f>
              <c:numCache>
                <c:formatCode>General</c:formatCode>
                <c:ptCount val="10"/>
                <c:pt idx="0">
                  <c:v>88360.79</c:v>
                </c:pt>
                <c:pt idx="1">
                  <c:v>85879.23</c:v>
                </c:pt>
                <c:pt idx="2">
                  <c:v>93128.34</c:v>
                </c:pt>
                <c:pt idx="3">
                  <c:v>57002.02</c:v>
                </c:pt>
                <c:pt idx="4">
                  <c:v>118976.16</c:v>
                </c:pt>
                <c:pt idx="5">
                  <c:v>104802.63</c:v>
                </c:pt>
                <c:pt idx="6">
                  <c:v>66017.179999999993</c:v>
                </c:pt>
                <c:pt idx="7">
                  <c:v>74279.009999999995</c:v>
                </c:pt>
                <c:pt idx="8">
                  <c:v>68980.52</c:v>
                </c:pt>
                <c:pt idx="9">
                  <c:v>42314.39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270031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490661" y="28956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</a:t>
            </a:r>
            <a:r>
              <a:rPr lang="en-US" sz="2400" dirty="0" smtClean="0"/>
              <a:t>: K. V. ASHWINI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       </a:t>
            </a:r>
            <a:r>
              <a:rPr lang="en-US" sz="2400" b="1" dirty="0" smtClean="0"/>
              <a:t>: </a:t>
            </a:r>
            <a:r>
              <a:rPr lang="en-US" sz="2400" dirty="0" smtClean="0"/>
              <a:t>312208451</a:t>
            </a:r>
          </a:p>
          <a:p>
            <a:r>
              <a:rPr lang="en-US" sz="2400" b="1" dirty="0" smtClean="0"/>
              <a:t>NM ID</a:t>
            </a:r>
            <a:r>
              <a:rPr lang="en-US" sz="2400" b="1" dirty="0"/>
              <a:t> </a:t>
            </a:r>
            <a:r>
              <a:rPr lang="en-US" sz="2400" b="1" dirty="0" smtClean="0"/>
              <a:t>                   :</a:t>
            </a:r>
            <a:r>
              <a:rPr lang="en-US" sz="2400" dirty="0" smtClean="0"/>
              <a:t>19E811C526C207B95864FE7DBF297B74</a:t>
            </a:r>
            <a:endParaRPr lang="en-US" sz="2400" dirty="0"/>
          </a:p>
          <a:p>
            <a:r>
              <a:rPr lang="en-US" sz="2400" b="1" dirty="0" smtClean="0"/>
              <a:t>DEPARTMENT       : </a:t>
            </a:r>
            <a:r>
              <a:rPr lang="en-US" sz="2400" dirty="0" smtClean="0"/>
              <a:t>B.COM (COMMERCE)</a:t>
            </a:r>
            <a:endParaRPr lang="en-US" sz="2400" dirty="0"/>
          </a:p>
          <a:p>
            <a:r>
              <a:rPr lang="en-US" sz="2400" b="1" dirty="0" smtClean="0"/>
              <a:t>COLLEGE                : </a:t>
            </a:r>
            <a:r>
              <a:rPr lang="en-US" sz="2400" dirty="0" smtClean="0"/>
              <a:t>CHELLAMMAL WOMEN’S COLLEGE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61271" y="1295400"/>
            <a:ext cx="91971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Collection</a:t>
            </a:r>
          </a:p>
          <a:p>
            <a:r>
              <a:rPr lang="en-US" dirty="0"/>
              <a:t>	</a:t>
            </a:r>
            <a:r>
              <a:rPr lang="en-US" dirty="0" smtClean="0"/>
              <a:t>Data collected during date of joining from the employee</a:t>
            </a:r>
          </a:p>
          <a:p>
            <a:endParaRPr lang="en-US" dirty="0" smtClean="0"/>
          </a:p>
          <a:p>
            <a:r>
              <a:rPr lang="en-US" dirty="0" smtClean="0"/>
              <a:t>Data cleaning</a:t>
            </a:r>
          </a:p>
          <a:p>
            <a:r>
              <a:rPr lang="en-US" dirty="0"/>
              <a:t>	</a:t>
            </a:r>
            <a:r>
              <a:rPr lang="en-US" dirty="0" smtClean="0"/>
              <a:t>Employee name and department were highlighted, Null Cell were Removed. Date Cell 	was formatted to Standard format (Month, Date, Year)</a:t>
            </a:r>
          </a:p>
          <a:p>
            <a:endParaRPr lang="en-US" dirty="0" smtClean="0"/>
          </a:p>
          <a:p>
            <a:r>
              <a:rPr lang="en-US" dirty="0" smtClean="0"/>
              <a:t>Techniques</a:t>
            </a:r>
          </a:p>
          <a:p>
            <a:r>
              <a:rPr lang="en-US" dirty="0"/>
              <a:t>	</a:t>
            </a:r>
            <a:r>
              <a:rPr lang="en-US" dirty="0" smtClean="0"/>
              <a:t>Chart – Pie Chart </a:t>
            </a:r>
          </a:p>
          <a:p>
            <a:r>
              <a:rPr lang="en-US" dirty="0" smtClean="0"/>
              <a:t>Formula</a:t>
            </a:r>
          </a:p>
          <a:p>
            <a:r>
              <a:rPr lang="en-US" dirty="0" smtClean="0"/>
              <a:t>	Minimum, Maximum</a:t>
            </a:r>
          </a:p>
          <a:p>
            <a:r>
              <a:rPr lang="en-US" dirty="0"/>
              <a:t>	</a:t>
            </a:r>
            <a:r>
              <a:rPr lang="en-US" dirty="0" smtClean="0"/>
              <a:t>Over time Calculation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/>
              <a:t>	</a:t>
            </a:r>
            <a:r>
              <a:rPr lang="en-US" dirty="0" smtClean="0"/>
              <a:t>Filter </a:t>
            </a:r>
          </a:p>
          <a:p>
            <a:r>
              <a:rPr lang="en-US" dirty="0"/>
              <a:t>	</a:t>
            </a:r>
            <a:r>
              <a:rPr lang="en-US" dirty="0" smtClean="0"/>
              <a:t>Custom Sort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5768936" cy="268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856" y="2438400"/>
            <a:ext cx="5679498" cy="305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0312" y="1281183"/>
            <a:ext cx="11363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filter</a:t>
            </a:r>
            <a:r>
              <a:rPr lang="en-US" dirty="0" smtClean="0"/>
              <a:t>, Male and Female employee were filtered , Now using Advance </a:t>
            </a:r>
            <a:r>
              <a:rPr lang="en-US" b="1" dirty="0" smtClean="0"/>
              <a:t>filter by </a:t>
            </a:r>
            <a:r>
              <a:rPr lang="en-US" b="1" dirty="0" err="1" smtClean="0"/>
              <a:t>colour</a:t>
            </a:r>
            <a:r>
              <a:rPr lang="en-US" dirty="0" smtClean="0"/>
              <a:t>, Gender can be found by colors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1295400"/>
            <a:ext cx="10681335" cy="738664"/>
          </a:xfrm>
        </p:spPr>
        <p:txBody>
          <a:bodyPr/>
          <a:lstStyle/>
          <a:p>
            <a:r>
              <a:rPr lang="en-US" sz="2400" b="0" dirty="0" smtClean="0"/>
              <a:t>Pie Chart for the first 10 employee has been graphed with their Salary using Chart </a:t>
            </a:r>
            <a:endParaRPr lang="en-US" sz="2400" b="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243385"/>
              </p:ext>
            </p:extLst>
          </p:nvPr>
        </p:nvGraphicFramePr>
        <p:xfrm>
          <a:off x="2133600" y="1676400"/>
          <a:ext cx="6934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bject 7"/>
          <p:cNvSpPr txBox="1">
            <a:spLocks/>
          </p:cNvSpPr>
          <p:nvPr/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mtClean="0"/>
              <a:t>R</a:t>
            </a:r>
            <a:r>
              <a:rPr lang="en-US" spc="-40" smtClean="0"/>
              <a:t>E</a:t>
            </a:r>
            <a:r>
              <a:rPr lang="en-US" spc="15" smtClean="0"/>
              <a:t>S</a:t>
            </a:r>
            <a:r>
              <a:rPr lang="en-US" spc="-30" smtClean="0"/>
              <a:t>U</a:t>
            </a:r>
            <a:r>
              <a:rPr lang="en-US" spc="-405" smtClean="0"/>
              <a:t>L</a:t>
            </a:r>
            <a:r>
              <a:rPr lang="en-US" smtClean="0"/>
              <a:t>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1774230"/>
            <a:ext cx="11388436" cy="476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1127899"/>
            <a:ext cx="6827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Formula, Minimum and Maximum Salary paid employee is found</a:t>
            </a:r>
          </a:p>
          <a:p>
            <a:r>
              <a:rPr lang="en-US" dirty="0" smtClean="0"/>
              <a:t>Formula: =MIN(Value1, Value50), =MAX(Value1,Value50)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10820400" cy="430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bject 7"/>
          <p:cNvSpPr txBox="1">
            <a:spLocks/>
          </p:cNvSpPr>
          <p:nvPr/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mtClean="0"/>
              <a:t>R</a:t>
            </a:r>
            <a:r>
              <a:rPr lang="en-US" spc="-40" smtClean="0"/>
              <a:t>E</a:t>
            </a:r>
            <a:r>
              <a:rPr lang="en-US" spc="15" smtClean="0"/>
              <a:t>S</a:t>
            </a:r>
            <a:r>
              <a:rPr lang="en-US" spc="-30" smtClean="0"/>
              <a:t>U</a:t>
            </a:r>
            <a:r>
              <a:rPr lang="en-US" spc="-405" smtClean="0"/>
              <a:t>L</a:t>
            </a:r>
            <a:r>
              <a:rPr lang="en-US" smtClean="0"/>
              <a:t>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6691" y="1195226"/>
            <a:ext cx="7997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Sort Function, Employee getting paid  from Minimum to Maximum is ordered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9762"/>
            <a:ext cx="11430000" cy="461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bject 7"/>
          <p:cNvSpPr txBox="1">
            <a:spLocks/>
          </p:cNvSpPr>
          <p:nvPr/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mtClean="0"/>
              <a:t>R</a:t>
            </a:r>
            <a:r>
              <a:rPr lang="en-US" spc="-40" smtClean="0"/>
              <a:t>E</a:t>
            </a:r>
            <a:r>
              <a:rPr lang="en-US" spc="15" smtClean="0"/>
              <a:t>S</a:t>
            </a:r>
            <a:r>
              <a:rPr lang="en-US" spc="-30" smtClean="0"/>
              <a:t>U</a:t>
            </a:r>
            <a:r>
              <a:rPr lang="en-US" spc="-405" smtClean="0"/>
              <a:t>L</a:t>
            </a:r>
            <a:r>
              <a:rPr lang="en-US" smtClean="0"/>
              <a:t>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6691" y="1195226"/>
            <a:ext cx="553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Sort Function, Employee’s date of joining is ordered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1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90800"/>
            <a:ext cx="700508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13602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Employee who worked overtime has been calculated using </a:t>
            </a:r>
            <a:r>
              <a:rPr lang="en-US" dirty="0" smtClean="0"/>
              <a:t>formula</a:t>
            </a:r>
          </a:p>
          <a:p>
            <a:r>
              <a:rPr lang="en-US" dirty="0" smtClean="0"/>
              <a:t>= (Out time – In time)-Time(Working hours, Minutes, 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25351" y="1828800"/>
            <a:ext cx="789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</a:t>
            </a:r>
            <a:r>
              <a:rPr lang="en-US" dirty="0" smtClean="0"/>
              <a:t> the above information, it is concluded that information collected during Data joining has been cleaned, sorted and arranged.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Recruitment Analysis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413212"/>
            <a:ext cx="2324100" cy="5232169"/>
            <a:chOff x="8947006" y="844781"/>
            <a:chExt cx="2324100" cy="5232169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7006" y="844781"/>
              <a:ext cx="2324100" cy="160608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76275" y="457200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4"/>
          </p:nvPr>
        </p:nvSpPr>
        <p:spPr>
          <a:xfrm>
            <a:off x="584056" y="2689502"/>
            <a:ext cx="8940944" cy="3877985"/>
          </a:xfrm>
        </p:spPr>
        <p:txBody>
          <a:bodyPr/>
          <a:lstStyle/>
          <a:p>
            <a:r>
              <a:rPr lang="en-US" sz="2800" kern="1200" dirty="0">
                <a:solidFill>
                  <a:schemeClr val="tx1"/>
                </a:solidFill>
              </a:rPr>
              <a:t>Employee Data set:-</a:t>
            </a:r>
          </a:p>
          <a:p>
            <a:endParaRPr lang="en-US" sz="2800" kern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800" kern="1200" dirty="0">
                <a:solidFill>
                  <a:schemeClr val="tx1"/>
                </a:solidFill>
              </a:rPr>
              <a:t>Highlighted Employee Name , Department </a:t>
            </a:r>
          </a:p>
          <a:p>
            <a:pPr marL="342900" indent="-342900">
              <a:buAutoNum type="arabicPeriod"/>
            </a:pPr>
            <a:r>
              <a:rPr lang="en-US" sz="2800" kern="1200" dirty="0">
                <a:solidFill>
                  <a:schemeClr val="tx1"/>
                </a:solidFill>
              </a:rPr>
              <a:t>Using filter, filtered Gender( Male in red, Female in Green)</a:t>
            </a:r>
          </a:p>
          <a:p>
            <a:pPr marL="342900" indent="-342900">
              <a:buAutoNum type="arabicPeriod"/>
            </a:pPr>
            <a:r>
              <a:rPr lang="en-US" sz="2800" kern="1200" dirty="0">
                <a:solidFill>
                  <a:schemeClr val="tx1"/>
                </a:solidFill>
              </a:rPr>
              <a:t>Pie chart for First 10 Employee</a:t>
            </a:r>
          </a:p>
          <a:p>
            <a:pPr marL="342900" indent="-342900">
              <a:buAutoNum type="arabicPeriod"/>
            </a:pPr>
            <a:r>
              <a:rPr lang="en-US" sz="2800" kern="1200" dirty="0">
                <a:solidFill>
                  <a:schemeClr val="tx1"/>
                </a:solidFill>
              </a:rPr>
              <a:t>Using Formulae, Employee who is paid maximum and minimum </a:t>
            </a:r>
          </a:p>
          <a:p>
            <a:pPr marL="342900" indent="-342900">
              <a:buAutoNum type="arabicPeriod"/>
            </a:pP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7983" y="1218396"/>
            <a:ext cx="941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project is on Employee Data set Analysis  using Basic information during the recruiting process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Using Excel function the Problem statements shall be addressed. </a:t>
            </a:r>
            <a:endParaRPr lang="en-US" sz="2800" dirty="0" smtClean="0"/>
          </a:p>
          <a:p>
            <a:pPr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these sorted data will be used by HR professionals, Management resources to view basic information of their employees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910075" y="2438400"/>
            <a:ext cx="3328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Filter, Advance filter by </a:t>
            </a:r>
            <a:r>
              <a:rPr lang="en-US" dirty="0" err="1" smtClean="0"/>
              <a:t>colour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Chart – Pie Chart</a:t>
            </a:r>
          </a:p>
          <a:p>
            <a:pPr marL="342900" indent="-342900">
              <a:buAutoNum type="arabicPeriod"/>
            </a:pPr>
            <a:r>
              <a:rPr lang="en-US" dirty="0" smtClean="0"/>
              <a:t>Sort – Custom sort </a:t>
            </a:r>
          </a:p>
          <a:p>
            <a:pPr marL="342900" indent="-342900">
              <a:buAutoNum type="arabicPeriod"/>
            </a:pPr>
            <a:r>
              <a:rPr lang="en-US" dirty="0" smtClean="0"/>
              <a:t>Sort by Date of joining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53212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 Data set</a:t>
            </a:r>
          </a:p>
          <a:p>
            <a:r>
              <a:rPr lang="en-US" dirty="0" smtClean="0"/>
              <a:t>1.Draft Employee Dataset (Data derived during joining)</a:t>
            </a:r>
          </a:p>
          <a:p>
            <a:r>
              <a:rPr lang="en-US" dirty="0" smtClean="0"/>
              <a:t>2.Features – 10</a:t>
            </a:r>
          </a:p>
          <a:p>
            <a:r>
              <a:rPr lang="en-US" dirty="0" err="1" smtClean="0"/>
              <a:t>Emp</a:t>
            </a:r>
            <a:r>
              <a:rPr lang="en-US" dirty="0" smtClean="0"/>
              <a:t> ID</a:t>
            </a:r>
          </a:p>
          <a:p>
            <a:r>
              <a:rPr lang="en-US" dirty="0" smtClean="0"/>
              <a:t>Name</a:t>
            </a:r>
            <a:endParaRPr lang="en-US" dirty="0"/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Department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Start date</a:t>
            </a:r>
          </a:p>
          <a:p>
            <a:r>
              <a:rPr lang="en-US" dirty="0" smtClean="0"/>
              <a:t>FTE</a:t>
            </a:r>
          </a:p>
          <a:p>
            <a:r>
              <a:rPr lang="en-US" dirty="0" smtClean="0"/>
              <a:t>Employee Type</a:t>
            </a:r>
          </a:p>
          <a:p>
            <a:r>
              <a:rPr lang="en-US" dirty="0" smtClean="0"/>
              <a:t>Work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1194" y="1010899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754" y="2600325"/>
            <a:ext cx="690296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1194" y="2014357"/>
            <a:ext cx="646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 who worked overtime has been calculated using formula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382</Words>
  <Application>Microsoft Office PowerPoint</Application>
  <PresentationFormat>Custom</PresentationFormat>
  <Paragraphs>97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Pie Chart for the first 10 employee has been graphed with their Salary using Chart </vt:lpstr>
      <vt:lpstr>RESULTS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BALAJI</cp:lastModifiedBy>
  <cp:revision>23</cp:revision>
  <dcterms:created xsi:type="dcterms:W3CDTF">2024-03-29T15:07:22Z</dcterms:created>
  <dcterms:modified xsi:type="dcterms:W3CDTF">2024-08-31T11:00:28Z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