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519"/>
    <a:srgbClr val="1E4C36"/>
    <a:srgbClr val="40D06D"/>
    <a:srgbClr val="FFFFFF"/>
    <a:srgbClr val="000033"/>
    <a:srgbClr val="F1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8AE1-EFAE-4C73-9392-430E40AED8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1417-2C61-42AC-A248-0943D70C2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4A09-3191-41BB-A5FB-3E093E41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C7AAF-BF26-49C3-A4A9-83AB21D4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9072-1CF7-4434-ACDF-CF70024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41DA-5EB0-4BCE-B49B-49CBCEC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A04-64A5-4407-9876-AC3A010B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5122-AEC0-42C0-B67D-C63F9C6D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3F6AC-A3D1-4B82-B009-F4FA21F9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9BC9-CA8C-4DFD-841A-EB3455DD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ACFB-AE67-43AC-A5E5-9FF008D3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3B6B-87A1-4E19-BEEE-9DEFEE6E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1F80-EE7B-4A91-B9BE-BFF7CBC3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65039-A2EE-4F96-B68C-35937E26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3C8B-923C-4ACA-B306-9633D918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91F9-EFC7-45DE-9579-F456B540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01C-C65C-49EA-B795-96BAA6F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660-7598-4E34-9BF3-BF52DFE8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3A00-1F0D-46D1-976B-2B245F70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D619-BA1A-4986-8EE6-2718EBFF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F8F2-36AE-4598-B2F6-7972D6C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8DB2-19E5-4C2E-94BA-A9F73F9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A57C-F717-46E9-8E77-B051192B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CB7C-53FD-416A-8C7F-D2BA2467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1EDD-815C-4B7B-81CA-A68B017C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307F-8647-40D1-8B39-73C05A53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4FFE-B958-4251-B63A-E57A041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2535-A8EB-4133-8511-B09C0CCE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F6DF-F24B-4437-A1A6-608C2B562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42AC2-CF25-4014-BD4A-CBAF38C0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44F3-F40B-4F64-A2FF-FDCEBED8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07588-705B-4BB6-9EF1-94E036B8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3090-1DC2-4759-8943-5014FB3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5742-BBA6-465B-984C-3567D777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72ED-6D51-406C-84E5-054EEF2B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A7BC-504E-4363-9B7F-16547FCB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0AB77-6922-499C-AB91-C9EEEDE9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6F80D-82BE-46E2-B761-46EBDD09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6D636-B715-4745-9014-D15C2EF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2740B-ED3F-4434-85EC-C78500B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DAB6-3477-4183-A75F-DEC155EB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77B7-BC93-457E-A9B3-924C6DCA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3E548-DE48-4158-A6D7-516F7AE0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1B82-5FAD-474C-A2FA-ED99012F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65AA-D638-4B21-8D7D-15D5E68E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D8C95-561B-47D9-9F8C-E3A0D49B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5EEBD-71F1-4377-A585-352EFC2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15318-75AE-4172-A124-DBD492E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8B85-2EAD-4C9F-88D3-5C18AF32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8348-2C92-40D6-905F-2EC99BB2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63BF-ACE2-4633-B467-F268094C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DB3-A6BB-42D3-826E-18A05F9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AFD08-E3D4-4EB0-AC97-D49CF69C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0D8-17B1-42DE-95E3-A8E41D71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1137-8887-4860-A352-DBAD0DD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DF689-BC4A-4534-896F-CC7A307E6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58D6-C094-43AE-BBC0-69D51613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6541-61F9-45B0-AB2E-B0ED1F1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9244-3A9C-4819-9476-B37997D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E37C-C0E3-48A7-A276-5E31285F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CA18D-0B84-4C19-A991-6FACDAC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7107-B60E-4234-8681-E677EE23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CF99-3B5F-4270-9CA9-2F26C30B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2562-5478-4178-A6F8-CC6853920E4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BAF2-9565-4A17-9A8E-99B19A341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52B4-C425-4C3F-93B8-2FEDF01CE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8110339" y="21189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110339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NEW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91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18E3A-38F8-45E2-A028-C59C7199D34E}"/>
              </a:ext>
            </a:extLst>
          </p:cNvPr>
          <p:cNvSpPr/>
          <p:nvPr/>
        </p:nvSpPr>
        <p:spPr>
          <a:xfrm>
            <a:off x="583666" y="561575"/>
            <a:ext cx="50722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Doe (23456)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Doe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Doe (12345)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37B73-FADE-4626-897B-AF4BA23FB9C7}"/>
              </a:ext>
            </a:extLst>
          </p:cNvPr>
          <p:cNvSpPr/>
          <p:nvPr/>
        </p:nvSpPr>
        <p:spPr>
          <a:xfrm>
            <a:off x="719847" y="3861881"/>
            <a:ext cx="4887403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7A8CF14-9B9A-48B1-926E-E64421AF920F}"/>
              </a:ext>
            </a:extLst>
          </p:cNvPr>
          <p:cNvSpPr/>
          <p:nvPr/>
        </p:nvSpPr>
        <p:spPr>
          <a:xfrm rot="10800000">
            <a:off x="4883286" y="3998068"/>
            <a:ext cx="466928" cy="29183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F3871-A798-44A1-A9BB-98327E629BAF}"/>
              </a:ext>
            </a:extLst>
          </p:cNvPr>
          <p:cNvSpPr/>
          <p:nvPr/>
        </p:nvSpPr>
        <p:spPr>
          <a:xfrm>
            <a:off x="719847" y="4387175"/>
            <a:ext cx="4887403" cy="111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69FEB-402C-42B8-9AC1-6FAB566AD56F}"/>
              </a:ext>
            </a:extLst>
          </p:cNvPr>
          <p:cNvSpPr txBox="1"/>
          <p:nvPr/>
        </p:nvSpPr>
        <p:spPr>
          <a:xfrm>
            <a:off x="719847" y="4513634"/>
            <a:ext cx="496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101</a:t>
            </a:r>
          </a:p>
          <a:p>
            <a:r>
              <a:rPr lang="en-US" dirty="0"/>
              <a:t>2 – 201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0977B-90FB-4251-9B91-155777A1CBD0}"/>
              </a:ext>
            </a:extLst>
          </p:cNvPr>
          <p:cNvSpPr/>
          <p:nvPr/>
        </p:nvSpPr>
        <p:spPr>
          <a:xfrm>
            <a:off x="719846" y="4809611"/>
            <a:ext cx="4887403" cy="332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B9321-C2C4-48FA-ABE7-C8A980F6DD1D}"/>
              </a:ext>
            </a:extLst>
          </p:cNvPr>
          <p:cNvSpPr/>
          <p:nvPr/>
        </p:nvSpPr>
        <p:spPr>
          <a:xfrm>
            <a:off x="841070" y="3820069"/>
            <a:ext cx="1016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76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4CB38-D6B1-4E07-8C0D-2B88BB25D865}"/>
              </a:ext>
            </a:extLst>
          </p:cNvPr>
          <p:cNvSpPr txBox="1"/>
          <p:nvPr/>
        </p:nvSpPr>
        <p:spPr>
          <a:xfrm>
            <a:off x="2248678" y="2756426"/>
            <a:ext cx="69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</a:t>
            </a:r>
            <a:r>
              <a:rPr lang="en-US" dirty="0" err="1"/>
              <a:t>dsjkak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B872D-4E17-4A16-961B-10E152675CE4}"/>
              </a:ext>
            </a:extLst>
          </p:cNvPr>
          <p:cNvSpPr/>
          <p:nvPr/>
        </p:nvSpPr>
        <p:spPr>
          <a:xfrm>
            <a:off x="1380930" y="3325592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BAE9E-24E2-447A-A17D-C45E5BC1F077}"/>
              </a:ext>
            </a:extLst>
          </p:cNvPr>
          <p:cNvSpPr/>
          <p:nvPr/>
        </p:nvSpPr>
        <p:spPr>
          <a:xfrm>
            <a:off x="1380930" y="4053380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E781A-3BB0-4981-AC2A-2EDE9A50E4B6}"/>
              </a:ext>
            </a:extLst>
          </p:cNvPr>
          <p:cNvSpPr/>
          <p:nvPr/>
        </p:nvSpPr>
        <p:spPr>
          <a:xfrm>
            <a:off x="1380930" y="1987424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856FC-87D7-475C-8D7A-88D8B00656C4}"/>
              </a:ext>
            </a:extLst>
          </p:cNvPr>
          <p:cNvSpPr txBox="1"/>
          <p:nvPr/>
        </p:nvSpPr>
        <p:spPr>
          <a:xfrm>
            <a:off x="1735494" y="858416"/>
            <a:ext cx="72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Students to Class</a:t>
            </a:r>
          </a:p>
        </p:txBody>
      </p:sp>
    </p:spTree>
    <p:extLst>
      <p:ext uri="{BB962C8B-B14F-4D97-AF65-F5344CB8AC3E}">
        <p14:creationId xmlns:p14="http://schemas.microsoft.com/office/powerpoint/2010/main" val="33941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9D70E-3E24-47CC-9B29-822165AEA65A}"/>
              </a:ext>
            </a:extLst>
          </p:cNvPr>
          <p:cNvSpPr/>
          <p:nvPr/>
        </p:nvSpPr>
        <p:spPr>
          <a:xfrm>
            <a:off x="2982597" y="65514"/>
            <a:ext cx="58722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Assignment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FB645-DDDD-45A5-93C7-C406E7E13FAD}"/>
              </a:ext>
            </a:extLst>
          </p:cNvPr>
          <p:cNvSpPr/>
          <p:nvPr/>
        </p:nvSpPr>
        <p:spPr>
          <a:xfrm>
            <a:off x="2637940" y="989400"/>
            <a:ext cx="116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0965A-872E-493C-95CB-45F54BD41A1A}"/>
              </a:ext>
            </a:extLst>
          </p:cNvPr>
          <p:cNvSpPr/>
          <p:nvPr/>
        </p:nvSpPr>
        <p:spPr>
          <a:xfrm>
            <a:off x="2652812" y="2707343"/>
            <a:ext cx="1095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BA65-D329-4CBD-8916-BE2D29457763}"/>
              </a:ext>
            </a:extLst>
          </p:cNvPr>
          <p:cNvSpPr txBox="1"/>
          <p:nvPr/>
        </p:nvSpPr>
        <p:spPr>
          <a:xfrm>
            <a:off x="3200400" y="1913286"/>
            <a:ext cx="798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      		 Exam       	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3CD22-8366-4659-B71D-DE723E9A2B27}"/>
              </a:ext>
            </a:extLst>
          </p:cNvPr>
          <p:cNvSpPr/>
          <p:nvPr/>
        </p:nvSpPr>
        <p:spPr>
          <a:xfrm>
            <a:off x="2982597" y="1790175"/>
            <a:ext cx="2009281" cy="70788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F740-104E-4DF4-A56B-17416183196F}"/>
              </a:ext>
            </a:extLst>
          </p:cNvPr>
          <p:cNvSpPr/>
          <p:nvPr/>
        </p:nvSpPr>
        <p:spPr>
          <a:xfrm>
            <a:off x="5353159" y="1764526"/>
            <a:ext cx="1898282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40596-1132-49C3-87C3-68FE348B1BAC}"/>
              </a:ext>
            </a:extLst>
          </p:cNvPr>
          <p:cNvSpPr/>
          <p:nvPr/>
        </p:nvSpPr>
        <p:spPr>
          <a:xfrm>
            <a:off x="7553222" y="1790175"/>
            <a:ext cx="1796638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3F3B5-D15F-43C0-8C81-663568083BF7}"/>
              </a:ext>
            </a:extLst>
          </p:cNvPr>
          <p:cNvSpPr/>
          <p:nvPr/>
        </p:nvSpPr>
        <p:spPr>
          <a:xfrm>
            <a:off x="3093596" y="3637947"/>
            <a:ext cx="6256264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9699D-4715-4F98-902D-C17D88C92423}"/>
              </a:ext>
            </a:extLst>
          </p:cNvPr>
          <p:cNvSpPr/>
          <p:nvPr/>
        </p:nvSpPr>
        <p:spPr>
          <a:xfrm>
            <a:off x="1887854" y="4483050"/>
            <a:ext cx="979761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to (Drop down choose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q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uestion (text box, points text box)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button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82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2730004" y="0"/>
            <a:ext cx="68999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Student. Take a new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9533650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11274022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10280311" y="1815996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10625754" y="1676657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9149E-B5D9-4A9D-BFD6-2AB4FFA23CFD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DAD0F-9570-4169-B0A0-8B117C48A2E5}"/>
              </a:ext>
            </a:extLst>
          </p:cNvPr>
          <p:cNvSpPr/>
          <p:nvPr/>
        </p:nvSpPr>
        <p:spPr>
          <a:xfrm>
            <a:off x="5168041" y="703151"/>
            <a:ext cx="1665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82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1896055" y="0"/>
            <a:ext cx="856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Teacher. Grade a Completed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5570376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5570376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B4084-FC68-4F1D-AE73-07B0C094B63D}"/>
              </a:ext>
            </a:extLst>
          </p:cNvPr>
          <p:cNvSpPr/>
          <p:nvPr/>
        </p:nvSpPr>
        <p:spPr>
          <a:xfrm>
            <a:off x="6610738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C3431-69BD-4F96-8216-30D7EF22889C}"/>
              </a:ext>
            </a:extLst>
          </p:cNvPr>
          <p:cNvSpPr/>
          <p:nvPr/>
        </p:nvSpPr>
        <p:spPr>
          <a:xfrm>
            <a:off x="6307494" y="2640562"/>
            <a:ext cx="4460033" cy="2062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8955832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27898-DEC4-41D3-A0A2-34E71D2EF074}"/>
              </a:ext>
            </a:extLst>
          </p:cNvPr>
          <p:cNvSpPr/>
          <p:nvPr/>
        </p:nvSpPr>
        <p:spPr>
          <a:xfrm>
            <a:off x="8254565" y="1516625"/>
            <a:ext cx="45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9301275" y="167080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302E7-C885-4883-9C6E-D15B730B26D2}"/>
              </a:ext>
            </a:extLst>
          </p:cNvPr>
          <p:cNvSpPr/>
          <p:nvPr/>
        </p:nvSpPr>
        <p:spPr>
          <a:xfrm>
            <a:off x="6923001" y="166147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46195-4ADC-46D2-8EC1-9CD91EDE9E7A}"/>
              </a:ext>
            </a:extLst>
          </p:cNvPr>
          <p:cNvSpPr/>
          <p:nvPr/>
        </p:nvSpPr>
        <p:spPr>
          <a:xfrm>
            <a:off x="6465549" y="2763723"/>
            <a:ext cx="2241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lang="en-US" sz="4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9149E-B5D9-4A9D-BFD6-2AB4FFA23CFD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6660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1789939" y="0"/>
            <a:ext cx="87800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 and Student. Graded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5570376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5570376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B4084-FC68-4F1D-AE73-07B0C094B63D}"/>
              </a:ext>
            </a:extLst>
          </p:cNvPr>
          <p:cNvSpPr/>
          <p:nvPr/>
        </p:nvSpPr>
        <p:spPr>
          <a:xfrm>
            <a:off x="6610738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C3431-69BD-4F96-8216-30D7EF22889C}"/>
              </a:ext>
            </a:extLst>
          </p:cNvPr>
          <p:cNvSpPr/>
          <p:nvPr/>
        </p:nvSpPr>
        <p:spPr>
          <a:xfrm>
            <a:off x="6307494" y="2640562"/>
            <a:ext cx="4460033" cy="2062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8955832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27898-DEC4-41D3-A0A2-34E71D2EF074}"/>
              </a:ext>
            </a:extLst>
          </p:cNvPr>
          <p:cNvSpPr/>
          <p:nvPr/>
        </p:nvSpPr>
        <p:spPr>
          <a:xfrm>
            <a:off x="8254565" y="1516625"/>
            <a:ext cx="45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9301275" y="167080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302E7-C885-4883-9C6E-D15B730B26D2}"/>
              </a:ext>
            </a:extLst>
          </p:cNvPr>
          <p:cNvSpPr/>
          <p:nvPr/>
        </p:nvSpPr>
        <p:spPr>
          <a:xfrm>
            <a:off x="6923001" y="166147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46195-4ADC-46D2-8EC1-9CD91EDE9E7A}"/>
              </a:ext>
            </a:extLst>
          </p:cNvPr>
          <p:cNvSpPr/>
          <p:nvPr/>
        </p:nvSpPr>
        <p:spPr>
          <a:xfrm>
            <a:off x="6465549" y="2763723"/>
            <a:ext cx="2241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04BF0-9351-492E-8DC0-2EA7CEB06D8C}"/>
              </a:ext>
            </a:extLst>
          </p:cNvPr>
          <p:cNvSpPr/>
          <p:nvPr/>
        </p:nvSpPr>
        <p:spPr>
          <a:xfrm>
            <a:off x="9227115" y="4964503"/>
            <a:ext cx="2419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 Final Grade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FE9EE-9E65-4819-8E72-32403ABE1167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4509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7940630" y="2125593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026364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COMPLETED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1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9379308" y="21189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9379308" y="45573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17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2304" y="2034086"/>
            <a:ext cx="61932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41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8074258" y="21189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074258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E4791-CFED-4ABB-A2B9-B961D6884B25}"/>
              </a:ext>
            </a:extLst>
          </p:cNvPr>
          <p:cNvSpPr/>
          <p:nvPr/>
        </p:nvSpPr>
        <p:spPr>
          <a:xfrm>
            <a:off x="2797789" y="236211"/>
            <a:ext cx="665534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TEACHER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Completed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4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2304" y="2034086"/>
            <a:ext cx="61932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41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9343227" y="21189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9343227" y="45573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E4791-CFED-4ABB-A2B9-B961D6884B25}"/>
              </a:ext>
            </a:extLst>
          </p:cNvPr>
          <p:cNvSpPr/>
          <p:nvPr/>
        </p:nvSpPr>
        <p:spPr>
          <a:xfrm>
            <a:off x="2797789" y="236211"/>
            <a:ext cx="665534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TEACHER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4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7E9A9-6AB2-4FF7-B320-EAF362C5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11806" r="1563" b="4861"/>
          <a:stretch/>
        </p:blipFill>
        <p:spPr>
          <a:xfrm>
            <a:off x="0" y="0"/>
            <a:ext cx="1222310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21CC8-0695-4B1B-8DAA-E35EA2DF105F}"/>
              </a:ext>
            </a:extLst>
          </p:cNvPr>
          <p:cNvSpPr/>
          <p:nvPr/>
        </p:nvSpPr>
        <p:spPr>
          <a:xfrm>
            <a:off x="5710335" y="223935"/>
            <a:ext cx="2481943" cy="625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33F12-786B-4AF7-A8CE-653AAB7A7FCC}"/>
              </a:ext>
            </a:extLst>
          </p:cNvPr>
          <p:cNvSpPr/>
          <p:nvPr/>
        </p:nvSpPr>
        <p:spPr>
          <a:xfrm>
            <a:off x="4866859" y="98673"/>
            <a:ext cx="5182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1F50F-DDB7-44EA-B34F-069B22481BC4}"/>
              </a:ext>
            </a:extLst>
          </p:cNvPr>
          <p:cNvSpPr/>
          <p:nvPr/>
        </p:nvSpPr>
        <p:spPr>
          <a:xfrm>
            <a:off x="2914326" y="1386297"/>
            <a:ext cx="9144000" cy="5570376"/>
          </a:xfrm>
          <a:prstGeom prst="rect">
            <a:avLst/>
          </a:prstGeom>
          <a:solidFill>
            <a:srgbClr val="F1F1FF"/>
          </a:solidFill>
          <a:ln>
            <a:solidFill>
              <a:srgbClr val="F1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57B7-05E3-4D99-922C-42ED3FAE9D23}"/>
              </a:ext>
            </a:extLst>
          </p:cNvPr>
          <p:cNvSpPr/>
          <p:nvPr/>
        </p:nvSpPr>
        <p:spPr>
          <a:xfrm>
            <a:off x="2945428" y="1544783"/>
            <a:ext cx="63322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type of an Assignment: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FE974-FD42-4938-AC54-732A27D9240E}"/>
              </a:ext>
            </a:extLst>
          </p:cNvPr>
          <p:cNvSpPr/>
          <p:nvPr/>
        </p:nvSpPr>
        <p:spPr>
          <a:xfrm>
            <a:off x="3163078" y="2528596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66FE6-6E69-4AD9-A9B2-13F2BBC2F72A}"/>
              </a:ext>
            </a:extLst>
          </p:cNvPr>
          <p:cNvSpPr/>
          <p:nvPr/>
        </p:nvSpPr>
        <p:spPr>
          <a:xfrm>
            <a:off x="3163078" y="3167743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D483CF-6419-478D-9F55-D5B978D36AF9}"/>
              </a:ext>
            </a:extLst>
          </p:cNvPr>
          <p:cNvSpPr/>
          <p:nvPr/>
        </p:nvSpPr>
        <p:spPr>
          <a:xfrm>
            <a:off x="3163078" y="3848694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3A24D-D7EC-4F72-97D3-BAB32AA2398A}"/>
              </a:ext>
            </a:extLst>
          </p:cNvPr>
          <p:cNvSpPr/>
          <p:nvPr/>
        </p:nvSpPr>
        <p:spPr>
          <a:xfrm>
            <a:off x="3568244" y="2336058"/>
            <a:ext cx="11926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6118B-0BF6-4E5E-BC98-B168564A56FE}"/>
              </a:ext>
            </a:extLst>
          </p:cNvPr>
          <p:cNvSpPr/>
          <p:nvPr/>
        </p:nvSpPr>
        <p:spPr>
          <a:xfrm>
            <a:off x="3568244" y="2982389"/>
            <a:ext cx="22508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52CAF-CAD0-455A-80F4-7CE563C34FD9}"/>
              </a:ext>
            </a:extLst>
          </p:cNvPr>
          <p:cNvSpPr/>
          <p:nvPr/>
        </p:nvSpPr>
        <p:spPr>
          <a:xfrm>
            <a:off x="3568244" y="3656156"/>
            <a:ext cx="9271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E1EFD-781F-43AF-9D39-3C2D7D2CE69D}"/>
              </a:ext>
            </a:extLst>
          </p:cNvPr>
          <p:cNvSpPr/>
          <p:nvPr/>
        </p:nvSpPr>
        <p:spPr>
          <a:xfrm>
            <a:off x="3118962" y="2450516"/>
            <a:ext cx="3401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DC3C5-A781-4DC4-8DA4-110CFB067C9C}"/>
              </a:ext>
            </a:extLst>
          </p:cNvPr>
          <p:cNvCxnSpPr/>
          <p:nvPr/>
        </p:nvCxnSpPr>
        <p:spPr>
          <a:xfrm>
            <a:off x="7529804" y="4749281"/>
            <a:ext cx="0" cy="1754155"/>
          </a:xfrm>
          <a:prstGeom prst="straightConnector1">
            <a:avLst/>
          </a:prstGeom>
          <a:ln w="76200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7E9A9-6AB2-4FF7-B320-EAF362C5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11806" r="1563" b="4861"/>
          <a:stretch/>
        </p:blipFill>
        <p:spPr>
          <a:xfrm>
            <a:off x="0" y="0"/>
            <a:ext cx="1222310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21CC8-0695-4B1B-8DAA-E35EA2DF105F}"/>
              </a:ext>
            </a:extLst>
          </p:cNvPr>
          <p:cNvSpPr/>
          <p:nvPr/>
        </p:nvSpPr>
        <p:spPr>
          <a:xfrm>
            <a:off x="5710335" y="223935"/>
            <a:ext cx="2481943" cy="625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33F12-786B-4AF7-A8CE-653AAB7A7FCC}"/>
              </a:ext>
            </a:extLst>
          </p:cNvPr>
          <p:cNvSpPr/>
          <p:nvPr/>
        </p:nvSpPr>
        <p:spPr>
          <a:xfrm>
            <a:off x="4866859" y="98673"/>
            <a:ext cx="5182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1F50F-DDB7-44EA-B34F-069B22481BC4}"/>
              </a:ext>
            </a:extLst>
          </p:cNvPr>
          <p:cNvSpPr/>
          <p:nvPr/>
        </p:nvSpPr>
        <p:spPr>
          <a:xfrm>
            <a:off x="2907934" y="1310142"/>
            <a:ext cx="9144000" cy="5570376"/>
          </a:xfrm>
          <a:prstGeom prst="rect">
            <a:avLst/>
          </a:prstGeom>
          <a:solidFill>
            <a:srgbClr val="F1F1FF"/>
          </a:solidFill>
          <a:ln>
            <a:solidFill>
              <a:srgbClr val="F1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57B7-05E3-4D99-922C-42ED3FAE9D23}"/>
              </a:ext>
            </a:extLst>
          </p:cNvPr>
          <p:cNvSpPr/>
          <p:nvPr/>
        </p:nvSpPr>
        <p:spPr>
          <a:xfrm>
            <a:off x="3048000" y="1567222"/>
            <a:ext cx="49488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itle of an Assignment: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7908E-82E9-43FF-BE82-E10604A2F0F0}"/>
              </a:ext>
            </a:extLst>
          </p:cNvPr>
          <p:cNvSpPr/>
          <p:nvPr/>
        </p:nvSpPr>
        <p:spPr>
          <a:xfrm>
            <a:off x="3340359" y="2411155"/>
            <a:ext cx="7921689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4739-900B-435A-BBF5-EDF0F200B02E}"/>
              </a:ext>
            </a:extLst>
          </p:cNvPr>
          <p:cNvSpPr/>
          <p:nvPr/>
        </p:nvSpPr>
        <p:spPr>
          <a:xfrm>
            <a:off x="3048000" y="3336126"/>
            <a:ext cx="22147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09C99-7002-4E6F-A6E7-5C6216F3399E}"/>
              </a:ext>
            </a:extLst>
          </p:cNvPr>
          <p:cNvSpPr/>
          <p:nvPr/>
        </p:nvSpPr>
        <p:spPr>
          <a:xfrm>
            <a:off x="3340359" y="4368655"/>
            <a:ext cx="7921689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41B1E-69E4-439F-829F-0028C0EFF8DC}"/>
              </a:ext>
            </a:extLst>
          </p:cNvPr>
          <p:cNvSpPr/>
          <p:nvPr/>
        </p:nvSpPr>
        <p:spPr>
          <a:xfrm>
            <a:off x="5668346" y="5547858"/>
            <a:ext cx="3265713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D0EEAB-82D6-4C3F-A1C7-09757386B322}"/>
              </a:ext>
            </a:extLst>
          </p:cNvPr>
          <p:cNvSpPr/>
          <p:nvPr/>
        </p:nvSpPr>
        <p:spPr>
          <a:xfrm>
            <a:off x="6098693" y="5521392"/>
            <a:ext cx="24050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question</a:t>
            </a:r>
          </a:p>
        </p:txBody>
      </p:sp>
    </p:spTree>
    <p:extLst>
      <p:ext uri="{BB962C8B-B14F-4D97-AF65-F5344CB8AC3E}">
        <p14:creationId xmlns:p14="http://schemas.microsoft.com/office/powerpoint/2010/main" val="329811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F46FD95-F016-43A8-AB29-B1D4B4B2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89" y="801257"/>
            <a:ext cx="8371714" cy="2627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AE4E-6374-43DC-9376-DC5F6997123A}"/>
              </a:ext>
            </a:extLst>
          </p:cNvPr>
          <p:cNvSpPr/>
          <p:nvPr/>
        </p:nvSpPr>
        <p:spPr>
          <a:xfrm rot="21249898">
            <a:off x="2160334" y="4083583"/>
            <a:ext cx="787133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S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C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H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O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O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3297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35C00-BBF0-4EB3-A9FA-1F6CEEA324FC}"/>
              </a:ext>
            </a:extLst>
          </p:cNvPr>
          <p:cNvSpPr txBox="1"/>
          <p:nvPr/>
        </p:nvSpPr>
        <p:spPr>
          <a:xfrm>
            <a:off x="783772" y="550505"/>
            <a:ext cx="8556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Components</a:t>
            </a:r>
          </a:p>
          <a:p>
            <a:r>
              <a:rPr lang="en-US" dirty="0"/>
              <a:t>	- </a:t>
            </a:r>
            <a:r>
              <a:rPr lang="en-US" dirty="0" err="1"/>
              <a:t>TeacherDashboard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StudentDashboard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TeacherGradedDashboard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StudentGradedDashboard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endParaRPr lang="en-US" dirty="0"/>
          </a:p>
          <a:p>
            <a:r>
              <a:rPr lang="en-US" dirty="0"/>
              <a:t>Content (Student Name/Teacher Name, Assignment[])</a:t>
            </a:r>
          </a:p>
          <a:p>
            <a:endParaRPr lang="en-US" dirty="0"/>
          </a:p>
          <a:p>
            <a:r>
              <a:rPr lang="en-US" dirty="0"/>
              <a:t>Assignment[] -&gt; Subject, Type, Teacher Name, Student Name, Due Date, Completion Date, Grade, Status</a:t>
            </a:r>
          </a:p>
          <a:p>
            <a:endParaRPr lang="en-US" dirty="0"/>
          </a:p>
          <a:p>
            <a:r>
              <a:rPr lang="en-US" dirty="0"/>
              <a:t>Sidebar (Student Sidebar Link Options/Teacher Sidebar Links Options)</a:t>
            </a:r>
          </a:p>
        </p:txBody>
      </p:sp>
    </p:spTree>
    <p:extLst>
      <p:ext uri="{BB962C8B-B14F-4D97-AF65-F5344CB8AC3E}">
        <p14:creationId xmlns:p14="http://schemas.microsoft.com/office/powerpoint/2010/main" val="10103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381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Modern Love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Soft</dc:creator>
  <cp:lastModifiedBy>Anastasia Soft</cp:lastModifiedBy>
  <cp:revision>28</cp:revision>
  <dcterms:created xsi:type="dcterms:W3CDTF">2020-06-10T21:06:03Z</dcterms:created>
  <dcterms:modified xsi:type="dcterms:W3CDTF">2020-06-14T20:49:25Z</dcterms:modified>
</cp:coreProperties>
</file>