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99" r:id="rId4"/>
    <p:sldId id="400" r:id="rId5"/>
    <p:sldId id="258" r:id="rId6"/>
    <p:sldId id="259" r:id="rId7"/>
    <p:sldId id="375" r:id="rId8"/>
    <p:sldId id="376" r:id="rId9"/>
    <p:sldId id="396" r:id="rId10"/>
    <p:sldId id="392" r:id="rId11"/>
    <p:sldId id="268" r:id="rId12"/>
    <p:sldId id="430" r:id="rId13"/>
    <p:sldId id="429" r:id="rId14"/>
    <p:sldId id="407" r:id="rId15"/>
    <p:sldId id="431" r:id="rId16"/>
    <p:sldId id="387" r:id="rId17"/>
    <p:sldId id="383" r:id="rId18"/>
    <p:sldId id="290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1811100-C181-4161-81E1-C1B1D191B141}" type="slidenum">
              <a:rPr lang="en-IN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38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6171-A131-4111-8101-11D1D10191D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16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33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1131C1-D111-41A1-81D1-3111B1E131A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31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21C1-21D1-4161-B1F1-C141D1918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90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54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3121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67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811100-C181-4161-81E1-C1B1D191B141}" type="slidenum">
              <a:rPr lang="en-IN" smtClean="0"/>
              <a:pPr algn="r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0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jcrt.org/papers/IJCRT2305418.pdf" TargetMode="External"/><Relationship Id="rId2" Type="http://schemas.openxmlformats.org/officeDocument/2006/relationships/hyperlink" Target="https://ieeexplore.ieee.org/document/9528252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7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SUICIDAL </a:t>
            </a:r>
            <a:r>
              <a:rPr 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TWEETS DETECTION USING MACHINE LEARNING</a:t>
            </a:r>
            <a:endParaRPr lang="en-US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7175" y="2743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 of the student: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G.Akshaya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(20H51A05C3)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K.Sushmaraj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(20H51A05L0)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P.Akshitha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(20H51A05L5)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575" y="4419600"/>
            <a:ext cx="518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 lv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</a:rPr>
              <a:t>Under esteemed guidance of</a:t>
            </a:r>
          </a:p>
          <a:p>
            <a:r>
              <a:rPr lang="en-US" sz="2000" b="1" dirty="0"/>
              <a:t>Guide Name </a:t>
            </a:r>
          </a:p>
          <a:p>
            <a:r>
              <a:rPr lang="en-US" sz="2000" b="1" dirty="0" err="1" smtClean="0"/>
              <a:t>Ms.T.Adarana</a:t>
            </a:r>
            <a:r>
              <a:rPr lang="en-US" sz="2000" b="1" dirty="0" smtClean="0"/>
              <a:t>(Assistant </a:t>
            </a:r>
            <a:r>
              <a:rPr lang="en-US" sz="2000" b="1" dirty="0"/>
              <a:t>Professor)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1770"/>
              </p:ext>
            </p:extLst>
          </p:nvPr>
        </p:nvGraphicFramePr>
        <p:xfrm>
          <a:off x="1524000" y="228600"/>
          <a:ext cx="7010400" cy="951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Kandlakoya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Medchal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Hyderabad - 501401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Department of Computer Science and Engineering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FFA99E-F018-8D26-1DF7-316E0E020E5A}"/>
              </a:ext>
            </a:extLst>
          </p:cNvPr>
          <p:cNvSpPr txBox="1"/>
          <p:nvPr/>
        </p:nvSpPr>
        <p:spPr>
          <a:xfrm>
            <a:off x="337792" y="2743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Batch No:13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997AF8-6B6E-040B-FF07-B099985FAFAE}"/>
              </a:ext>
            </a:extLst>
          </p:cNvPr>
          <p:cNvSpPr txBox="1"/>
          <p:nvPr/>
        </p:nvSpPr>
        <p:spPr>
          <a:xfrm>
            <a:off x="238539" y="6229290"/>
            <a:ext cx="875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Batch: 2020-2024 			                                                             Major Project Phase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Problem Definition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E2245352-7D04-C7AB-72FC-152DDBC3AF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4800" y="3037188"/>
            <a:ext cx="8533560" cy="2609640"/>
          </a:xfrm>
        </p:spPr>
        <p:txBody>
          <a:bodyPr/>
          <a:lstStyle/>
          <a:p>
            <a:r>
              <a:rPr lang="en-US" dirty="0"/>
              <a:t>Understanding the context used by individuals who express suicidal ideation on</a:t>
            </a:r>
          </a:p>
          <a:p>
            <a:r>
              <a:rPr lang="en-US" dirty="0"/>
              <a:t>social media, and developing algorithms that can accurately interpret and analyze</a:t>
            </a:r>
          </a:p>
          <a:p>
            <a:r>
              <a:rPr lang="en-US" dirty="0"/>
              <a:t> this </a:t>
            </a:r>
            <a:r>
              <a:rPr lang="en-US" dirty="0" err="1"/>
              <a:t>content.Identifying</a:t>
            </a:r>
            <a:r>
              <a:rPr lang="en-US" dirty="0"/>
              <a:t> relevant websites and social media messages where</a:t>
            </a:r>
          </a:p>
          <a:p>
            <a:r>
              <a:rPr lang="en-US" dirty="0"/>
              <a:t> individuals may express suicidal ideation.</a:t>
            </a:r>
          </a:p>
          <a:p>
            <a:r>
              <a:rPr lang="en-US" dirty="0"/>
              <a:t>Evaluating the effectiveness of the developed algorithms and interventions in detecting</a:t>
            </a:r>
          </a:p>
          <a:p>
            <a:r>
              <a:rPr lang="en-US" dirty="0"/>
              <a:t> and preventing </a:t>
            </a:r>
            <a:r>
              <a:rPr lang="en-US" dirty="0" err="1"/>
              <a:t>suicidalbehavior</a:t>
            </a:r>
            <a:r>
              <a:rPr lang="en-US" dirty="0"/>
              <a:t> on social media.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Scope of the Project</a:t>
            </a:r>
            <a:endParaRPr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2800" b="1" dirty="0">
                <a:solidFill>
                  <a:srgbClr val="FF0000"/>
                </a:solidFill>
                <a:latin typeface="+mj-lt"/>
              </a:rPr>
              <a:t>Scope of the Project</a:t>
            </a:r>
            <a:endParaRPr lang="en-IN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DB7C0510-B879-3756-6A3D-C9FA649C5E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876800"/>
            <a:ext cx="7771680" cy="631560"/>
          </a:xfrm>
        </p:spPr>
        <p:txBody>
          <a:bodyPr/>
          <a:lstStyle/>
          <a:p>
            <a:pPr algn="just"/>
            <a:r>
              <a:rPr lang="en-US" dirty="0"/>
              <a:t>In the future, we schedule to improve the system for checking web pages for suicidal </a:t>
            </a:r>
          </a:p>
          <a:p>
            <a:pPr algn="just"/>
            <a:r>
              <a:rPr lang="en-US" dirty="0"/>
              <a:t>content, namely:</a:t>
            </a:r>
          </a:p>
          <a:p>
            <a:pPr algn="just"/>
            <a:r>
              <a:rPr lang="en-US" dirty="0"/>
              <a:t> 1.Add images verification as these images may be suicidal or contain symbols of </a:t>
            </a:r>
          </a:p>
          <a:p>
            <a:pPr algn="just"/>
            <a:r>
              <a:rPr lang="en-US" dirty="0"/>
              <a:t>death groups. The last one may be an indication that the website containing it belongs</a:t>
            </a:r>
          </a:p>
          <a:p>
            <a:pPr algn="just"/>
            <a:r>
              <a:rPr lang="en-US" dirty="0"/>
              <a:t> to this group. </a:t>
            </a:r>
          </a:p>
          <a:p>
            <a:pPr algn="just"/>
            <a:r>
              <a:rPr lang="en-US" dirty="0"/>
              <a:t>2.Add links verification on the page as they may be related to relevant websites.</a:t>
            </a:r>
          </a:p>
          <a:p>
            <a:pPr algn="just"/>
            <a:r>
              <a:rPr lang="en-US" dirty="0"/>
              <a:t> 3.Add checking for suicidal instructions. We also going to </a:t>
            </a:r>
            <a:r>
              <a:rPr lang="en-US" dirty="0" err="1"/>
              <a:t>to</a:t>
            </a:r>
            <a:r>
              <a:rPr lang="en-US" dirty="0"/>
              <a:t> improve this method in </a:t>
            </a:r>
          </a:p>
          <a:p>
            <a:pPr algn="just"/>
            <a:r>
              <a:rPr lang="en-US" dirty="0"/>
              <a:t>the future by analyzing more machine learning algorithms and text processing libraries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5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 b="1" dirty="0"/>
              <a:t>Literature Review</a:t>
            </a:r>
            <a:endParaRPr sz="2800" b="1"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DFD025B0-0530-AD75-690D-ABD1D19479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244168"/>
                  </p:ext>
                </p:extLst>
              </p:nvPr>
            </p:nvGraphicFramePr>
            <p:xfrm>
              <a:off x="-2464904" y="4499941"/>
              <a:ext cx="2286000" cy="1714500"/>
            </p:xfrm>
            <a:graphic>
              <a:graphicData uri="http://schemas.microsoft.com/office/powerpoint/2016/slidezoom">
                <pslz:sldZm>
                  <pslz:sldZmObj sldId="407" cId="0">
                    <pslz:zmPr id="{C0C948FC-194C-4D21-8F5C-5D65CFB8A97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DFD025B0-0530-AD75-690D-ABD1D19479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464904" y="449994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70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39" y="-9939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Results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3CF670B1-3038-7449-F94C-A1235FA7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762000"/>
            <a:ext cx="6972300" cy="391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457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Implementation of Existing System</a:t>
            </a:r>
          </a:p>
        </p:txBody>
      </p:sp>
      <p:sp>
        <p:nvSpPr>
          <p:cNvPr id="7" name="CustomShape 1"/>
          <p:cNvSpPr/>
          <p:nvPr/>
        </p:nvSpPr>
        <p:spPr>
          <a:xfrm>
            <a:off x="76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39370B3-9A44-B0BB-8BF3-100F5C50987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200" y="3810000"/>
            <a:ext cx="8381640" cy="1850760"/>
          </a:xfrm>
        </p:spPr>
        <p:txBody>
          <a:bodyPr/>
          <a:lstStyle/>
          <a:p>
            <a:pPr algn="just"/>
            <a:r>
              <a:rPr lang="en-US" dirty="0"/>
              <a:t>Context employ user profiles on social networks to identify publicly available information</a:t>
            </a:r>
          </a:p>
          <a:p>
            <a:pPr algn="just"/>
            <a:r>
              <a:rPr lang="en-US" dirty="0"/>
              <a:t> such as name, gender, location, and other details. However, user's attributes are</a:t>
            </a:r>
          </a:p>
          <a:p>
            <a:pPr algn="just"/>
            <a:r>
              <a:rPr lang="en-US" dirty="0"/>
              <a:t> frequently not visible owing to privacy settings, which makes these existing works flimsy.</a:t>
            </a:r>
          </a:p>
          <a:p>
            <a:pPr algn="just"/>
            <a:r>
              <a:rPr lang="en-US" dirty="0"/>
              <a:t> Additionally, several researchers talk about the suicide </a:t>
            </a:r>
            <a:r>
              <a:rPr lang="en-US" dirty="0" err="1"/>
              <a:t>issue.However</a:t>
            </a:r>
            <a:r>
              <a:rPr lang="en-US" dirty="0"/>
              <a:t>, despite the fact</a:t>
            </a:r>
          </a:p>
          <a:p>
            <a:pPr algn="just"/>
            <a:r>
              <a:rPr lang="en-US" dirty="0"/>
              <a:t> that tweets contain a wealth of data that may be used to identify users, they sometimes</a:t>
            </a:r>
          </a:p>
          <a:p>
            <a:pPr algn="just"/>
            <a:r>
              <a:rPr lang="en-US" dirty="0"/>
              <a:t> leave out important information that may be present in the user's public profile traits and </a:t>
            </a:r>
          </a:p>
          <a:p>
            <a:pPr algn="just"/>
            <a:r>
              <a:rPr lang="en-US" dirty="0"/>
              <a:t>help suicide detection become more accurate. We evaluate tweets and extract as many </a:t>
            </a:r>
          </a:p>
          <a:p>
            <a:pPr algn="just"/>
            <a:r>
              <a:rPr lang="en-US" dirty="0"/>
              <a:t>semantic features as we can, in contrast to many previous research that neglect these </a:t>
            </a:r>
          </a:p>
          <a:p>
            <a:pPr algn="just"/>
            <a:r>
              <a:rPr lang="en-US" dirty="0"/>
              <a:t>features to identify </a:t>
            </a:r>
            <a:r>
              <a:rPr lang="en-US" dirty="0" err="1"/>
              <a:t>users.Second</a:t>
            </a:r>
            <a:r>
              <a:rPr lang="en-US" dirty="0"/>
              <a:t>, incorporating account features into the user's tweeted</a:t>
            </a:r>
          </a:p>
          <a:p>
            <a:pPr algn="just"/>
            <a:r>
              <a:rPr lang="en-US" dirty="0"/>
              <a:t> messages helps advance the process of detecting suicide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4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7200" y="457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Result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BC8DC670-9021-2C93-0FBB-623D2FC29A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321" y="3733800"/>
            <a:ext cx="8381159" cy="184764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212121"/>
                </a:solidFill>
                <a:latin typeface="Cambria" panose="02040503050406030204" pitchFamily="18" charset="0"/>
              </a:rPr>
              <a:t>T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he vast majority of research conducted by computer scientists was conducted through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the use of feature engineering-based machine learning and deep learning representation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learning. It will be much easier for medical professionals to identify potentially suicidal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individuals and save many lives if early suicidal thoughts can be detected on microblogging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sites such as Twitter. Both the deep learning and machine learning techniques have the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potential to provide novel prospects for enhancing the early identification of suicidal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thoughts and the subsequent early prevention of suicide.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 this work, we aimed to evaluate and assess several ML and DL models for determining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whether or not user tweets include indicators indicating suicide thoughts and for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determining which models performed the best. The primary objective of the research was to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determine which model is most effective in recognizing suicidal ideations among Twitter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users and able to do so with a high degree of precision.</a:t>
            </a:r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US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/>
          <p:cNvSpPr/>
          <p:nvPr/>
        </p:nvSpPr>
        <p:spPr>
          <a:xfrm>
            <a:off x="457200" y="533400"/>
            <a:ext cx="8381160" cy="45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+mj-lt"/>
              </a:rPr>
              <a:t>Conclusion</a:t>
            </a:r>
            <a:endParaRPr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B38A9C1B-BA33-99DD-4E94-658E476BB72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680" y="4343400"/>
            <a:ext cx="8381160" cy="81108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In this study, we developed and evaluated a suicide ideation detection system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using ML and hybrid DL techniques to evaluate Reddit users’ psychological states.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Our experimental results showed that the CNN–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BiLSTM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model outperformed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XGBoost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model, achieving 95% accuracy in detecting suicidal ideation using textual features,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compared with the latter’s 91.5% accuracy. Our analysis using the LIWC lexicon reveals that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suicidal posts score higher on authenticity, anxiety, mentality, depression, negativity, and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sentimental despondency and lower on attention, mind-thinking, perception, sociality, and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cognitive processes than non-suicidal posts. This suggests that Reddit users at risk of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committing suicide may exhibit psychological and mental health problems. Nowadays, 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individuals are more sensitive than ever before, which causes major losses to their families,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friends, and others in their immediate environments. By detecting suicidal intent in user’s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posts, the proposed system may help identify individuals who require medical treatment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and reduce suicide rates.</a:t>
            </a: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28600" y="914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+mj-lt"/>
              </a:rPr>
              <a:t>References</a:t>
            </a:r>
            <a:endParaRPr lang="en-IN" sz="3200" dirty="0">
              <a:solidFill>
                <a:srgbClr val="C0000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F054CE19-3205-C21D-14FD-4EA18FBBBB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0940" y="2590199"/>
            <a:ext cx="8076480" cy="276665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https://ieeexplore.ieee.org/document/9528252/</a:t>
            </a:r>
            <a:endParaRPr lang="en-IN" dirty="0"/>
          </a:p>
          <a:p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https://ijcrt.org/papers/IJCRT2305418.pdf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048000"/>
            <a:ext cx="6771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4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Outline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14400" y="1639740"/>
            <a:ext cx="6477000" cy="44562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Abstract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Introduction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Research Objective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Problem Definition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Scope of the Project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Literature Review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Implementation of Existing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Conclusion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References</a:t>
            </a:r>
            <a:r>
              <a:rPr lang="en-IN" sz="2800" b="1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Abstract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3400" y="54506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7D62FC0A-B076-311A-84EC-597D887943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200" y="3733800"/>
            <a:ext cx="9067800" cy="2574369"/>
          </a:xfrm>
        </p:spPr>
        <p:txBody>
          <a:bodyPr/>
          <a:lstStyle/>
          <a:p>
            <a:pPr algn="just"/>
            <a:r>
              <a:rPr lang="en-IN" dirty="0"/>
              <a:t>Suicidal </a:t>
            </a:r>
            <a:r>
              <a:rPr lang="en-IN" dirty="0" err="1"/>
              <a:t>ideathon</a:t>
            </a:r>
            <a:r>
              <a:rPr lang="en-IN" dirty="0"/>
              <a:t> is basically to think about talking one’s own life and is related to </a:t>
            </a:r>
          </a:p>
          <a:p>
            <a:pPr algn="just"/>
            <a:r>
              <a:rPr lang="en-IN" dirty="0"/>
              <a:t>Mental health </a:t>
            </a:r>
            <a:r>
              <a:rPr lang="en-IN" dirty="0" err="1"/>
              <a:t>problems,but</a:t>
            </a:r>
            <a:r>
              <a:rPr lang="en-IN" dirty="0"/>
              <a:t> people with mental </a:t>
            </a:r>
            <a:r>
              <a:rPr lang="en-IN" dirty="0" err="1"/>
              <a:t>disorders,insecurity,stress</a:t>
            </a:r>
            <a:r>
              <a:rPr lang="en-IN" dirty="0"/>
              <a:t> and a sense of</a:t>
            </a:r>
          </a:p>
          <a:p>
            <a:pPr algn="just"/>
            <a:r>
              <a:rPr lang="en-IN" dirty="0"/>
              <a:t>Losing control receive no treatment for their condition due to the limited accessibility to </a:t>
            </a:r>
          </a:p>
          <a:p>
            <a:pPr algn="just"/>
            <a:r>
              <a:rPr lang="en-IN" dirty="0"/>
              <a:t>Mental care </a:t>
            </a:r>
            <a:r>
              <a:rPr lang="en-IN" dirty="0" err="1"/>
              <a:t>facilities,awareness</a:t>
            </a:r>
            <a:r>
              <a:rPr lang="en-IN" dirty="0"/>
              <a:t> or social </a:t>
            </a:r>
            <a:r>
              <a:rPr lang="en-IN" dirty="0" err="1"/>
              <a:t>support.In</a:t>
            </a:r>
            <a:r>
              <a:rPr lang="en-IN" dirty="0"/>
              <a:t> this </a:t>
            </a:r>
            <a:r>
              <a:rPr lang="en-IN" dirty="0" err="1"/>
              <a:t>research,we</a:t>
            </a:r>
            <a:r>
              <a:rPr lang="en-IN" dirty="0"/>
              <a:t> have also used </a:t>
            </a:r>
          </a:p>
          <a:p>
            <a:pPr algn="just"/>
            <a:r>
              <a:rPr lang="en-IN" dirty="0"/>
              <a:t>Several sets of embedded and tweet features, and we have compared our model among</a:t>
            </a:r>
          </a:p>
          <a:p>
            <a:pPr algn="just"/>
            <a:r>
              <a:rPr lang="en-IN" dirty="0"/>
              <a:t>Twelve classifiers </a:t>
            </a:r>
            <a:r>
              <a:rPr lang="en-IN" dirty="0" err="1"/>
              <a:t>models.The</a:t>
            </a:r>
            <a:r>
              <a:rPr lang="en-IN" dirty="0"/>
              <a:t> results from our study reflect that our proposed model can </a:t>
            </a:r>
          </a:p>
          <a:p>
            <a:pPr algn="just"/>
            <a:r>
              <a:rPr lang="en-IN" dirty="0"/>
              <a:t>Accurately predict the target outcome and come up with an excellent standard for suicidal</a:t>
            </a:r>
          </a:p>
          <a:p>
            <a:pPr algn="just"/>
            <a:r>
              <a:rPr lang="en-IN" dirty="0" err="1"/>
              <a:t>Ideathon</a:t>
            </a:r>
            <a:r>
              <a:rPr lang="en-IN" dirty="0"/>
              <a:t> prediction on active social media such as Twitter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4267200"/>
            <a:ext cx="8381520" cy="75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7" name="CustomShape 2"/>
          <p:cNvSpPr/>
          <p:nvPr/>
        </p:nvSpPr>
        <p:spPr>
          <a:xfrm>
            <a:off x="-914400" y="3429000"/>
            <a:ext cx="1089660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I</a:t>
            </a:r>
            <a:r>
              <a:rPr lang="en-IN" sz="3200" b="1" dirty="0">
                <a:solidFill>
                  <a:srgbClr val="000000"/>
                </a:solidFill>
                <a:latin typeface="Arial Black"/>
              </a:rPr>
              <a:t>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0" name="CustomShape 2"/>
          <p:cNvSpPr/>
          <p:nvPr/>
        </p:nvSpPr>
        <p:spPr>
          <a:xfrm>
            <a:off x="457200" y="48936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51CA3156-6001-9D61-C56F-DBB701E515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8180" y="4876200"/>
            <a:ext cx="8610180" cy="1283590"/>
          </a:xfrm>
        </p:spPr>
        <p:txBody>
          <a:bodyPr/>
          <a:lstStyle/>
          <a:p>
            <a:r>
              <a:rPr lang="en-US" dirty="0"/>
              <a:t>Social media with its mental health-related forums has become an emerging study </a:t>
            </a:r>
          </a:p>
          <a:p>
            <a:r>
              <a:rPr lang="en-US" dirty="0"/>
              <a:t>area in computational linguistics. It provides a valuable research platform for the </a:t>
            </a:r>
          </a:p>
          <a:p>
            <a:r>
              <a:rPr lang="en-US" dirty="0"/>
              <a:t>development of new technological approaches and improvements which can bring a</a:t>
            </a:r>
          </a:p>
          <a:p>
            <a:r>
              <a:rPr lang="en-US" dirty="0"/>
              <a:t> novelty in suicide detection and further suicide risk prevention. The primary objective</a:t>
            </a:r>
          </a:p>
          <a:p>
            <a:r>
              <a:rPr lang="en-US" dirty="0"/>
              <a:t> of our study is to share the knowledge of suicide ideation in Reddit social media forums</a:t>
            </a:r>
          </a:p>
          <a:p>
            <a:r>
              <a:rPr lang="en-US" dirty="0"/>
              <a:t> from a data analysis perspective using effective deep learning architectures. </a:t>
            </a:r>
          </a:p>
          <a:p>
            <a:r>
              <a:rPr lang="en-US" dirty="0"/>
              <a:t>Our main task is to explore the potential of Long Short-Term Memory (LSTM), </a:t>
            </a:r>
          </a:p>
          <a:p>
            <a:r>
              <a:rPr lang="en-US" dirty="0"/>
              <a:t>Convolutional Neural Network (CNN) and their combined model applied in multiple </a:t>
            </a:r>
          </a:p>
          <a:p>
            <a:r>
              <a:rPr lang="en-US" dirty="0"/>
              <a:t>classification tasks for suicide ideation struggles. We try to test if an implementation of </a:t>
            </a:r>
          </a:p>
          <a:p>
            <a:r>
              <a:rPr lang="en-US" dirty="0"/>
              <a:t>CNN and LSTM classifiers into one model can improve the language modeling and </a:t>
            </a:r>
          </a:p>
          <a:p>
            <a:r>
              <a:rPr lang="en-US" dirty="0"/>
              <a:t>text classification performance. We will try to demonstrate that LSTM-CNN model can</a:t>
            </a:r>
          </a:p>
          <a:p>
            <a:r>
              <a:rPr lang="en-US" dirty="0"/>
              <a:t> outperform the performance of its individual CNN and LSTM classifiers as well as more</a:t>
            </a:r>
          </a:p>
          <a:p>
            <a:r>
              <a:rPr lang="en-US" dirty="0"/>
              <a:t> traditional machine learning systems for suicide-related topics.</a:t>
            </a:r>
          </a:p>
          <a:p>
            <a:r>
              <a:rPr lang="en-US" dirty="0"/>
              <a:t> Potentially, it can be embedded on any online forum’s and blog’s data sets.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Research Objective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</a:rPr>
              <a:t>Research objective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2D446F22-E0A7-A601-F5A1-A7D48686B64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167225"/>
            <a:ext cx="8077200" cy="4417335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objective aims to create a robust system that can accurately identify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their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 thereby improving  the overall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 The system may have applications in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correct matching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their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words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in neonatal units, and streamlining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such as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suicidal recognition.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Problem Definition </a:t>
            </a:r>
            <a:endParaRPr dirty="0"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35780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11118</TotalTime>
  <Words>1138</Words>
  <Application>Microsoft Office PowerPoint</Application>
  <PresentationFormat>On-screen Show (4:3)</PresentationFormat>
  <Paragraphs>219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Hareen</dc:creator>
  <cp:lastModifiedBy>user</cp:lastModifiedBy>
  <cp:revision>723</cp:revision>
  <dcterms:modified xsi:type="dcterms:W3CDTF">2023-11-01T08:48:23Z</dcterms:modified>
</cp:coreProperties>
</file>