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akar D" initials="DD" lastIdx="1" clrIdx="0">
    <p:extLst>
      <p:ext uri="{19B8F6BF-5375-455C-9EA6-DF929625EA0E}">
        <p15:presenceInfo xmlns:p15="http://schemas.microsoft.com/office/powerpoint/2012/main" userId="188d90f1a8235f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9/28/2024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9/28/2024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9/28/2024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9/28/2024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9/28/2024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9/28/2024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17286" y="1118547"/>
            <a:ext cx="10613572" cy="1681803"/>
          </a:xfrm>
        </p:spPr>
        <p:txBody>
          <a:bodyPr/>
          <a:lstStyle/>
          <a:p>
            <a:r>
              <a:rPr lang="en-IN" dirty="0">
                <a:solidFill>
                  <a:srgbClr val="0070C0"/>
                </a:solidFill>
              </a:rPr>
              <a:t>Employee Data Analysis using Excel</a:t>
            </a:r>
            <a:endParaRPr lang="en-US" dirty="0">
              <a:solidFill>
                <a:srgbClr val="0070C0"/>
              </a:solidFill>
            </a:endParaRPr>
          </a:p>
        </p:txBody>
      </p:sp>
      <p:sp>
        <p:nvSpPr>
          <p:cNvPr id="3" name="Subtitle 2"/>
          <p:cNvSpPr>
            <a:spLocks noGrp="1"/>
          </p:cNvSpPr>
          <p:nvPr>
            <p:ph type="subTitle" idx="4294967295"/>
          </p:nvPr>
        </p:nvSpPr>
        <p:spPr>
          <a:xfrm>
            <a:off x="1995714" y="2800350"/>
            <a:ext cx="9447735" cy="2035646"/>
          </a:xfrm>
        </p:spPr>
        <p:txBody>
          <a:bodyPr>
            <a:normAutofit/>
          </a:bodyPr>
          <a:lstStyle/>
          <a:p>
            <a:r>
              <a:rPr lang="en-IN" dirty="0"/>
              <a:t>STUDENT NAME : </a:t>
            </a:r>
            <a:r>
              <a:rPr lang="en-GB" dirty="0"/>
              <a:t>S. SURENDHAR </a:t>
            </a:r>
            <a:r>
              <a:rPr lang="en-IN" dirty="0"/>
              <a:t>
REGISTER NO     :</a:t>
            </a:r>
            <a:r>
              <a:rPr lang="en-GB" dirty="0"/>
              <a:t>312220064</a:t>
            </a:r>
            <a:r>
              <a:rPr lang="en-IN" dirty="0"/>
              <a:t>
DEPARTMENT     :Commerce
COLLEGE            :</a:t>
            </a:r>
            <a:r>
              <a:rPr lang="en-GB" dirty="0"/>
              <a:t>Sri </a:t>
            </a:r>
            <a:r>
              <a:rPr lang="en-GB" dirty="0" err="1"/>
              <a:t>Balaji</a:t>
            </a:r>
            <a:r>
              <a:rPr lang="en-GB" dirty="0"/>
              <a:t> arts &amp; science college</a:t>
            </a:r>
            <a:endParaRPr lang="en-US" dirty="0"/>
          </a:p>
        </p:txBody>
      </p:sp>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C4594-D7FE-58DE-09D3-97805906BA9A}"/>
              </a:ext>
            </a:extLst>
          </p:cNvPr>
          <p:cNvSpPr>
            <a:spLocks noGrp="1"/>
          </p:cNvSpPr>
          <p:nvPr>
            <p:ph type="title"/>
          </p:nvPr>
        </p:nvSpPr>
        <p:spPr>
          <a:xfrm>
            <a:off x="2895600" y="764373"/>
            <a:ext cx="3576667" cy="1211621"/>
          </a:xfrm>
        </p:spPr>
        <p:txBody>
          <a:bodyPr/>
          <a:lstStyle/>
          <a:p>
            <a:r>
              <a:rPr lang="en-IN" dirty="0">
                <a:solidFill>
                  <a:srgbClr val="0070C0"/>
                </a:solidFill>
              </a:rPr>
              <a:t>MODELLING</a:t>
            </a:r>
            <a:endParaRPr lang="en-US" dirty="0">
              <a:solidFill>
                <a:srgbClr val="0070C0"/>
              </a:solidFill>
            </a:endParaRPr>
          </a:p>
        </p:txBody>
      </p:sp>
      <p:sp>
        <p:nvSpPr>
          <p:cNvPr id="3" name="Content Placeholder 2">
            <a:extLst>
              <a:ext uri="{FF2B5EF4-FFF2-40B4-BE49-F238E27FC236}">
                <a16:creationId xmlns:a16="http://schemas.microsoft.com/office/drawing/2014/main" id="{7737A1E7-BF76-9633-50F8-91671DABD089}"/>
              </a:ext>
            </a:extLst>
          </p:cNvPr>
          <p:cNvSpPr>
            <a:spLocks noGrp="1"/>
          </p:cNvSpPr>
          <p:nvPr>
            <p:ph idx="1"/>
          </p:nvPr>
        </p:nvSpPr>
        <p:spPr/>
        <p:txBody>
          <a:bodyPr/>
          <a:lstStyle/>
          <a:p>
            <a:pPr marL="0" indent="0">
              <a:buNone/>
            </a:pPr>
            <a:r>
              <a:rPr lang="en-IN" u="sng" dirty="0"/>
              <a:t>Agenda </a:t>
            </a:r>
            <a:r>
              <a:rPr lang="en-IN" u="sng" dirty="0" err="1"/>
              <a:t>modeling</a:t>
            </a:r>
            <a:r>
              <a:rPr lang="en-IN" u="sng" dirty="0"/>
              <a:t> can be used in a variety of contexts, including decision-making, financial </a:t>
            </a:r>
            <a:r>
              <a:rPr lang="en-IN" u="sng" dirty="0" err="1"/>
              <a:t>modeling</a:t>
            </a:r>
            <a:r>
              <a:rPr lang="en-IN" u="sng" dirty="0"/>
              <a:t>, and meeting planning:</a:t>
            </a:r>
            <a:r>
              <a:rPr lang="en-IN" dirty="0"/>
              <a:t>
             Decision-making
</a:t>
            </a:r>
            <a:r>
              <a:rPr lang="en-IN" u="sng" dirty="0"/>
              <a:t>Models and scenarios can be used to highlight opportunities or threats, and to synthesize and </a:t>
            </a:r>
            <a:r>
              <a:rPr lang="en-IN" u="sng" dirty="0" err="1"/>
              <a:t>analyze</a:t>
            </a:r>
            <a:r>
              <a:rPr lang="en-IN" u="sng" dirty="0"/>
              <a:t> information. They can also help identify the consequences of actions and policies, and to interpret information about planning, management, and policy.</a:t>
            </a:r>
            <a:endParaRPr lang="en-US" u="sng" dirty="0"/>
          </a:p>
        </p:txBody>
      </p:sp>
    </p:spTree>
    <p:extLst>
      <p:ext uri="{BB962C8B-B14F-4D97-AF65-F5344CB8AC3E}">
        <p14:creationId xmlns:p14="http://schemas.microsoft.com/office/powerpoint/2010/main" val="95430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8D843-25A5-323D-0945-44C458C8F74C}"/>
              </a:ext>
            </a:extLst>
          </p:cNvPr>
          <p:cNvSpPr>
            <a:spLocks noGrp="1"/>
          </p:cNvSpPr>
          <p:nvPr>
            <p:ph type="title"/>
          </p:nvPr>
        </p:nvSpPr>
        <p:spPr>
          <a:xfrm>
            <a:off x="-1588841" y="1255081"/>
            <a:ext cx="8610600" cy="939479"/>
          </a:xfrm>
        </p:spPr>
        <p:txBody>
          <a:bodyPr/>
          <a:lstStyle/>
          <a:p>
            <a:r>
              <a:rPr lang="en-IN" b="1" dirty="0">
                <a:solidFill>
                  <a:srgbClr val="0070C0"/>
                </a:solidFill>
              </a:rPr>
              <a:t>RESULTS</a:t>
            </a:r>
            <a:endParaRPr lang="en-US" b="1" dirty="0">
              <a:solidFill>
                <a:srgbClr val="0070C0"/>
              </a:solidFill>
            </a:endParaRPr>
          </a:p>
        </p:txBody>
      </p:sp>
      <p:sp>
        <p:nvSpPr>
          <p:cNvPr id="3" name="Content Placeholder 2">
            <a:extLst>
              <a:ext uri="{FF2B5EF4-FFF2-40B4-BE49-F238E27FC236}">
                <a16:creationId xmlns:a16="http://schemas.microsoft.com/office/drawing/2014/main" id="{091344BD-17E9-640F-F80D-3C819078B461}"/>
              </a:ext>
            </a:extLst>
          </p:cNvPr>
          <p:cNvSpPr>
            <a:spLocks noGrp="1"/>
          </p:cNvSpPr>
          <p:nvPr>
            <p:ph idx="1"/>
          </p:nvPr>
        </p:nvSpPr>
        <p:spPr>
          <a:xfrm>
            <a:off x="685800" y="2194560"/>
            <a:ext cx="10820400" cy="2065067"/>
          </a:xfrm>
        </p:spPr>
        <p:txBody>
          <a:bodyPr/>
          <a:lstStyle/>
          <a:p>
            <a:pPr marL="0" indent="0">
              <a:buNone/>
            </a:pPr>
            <a:r>
              <a:rPr lang="en-IN" dirty="0"/>
              <a:t>The results and discussion sections of a research paper are different in that the results section presents the findings of a study, while the discussion section explains the meaning of those findings:</a:t>
            </a:r>
            <a:endParaRPr lang="en-US" dirty="0"/>
          </a:p>
        </p:txBody>
      </p:sp>
    </p:spTree>
    <p:extLst>
      <p:ext uri="{BB962C8B-B14F-4D97-AF65-F5344CB8AC3E}">
        <p14:creationId xmlns:p14="http://schemas.microsoft.com/office/powerpoint/2010/main" val="2275804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9E05-25D6-CB07-2C0E-7E3FF3F8A99E}"/>
              </a:ext>
            </a:extLst>
          </p:cNvPr>
          <p:cNvSpPr>
            <a:spLocks noGrp="1"/>
          </p:cNvSpPr>
          <p:nvPr>
            <p:ph type="title"/>
          </p:nvPr>
        </p:nvSpPr>
        <p:spPr>
          <a:xfrm>
            <a:off x="2895600" y="764372"/>
            <a:ext cx="4594245" cy="1318112"/>
          </a:xfrm>
        </p:spPr>
        <p:txBody>
          <a:bodyPr/>
          <a:lstStyle/>
          <a:p>
            <a:r>
              <a:rPr lang="en-IN" b="1" dirty="0">
                <a:solidFill>
                  <a:srgbClr val="0070C0"/>
                </a:solidFill>
              </a:rPr>
              <a:t>conclusion</a:t>
            </a:r>
            <a:endParaRPr lang="en-US" b="1" dirty="0">
              <a:solidFill>
                <a:srgbClr val="0070C0"/>
              </a:solidFill>
            </a:endParaRPr>
          </a:p>
        </p:txBody>
      </p:sp>
      <p:sp>
        <p:nvSpPr>
          <p:cNvPr id="3" name="Content Placeholder 2">
            <a:extLst>
              <a:ext uri="{FF2B5EF4-FFF2-40B4-BE49-F238E27FC236}">
                <a16:creationId xmlns:a16="http://schemas.microsoft.com/office/drawing/2014/main" id="{1F7E19CA-3398-9FA9-0AA2-613BE7E8FED9}"/>
              </a:ext>
            </a:extLst>
          </p:cNvPr>
          <p:cNvSpPr>
            <a:spLocks noGrp="1"/>
          </p:cNvSpPr>
          <p:nvPr>
            <p:ph idx="1"/>
          </p:nvPr>
        </p:nvSpPr>
        <p:spPr>
          <a:xfrm>
            <a:off x="685800" y="2194561"/>
            <a:ext cx="10820400" cy="3011650"/>
          </a:xfrm>
        </p:spPr>
        <p:txBody>
          <a:bodyPr/>
          <a:lstStyle/>
          <a:p>
            <a:pPr marL="0" indent="0">
              <a:buNone/>
            </a:pPr>
            <a:r>
              <a:rPr lang="en-IN" dirty="0"/>
              <a:t>This is their way of keeping their viewership/readership high. Level of uncertainty is the second defining condition of need for orientation, Frequently, individuals already have all the reformation that they desire about a topic. Their degree of uncertainty is low. When issues are of high personal relevance and uncertainty low, the need to monitor any changes in those issues will be present and there will be a moderate the need for orientation. If at any point in time viewers/readers have high relevance and high uncertainty about any type of issue/event/election campaign there was a high need for orientation.</a:t>
            </a:r>
            <a:endParaRPr lang="en-US" dirty="0"/>
          </a:p>
        </p:txBody>
      </p:sp>
    </p:spTree>
    <p:extLst>
      <p:ext uri="{BB962C8B-B14F-4D97-AF65-F5344CB8AC3E}">
        <p14:creationId xmlns:p14="http://schemas.microsoft.com/office/powerpoint/2010/main" val="234664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F2534B-8093-A82D-0F00-418BC608B175}"/>
              </a:ext>
            </a:extLst>
          </p:cNvPr>
          <p:cNvSpPr>
            <a:spLocks noGrp="1"/>
          </p:cNvSpPr>
          <p:nvPr>
            <p:ph type="title"/>
          </p:nvPr>
        </p:nvSpPr>
        <p:spPr>
          <a:xfrm>
            <a:off x="765313" y="1642322"/>
            <a:ext cx="10661374" cy="1905000"/>
          </a:xfrm>
        </p:spPr>
        <p:txBody>
          <a:bodyPr>
            <a:normAutofit/>
          </a:bodyPr>
          <a:lstStyle/>
          <a:p>
            <a:r>
              <a:rPr lang="en-IN" dirty="0"/>
              <a:t>PROJECT title 
</a:t>
            </a:r>
            <a:r>
              <a:rPr lang="en-IN" u="sng" dirty="0"/>
              <a:t>Employee Performance Analysis using Excel</a:t>
            </a:r>
            <a:endParaRPr lang="en-US" u="sng" dirty="0"/>
          </a:p>
        </p:txBody>
      </p:sp>
      <p:sp>
        <p:nvSpPr>
          <p:cNvPr id="9" name="TextBox 8">
            <a:extLst>
              <a:ext uri="{FF2B5EF4-FFF2-40B4-BE49-F238E27FC236}">
                <a16:creationId xmlns:a16="http://schemas.microsoft.com/office/drawing/2014/main" id="{A6C75836-9657-B98B-368C-B07F52CDFB30}"/>
              </a:ext>
            </a:extLst>
          </p:cNvPr>
          <p:cNvSpPr txBox="1"/>
          <p:nvPr/>
        </p:nvSpPr>
        <p:spPr>
          <a:xfrm>
            <a:off x="5179233" y="2516966"/>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61738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6DC9281-8848-9B88-3A8D-DBBD0F928B2A}"/>
              </a:ext>
            </a:extLst>
          </p:cNvPr>
          <p:cNvSpPr>
            <a:spLocks noGrp="1"/>
          </p:cNvSpPr>
          <p:nvPr>
            <p:ph type="title"/>
          </p:nvPr>
        </p:nvSpPr>
        <p:spPr>
          <a:xfrm>
            <a:off x="-4925548" y="901532"/>
            <a:ext cx="8610600" cy="1293028"/>
          </a:xfrm>
        </p:spPr>
        <p:txBody>
          <a:bodyPr/>
          <a:lstStyle/>
          <a:p>
            <a:r>
              <a:rPr lang="en-IN" dirty="0">
                <a:solidFill>
                  <a:srgbClr val="0070C0"/>
                </a:solidFill>
              </a:rPr>
              <a:t>AGENDA</a:t>
            </a:r>
            <a:endParaRPr lang="en-US" dirty="0">
              <a:solidFill>
                <a:srgbClr val="0070C0"/>
              </a:solidFill>
            </a:endParaRPr>
          </a:p>
        </p:txBody>
      </p:sp>
      <p:sp>
        <p:nvSpPr>
          <p:cNvPr id="12" name="Content Placeholder 11">
            <a:extLst>
              <a:ext uri="{FF2B5EF4-FFF2-40B4-BE49-F238E27FC236}">
                <a16:creationId xmlns:a16="http://schemas.microsoft.com/office/drawing/2014/main" id="{828C4B36-5F4B-4F6A-79CF-56238D24663B}"/>
              </a:ext>
            </a:extLst>
          </p:cNvPr>
          <p:cNvSpPr>
            <a:spLocks noGrp="1"/>
          </p:cNvSpPr>
          <p:nvPr>
            <p:ph idx="1"/>
          </p:nvPr>
        </p:nvSpPr>
        <p:spPr>
          <a:xfrm>
            <a:off x="2791949" y="2194560"/>
            <a:ext cx="10820400" cy="4024125"/>
          </a:xfrm>
        </p:spPr>
        <p:txBody>
          <a:bodyPr>
            <a:normAutofit fontScale="77500" lnSpcReduction="20000"/>
          </a:bodyPr>
          <a:lstStyle/>
          <a:p>
            <a:r>
              <a:rPr lang="en-IN" b="1" dirty="0"/>
              <a:t>1. Problem Statement
2.Project Overview
3.End Users
4.Our Solution and Proposition
5.Dataset Description 6.Modelling Approach
7.Results and Discussion
8.Conclusion</a:t>
            </a:r>
            <a:endParaRPr lang="en-US" b="1" dirty="0"/>
          </a:p>
        </p:txBody>
      </p:sp>
    </p:spTree>
    <p:extLst>
      <p:ext uri="{BB962C8B-B14F-4D97-AF65-F5344CB8AC3E}">
        <p14:creationId xmlns:p14="http://schemas.microsoft.com/office/powerpoint/2010/main" val="8836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054F4A-1F39-F24B-7354-B61D6966A75A}"/>
              </a:ext>
            </a:extLst>
          </p:cNvPr>
          <p:cNvSpPr>
            <a:spLocks noGrp="1"/>
          </p:cNvSpPr>
          <p:nvPr>
            <p:ph type="title"/>
          </p:nvPr>
        </p:nvSpPr>
        <p:spPr>
          <a:xfrm>
            <a:off x="-2514600" y="901532"/>
            <a:ext cx="8610600" cy="1293028"/>
          </a:xfrm>
        </p:spPr>
        <p:txBody>
          <a:bodyPr/>
          <a:lstStyle/>
          <a:p>
            <a:r>
              <a:rPr lang="en-IN" dirty="0">
                <a:solidFill>
                  <a:srgbClr val="0070C0"/>
                </a:solidFill>
              </a:rPr>
              <a:t>PROBLEM STATEMENT</a:t>
            </a:r>
            <a:endParaRPr lang="en-US" dirty="0">
              <a:solidFill>
                <a:srgbClr val="0070C0"/>
              </a:solidFill>
            </a:endParaRPr>
          </a:p>
        </p:txBody>
      </p:sp>
      <p:sp>
        <p:nvSpPr>
          <p:cNvPr id="5" name="Content Placeholder 4">
            <a:extLst>
              <a:ext uri="{FF2B5EF4-FFF2-40B4-BE49-F238E27FC236}">
                <a16:creationId xmlns:a16="http://schemas.microsoft.com/office/drawing/2014/main" id="{292BE479-6B74-EE69-DF96-55439BA2F2E6}"/>
              </a:ext>
            </a:extLst>
          </p:cNvPr>
          <p:cNvSpPr>
            <a:spLocks noGrp="1"/>
          </p:cNvSpPr>
          <p:nvPr>
            <p:ph idx="1"/>
          </p:nvPr>
        </p:nvSpPr>
        <p:spPr>
          <a:xfrm>
            <a:off x="1790700" y="2360214"/>
            <a:ext cx="9158672" cy="2656682"/>
          </a:xfrm>
        </p:spPr>
        <p:txBody>
          <a:bodyPr>
            <a:normAutofit/>
          </a:bodyPr>
          <a:lstStyle/>
          <a:p>
            <a:pPr marL="0" indent="0">
              <a:buNone/>
            </a:pPr>
            <a:r>
              <a:rPr lang="en-IN" dirty="0"/>
              <a:t>A problem statement is a brief it is a brief description of a problem or issue that needs to be addressed. It used in business proposals, research proposals, and executive summaries A problem statement can help ensure that everyone working on project is aware of the issue and why it’s</a:t>
            </a:r>
            <a:endParaRPr lang="en-US" dirty="0"/>
          </a:p>
        </p:txBody>
      </p:sp>
    </p:spTree>
    <p:extLst>
      <p:ext uri="{BB962C8B-B14F-4D97-AF65-F5344CB8AC3E}">
        <p14:creationId xmlns:p14="http://schemas.microsoft.com/office/powerpoint/2010/main" val="146758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14580-0A22-C201-1FFD-83408172551E}"/>
              </a:ext>
            </a:extLst>
          </p:cNvPr>
          <p:cNvSpPr>
            <a:spLocks noGrp="1"/>
          </p:cNvSpPr>
          <p:nvPr>
            <p:ph type="title"/>
          </p:nvPr>
        </p:nvSpPr>
        <p:spPr>
          <a:xfrm>
            <a:off x="-4828051" y="976204"/>
            <a:ext cx="10820400" cy="1218356"/>
          </a:xfrm>
        </p:spPr>
        <p:txBody>
          <a:bodyPr/>
          <a:lstStyle/>
          <a:p>
            <a:r>
              <a:rPr lang="en-IN" dirty="0">
                <a:solidFill>
                  <a:srgbClr val="0070C0"/>
                </a:solidFill>
              </a:rPr>
              <a:t>PROJECT OVERVIEW</a:t>
            </a:r>
            <a:endParaRPr lang="en-US" dirty="0">
              <a:solidFill>
                <a:srgbClr val="0070C0"/>
              </a:solidFill>
            </a:endParaRPr>
          </a:p>
        </p:txBody>
      </p:sp>
      <p:sp>
        <p:nvSpPr>
          <p:cNvPr id="3" name="Content Placeholder 2">
            <a:extLst>
              <a:ext uri="{FF2B5EF4-FFF2-40B4-BE49-F238E27FC236}">
                <a16:creationId xmlns:a16="http://schemas.microsoft.com/office/drawing/2014/main" id="{0F1BA491-7C71-3E75-C7D6-F5540EC9073F}"/>
              </a:ext>
            </a:extLst>
          </p:cNvPr>
          <p:cNvSpPr>
            <a:spLocks noGrp="1"/>
          </p:cNvSpPr>
          <p:nvPr>
            <p:ph idx="1"/>
          </p:nvPr>
        </p:nvSpPr>
        <p:spPr>
          <a:xfrm>
            <a:off x="2040363" y="2194560"/>
            <a:ext cx="8318579" cy="2727676"/>
          </a:xfrm>
        </p:spPr>
        <p:txBody>
          <a:bodyPr/>
          <a:lstStyle/>
          <a:p>
            <a:pPr marL="0" indent="0">
              <a:buNone/>
            </a:pPr>
            <a:r>
              <a:rPr lang="en-IN" dirty="0"/>
              <a:t>A project overview is a concise document that summarizes the key </a:t>
            </a:r>
            <a:r>
              <a:rPr lang="en-IN" dirty="0" err="1"/>
              <a:t>detalls</a:t>
            </a:r>
            <a:r>
              <a:rPr lang="en-IN" dirty="0"/>
              <a:t> of a project, including its goals, timeline, budget, and resources. It’s a reference for stakeholders and team members that can be used throughout the project.</a:t>
            </a:r>
            <a:endParaRPr lang="en-US" dirty="0"/>
          </a:p>
        </p:txBody>
      </p:sp>
    </p:spTree>
    <p:extLst>
      <p:ext uri="{BB962C8B-B14F-4D97-AF65-F5344CB8AC3E}">
        <p14:creationId xmlns:p14="http://schemas.microsoft.com/office/powerpoint/2010/main" val="405454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F92423-A83A-DE82-6225-431BD885F9C1}"/>
              </a:ext>
            </a:extLst>
          </p:cNvPr>
          <p:cNvSpPr>
            <a:spLocks noGrp="1"/>
          </p:cNvSpPr>
          <p:nvPr>
            <p:ph type="title"/>
          </p:nvPr>
        </p:nvSpPr>
        <p:spPr>
          <a:xfrm>
            <a:off x="1454899" y="1221004"/>
            <a:ext cx="8610600" cy="1293028"/>
          </a:xfrm>
        </p:spPr>
        <p:txBody>
          <a:bodyPr/>
          <a:lstStyle/>
          <a:p>
            <a:pPr algn="l" rtl="1"/>
            <a:r>
              <a:rPr lang="en-IN" dirty="0">
                <a:solidFill>
                  <a:srgbClr val="0070C0"/>
                </a:solidFill>
              </a:rPr>
              <a:t>WHO ARE THE END USERS:</a:t>
            </a:r>
            <a:endParaRPr lang="en-US" dirty="0">
              <a:solidFill>
                <a:srgbClr val="0070C0"/>
              </a:solidFill>
            </a:endParaRPr>
          </a:p>
        </p:txBody>
      </p:sp>
      <p:sp>
        <p:nvSpPr>
          <p:cNvPr id="5" name="Content Placeholder 4">
            <a:extLst>
              <a:ext uri="{FF2B5EF4-FFF2-40B4-BE49-F238E27FC236}">
                <a16:creationId xmlns:a16="http://schemas.microsoft.com/office/drawing/2014/main" id="{E23D95F5-3175-CF9F-FC8C-E9F7C934F93A}"/>
              </a:ext>
            </a:extLst>
          </p:cNvPr>
          <p:cNvSpPr>
            <a:spLocks noGrp="1"/>
          </p:cNvSpPr>
          <p:nvPr>
            <p:ph idx="1"/>
          </p:nvPr>
        </p:nvSpPr>
        <p:spPr>
          <a:xfrm>
            <a:off x="1790700" y="2892665"/>
            <a:ext cx="8610600" cy="2468881"/>
          </a:xfrm>
        </p:spPr>
        <p:txBody>
          <a:bodyPr/>
          <a:lstStyle/>
          <a:p>
            <a:pPr marL="0" indent="0">
              <a:buNone/>
            </a:pPr>
            <a:r>
              <a:rPr lang="en-IN" dirty="0"/>
              <a:t>End users are the people who use a product or service, and are often the ones who purchase it. They are also known as end consumers.
End users are different from customers and people involved in the design, development, and production of a product:</a:t>
            </a:r>
            <a:endParaRPr lang="en-US" dirty="0"/>
          </a:p>
        </p:txBody>
      </p:sp>
    </p:spTree>
    <p:extLst>
      <p:ext uri="{BB962C8B-B14F-4D97-AF65-F5344CB8AC3E}">
        <p14:creationId xmlns:p14="http://schemas.microsoft.com/office/powerpoint/2010/main" val="427769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31C6-ECF6-CADC-C9EF-4F66C6511C51}"/>
              </a:ext>
            </a:extLst>
          </p:cNvPr>
          <p:cNvSpPr>
            <a:spLocks noGrp="1"/>
          </p:cNvSpPr>
          <p:nvPr>
            <p:ph type="title"/>
          </p:nvPr>
        </p:nvSpPr>
        <p:spPr>
          <a:xfrm>
            <a:off x="-784245" y="1758185"/>
            <a:ext cx="7966449" cy="608275"/>
          </a:xfrm>
        </p:spPr>
        <p:txBody>
          <a:bodyPr>
            <a:normAutofit fontScale="90000"/>
          </a:bodyPr>
          <a:lstStyle/>
          <a:p>
            <a:r>
              <a:rPr lang="en-IN" dirty="0">
                <a:solidFill>
                  <a:srgbClr val="0070C0"/>
                </a:solidFill>
              </a:rPr>
              <a:t>OUR SOLUTION AND ITS VALUE PROPOSITION:</a:t>
            </a:r>
            <a:endParaRPr lang="en-US" dirty="0">
              <a:solidFill>
                <a:srgbClr val="0070C0"/>
              </a:solidFill>
            </a:endParaRPr>
          </a:p>
        </p:txBody>
      </p:sp>
      <p:sp>
        <p:nvSpPr>
          <p:cNvPr id="3" name="Content Placeholder 2">
            <a:extLst>
              <a:ext uri="{FF2B5EF4-FFF2-40B4-BE49-F238E27FC236}">
                <a16:creationId xmlns:a16="http://schemas.microsoft.com/office/drawing/2014/main" id="{32B6CC3E-64D2-10DF-542D-751FB36EB81A}"/>
              </a:ext>
            </a:extLst>
          </p:cNvPr>
          <p:cNvSpPr>
            <a:spLocks noGrp="1"/>
          </p:cNvSpPr>
          <p:nvPr>
            <p:ph idx="1"/>
          </p:nvPr>
        </p:nvSpPr>
        <p:spPr>
          <a:xfrm>
            <a:off x="1514535" y="3129313"/>
            <a:ext cx="8595454" cy="2301714"/>
          </a:xfrm>
        </p:spPr>
        <p:txBody>
          <a:bodyPr/>
          <a:lstStyle/>
          <a:p>
            <a:pPr marL="0" indent="0">
              <a:buNone/>
            </a:pPr>
            <a:r>
              <a:rPr lang="en-IN" dirty="0"/>
              <a:t>A value proposition is a statement that explains the benefits of a product or service to a target customer and why it’s a better choice than competitors. It’s a key part of a company’s marketing strategy and should be clear, concise, and easy to understand</a:t>
            </a:r>
            <a:endParaRPr lang="en-US" dirty="0"/>
          </a:p>
        </p:txBody>
      </p:sp>
    </p:spTree>
    <p:extLst>
      <p:ext uri="{BB962C8B-B14F-4D97-AF65-F5344CB8AC3E}">
        <p14:creationId xmlns:p14="http://schemas.microsoft.com/office/powerpoint/2010/main" val="4280882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8C00-16A9-4E58-AB12-5250A54CAEE9}"/>
              </a:ext>
            </a:extLst>
          </p:cNvPr>
          <p:cNvSpPr>
            <a:spLocks noGrp="1"/>
          </p:cNvSpPr>
          <p:nvPr>
            <p:ph type="title"/>
          </p:nvPr>
        </p:nvSpPr>
        <p:spPr>
          <a:xfrm>
            <a:off x="-2144958" y="1374824"/>
            <a:ext cx="8356915" cy="672164"/>
          </a:xfrm>
        </p:spPr>
        <p:txBody>
          <a:bodyPr/>
          <a:lstStyle/>
          <a:p>
            <a:r>
              <a:rPr lang="en-IN" b="1" dirty="0">
                <a:solidFill>
                  <a:srgbClr val="0070C0"/>
                </a:solidFill>
              </a:rPr>
              <a:t>Dataset Description</a:t>
            </a:r>
            <a:endParaRPr lang="en-US" b="1" dirty="0">
              <a:solidFill>
                <a:srgbClr val="0070C0"/>
              </a:solidFill>
            </a:endParaRPr>
          </a:p>
        </p:txBody>
      </p:sp>
      <p:sp>
        <p:nvSpPr>
          <p:cNvPr id="3" name="Content Placeholder 2">
            <a:extLst>
              <a:ext uri="{FF2B5EF4-FFF2-40B4-BE49-F238E27FC236}">
                <a16:creationId xmlns:a16="http://schemas.microsoft.com/office/drawing/2014/main" id="{D0BD6F9F-B0D2-4932-4776-2A319708C631}"/>
              </a:ext>
            </a:extLst>
          </p:cNvPr>
          <p:cNvSpPr>
            <a:spLocks noGrp="1"/>
          </p:cNvSpPr>
          <p:nvPr>
            <p:ph idx="1"/>
          </p:nvPr>
        </p:nvSpPr>
        <p:spPr>
          <a:xfrm>
            <a:off x="685800" y="2194560"/>
            <a:ext cx="10820400" cy="2704011"/>
          </a:xfrm>
        </p:spPr>
        <p:txBody>
          <a:bodyPr/>
          <a:lstStyle/>
          <a:p>
            <a:pPr marL="0" indent="0">
              <a:buNone/>
            </a:pPr>
            <a:r>
              <a:rPr lang="en-IN" b="1" dirty="0"/>
              <a:t>A value proposition is a statement that explains the benefits of a product or service to a target customer and why it’s a better choice than competitors. It’s a key part of a company’s marketing strategy and should be clear, concise, and easy to understand</a:t>
            </a:r>
            <a:endParaRPr lang="en-US" b="1" dirty="0"/>
          </a:p>
        </p:txBody>
      </p:sp>
    </p:spTree>
    <p:extLst>
      <p:ext uri="{BB962C8B-B14F-4D97-AF65-F5344CB8AC3E}">
        <p14:creationId xmlns:p14="http://schemas.microsoft.com/office/powerpoint/2010/main" val="2119304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39935-BCEA-E191-87D0-38BFB158914A}"/>
              </a:ext>
            </a:extLst>
          </p:cNvPr>
          <p:cNvSpPr>
            <a:spLocks noGrp="1"/>
          </p:cNvSpPr>
          <p:nvPr>
            <p:ph type="title"/>
          </p:nvPr>
        </p:nvSpPr>
        <p:spPr>
          <a:xfrm>
            <a:off x="-409121" y="1433161"/>
            <a:ext cx="8607425" cy="719986"/>
          </a:xfrm>
        </p:spPr>
        <p:txBody>
          <a:bodyPr/>
          <a:lstStyle/>
          <a:p>
            <a:r>
              <a:rPr lang="en-IN" dirty="0">
                <a:solidFill>
                  <a:srgbClr val="0070C0"/>
                </a:solidFill>
              </a:rPr>
              <a:t>THE “WOW” IN OUR SOLUTION</a:t>
            </a:r>
            <a:endParaRPr lang="en-US" dirty="0">
              <a:solidFill>
                <a:srgbClr val="0070C0"/>
              </a:solidFill>
            </a:endParaRPr>
          </a:p>
        </p:txBody>
      </p:sp>
      <p:sp>
        <p:nvSpPr>
          <p:cNvPr id="3" name="Content Placeholder 2">
            <a:extLst>
              <a:ext uri="{FF2B5EF4-FFF2-40B4-BE49-F238E27FC236}">
                <a16:creationId xmlns:a16="http://schemas.microsoft.com/office/drawing/2014/main" id="{BAF22190-8964-C5AE-6250-DBACD05DB421}"/>
              </a:ext>
            </a:extLst>
          </p:cNvPr>
          <p:cNvSpPr>
            <a:spLocks noGrp="1"/>
          </p:cNvSpPr>
          <p:nvPr>
            <p:ph idx="1"/>
          </p:nvPr>
        </p:nvSpPr>
        <p:spPr>
          <a:xfrm rot="10800000" flipV="1">
            <a:off x="1490396" y="2354295"/>
            <a:ext cx="9750287" cy="3384369"/>
          </a:xfrm>
        </p:spPr>
        <p:txBody>
          <a:bodyPr/>
          <a:lstStyle/>
          <a:p>
            <a:pPr marL="0" indent="0">
              <a:buNone/>
            </a:pPr>
            <a:r>
              <a:rPr lang="en-IN" dirty="0"/>
              <a:t>A “wow” moment is when a user realizes the unique value of a product or service, and it can lead to a “transformative aha” experience. This can turn casual users into loyal customers, and can lead to benefits like customer loyalty, satisfaction, and word-of-mouth marketing.</a:t>
            </a:r>
            <a:endParaRPr lang="en-US" dirty="0"/>
          </a:p>
        </p:txBody>
      </p:sp>
    </p:spTree>
    <p:extLst>
      <p:ext uri="{BB962C8B-B14F-4D97-AF65-F5344CB8AC3E}">
        <p14:creationId xmlns:p14="http://schemas.microsoft.com/office/powerpoint/2010/main" val="29631102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TC104033937[[fn=Vapor Trail]]</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Vapor Trail</vt:lpstr>
      <vt:lpstr>Employee Data Analysis using Excel</vt:lpstr>
      <vt:lpstr>PROJECT title 
Employee Performance Analysis using Excel</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Divakar D</dc:creator>
  <cp:lastModifiedBy>Harish G</cp:lastModifiedBy>
  <cp:revision>8</cp:revision>
  <dcterms:created xsi:type="dcterms:W3CDTF">2024-09-23T09:13:48Z</dcterms:created>
  <dcterms:modified xsi:type="dcterms:W3CDTF">2024-09-28T08:41:04Z</dcterms:modified>
</cp:coreProperties>
</file>