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EF997-1763-496E-8900-58EA7AE5F7BA}" type="doc">
      <dgm:prSet loTypeId="urn:microsoft.com/office/officeart/2008/layout/VerticalCurvedLis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FA95AB-8841-42DC-891B-4C1C7F572CFF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This project deals with Supermarket Automation.</a:t>
          </a:r>
          <a:endParaRPr lang="en-US" dirty="0"/>
        </a:p>
      </dgm:t>
    </dgm:pt>
    <dgm:pt modelId="{C456CE1B-1309-4717-BD50-01802CA4D1C3}" type="parTrans" cxnId="{B77D3FF7-8578-4FE5-89A2-7EA517391165}">
      <dgm:prSet/>
      <dgm:spPr/>
      <dgm:t>
        <a:bodyPr/>
        <a:lstStyle/>
        <a:p>
          <a:endParaRPr lang="en-US"/>
        </a:p>
      </dgm:t>
    </dgm:pt>
    <dgm:pt modelId="{16E40EFA-0813-4419-BD8B-CCF969EE23FD}" type="sibTrans" cxnId="{B77D3FF7-8578-4FE5-89A2-7EA517391165}">
      <dgm:prSet/>
      <dgm:spPr/>
      <dgm:t>
        <a:bodyPr/>
        <a:lstStyle/>
        <a:p>
          <a:endParaRPr lang="en-US"/>
        </a:p>
      </dgm:t>
    </dgm:pt>
    <dgm:pt modelId="{E60A18BB-A3C8-4904-8FF5-87F617FEFBFC}">
      <dgm:prSet/>
      <dgm:spPr/>
      <dgm:t>
        <a:bodyPr/>
        <a:lstStyle/>
        <a:p>
          <a:r>
            <a: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supermarket is a self-service store offering a wide variety of items related to food, household or daily use.</a:t>
          </a:r>
          <a:endParaRPr lang="en-US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D64A8C-7B0E-4EF0-8E8E-CC0A29E7CA81}" type="parTrans" cxnId="{AD78BEAF-3E03-465F-8B7A-F045A9EFE673}">
      <dgm:prSet/>
      <dgm:spPr/>
      <dgm:t>
        <a:bodyPr/>
        <a:lstStyle/>
        <a:p>
          <a:endParaRPr lang="en-US"/>
        </a:p>
      </dgm:t>
    </dgm:pt>
    <dgm:pt modelId="{F6D26A66-0CEF-4696-BDDE-B50A8174FCAC}" type="sibTrans" cxnId="{AD78BEAF-3E03-465F-8B7A-F045A9EFE673}">
      <dgm:prSet/>
      <dgm:spPr/>
      <dgm:t>
        <a:bodyPr/>
        <a:lstStyle/>
        <a:p>
          <a:endParaRPr lang="en-US"/>
        </a:p>
      </dgm:t>
    </dgm:pt>
    <dgm:pt modelId="{B358E46C-00A6-4F89-BAAE-91D287D775F4}">
      <dgm:prSet/>
      <dgm:spPr/>
      <dgm:t>
        <a:bodyPr/>
        <a:lstStyle/>
        <a:p>
          <a:r>
            <a: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Includes both sale and purchase of products.</a:t>
          </a:r>
          <a:endParaRPr lang="en-US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822FAC-0E21-40E9-94EC-7C84E35A4390}" type="parTrans" cxnId="{9C690B9D-22FB-4B81-9187-6BC8BA45E6A6}">
      <dgm:prSet/>
      <dgm:spPr/>
      <dgm:t>
        <a:bodyPr/>
        <a:lstStyle/>
        <a:p>
          <a:endParaRPr lang="en-US"/>
        </a:p>
      </dgm:t>
    </dgm:pt>
    <dgm:pt modelId="{89EDB1FE-2721-4A74-BC49-6F4496B369B4}" type="sibTrans" cxnId="{9C690B9D-22FB-4B81-9187-6BC8BA45E6A6}">
      <dgm:prSet/>
      <dgm:spPr/>
      <dgm:t>
        <a:bodyPr/>
        <a:lstStyle/>
        <a:p>
          <a:endParaRPr lang="en-US"/>
        </a:p>
      </dgm:t>
    </dgm:pt>
    <dgm:pt modelId="{D8AF0985-06EC-4B4D-AF9D-D1CC5541495B}">
      <dgm:prSet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This project is designed to make the existing system more informative, reliable, fast and easy for all the stake-holders.</a:t>
          </a:r>
        </a:p>
      </dgm:t>
    </dgm:pt>
    <dgm:pt modelId="{B2F6EE4C-8A6D-420E-9101-B3D0C10CE94E}" type="parTrans" cxnId="{CED1011A-D560-4707-82BB-FBA16577B147}">
      <dgm:prSet/>
      <dgm:spPr/>
      <dgm:t>
        <a:bodyPr/>
        <a:lstStyle/>
        <a:p>
          <a:endParaRPr lang="en-US"/>
        </a:p>
      </dgm:t>
    </dgm:pt>
    <dgm:pt modelId="{18FECE06-C3A6-4CFA-A894-4005558EE989}" type="sibTrans" cxnId="{CED1011A-D560-4707-82BB-FBA16577B147}">
      <dgm:prSet/>
      <dgm:spPr/>
      <dgm:t>
        <a:bodyPr/>
        <a:lstStyle/>
        <a:p>
          <a:endParaRPr lang="en-US"/>
        </a:p>
      </dgm:t>
    </dgm:pt>
    <dgm:pt modelId="{3FFDD8F0-A1A0-458E-80C9-374C8D2B1334}" type="pres">
      <dgm:prSet presAssocID="{CAEEF997-1763-496E-8900-58EA7AE5F7B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A605775-8127-4D5E-90CD-FDD483131DC8}" type="pres">
      <dgm:prSet presAssocID="{CAEEF997-1763-496E-8900-58EA7AE5F7BA}" presName="Name1" presStyleCnt="0"/>
      <dgm:spPr/>
    </dgm:pt>
    <dgm:pt modelId="{E410AAE0-4984-487D-A95A-7968E434DA21}" type="pres">
      <dgm:prSet presAssocID="{CAEEF997-1763-496E-8900-58EA7AE5F7BA}" presName="cycle" presStyleCnt="0"/>
      <dgm:spPr/>
    </dgm:pt>
    <dgm:pt modelId="{AD4C2F79-FD27-48F8-A78A-3B986D598D4F}" type="pres">
      <dgm:prSet presAssocID="{CAEEF997-1763-496E-8900-58EA7AE5F7BA}" presName="srcNode" presStyleLbl="node1" presStyleIdx="0" presStyleCnt="4"/>
      <dgm:spPr/>
    </dgm:pt>
    <dgm:pt modelId="{3B5B3C51-E2C6-43AF-AF46-D9C386F41266}" type="pres">
      <dgm:prSet presAssocID="{CAEEF997-1763-496E-8900-58EA7AE5F7BA}" presName="conn" presStyleLbl="parChTrans1D2" presStyleIdx="0" presStyleCnt="1"/>
      <dgm:spPr/>
      <dgm:t>
        <a:bodyPr/>
        <a:lstStyle/>
        <a:p>
          <a:endParaRPr lang="en-US"/>
        </a:p>
      </dgm:t>
    </dgm:pt>
    <dgm:pt modelId="{29284EFD-2ACB-4FF1-9209-F7A8A163272A}" type="pres">
      <dgm:prSet presAssocID="{CAEEF997-1763-496E-8900-58EA7AE5F7BA}" presName="extraNode" presStyleLbl="node1" presStyleIdx="0" presStyleCnt="4"/>
      <dgm:spPr/>
    </dgm:pt>
    <dgm:pt modelId="{F47383BE-2692-4DA4-B9AF-CBDD00C128A9}" type="pres">
      <dgm:prSet presAssocID="{CAEEF997-1763-496E-8900-58EA7AE5F7BA}" presName="dstNode" presStyleLbl="node1" presStyleIdx="0" presStyleCnt="4"/>
      <dgm:spPr/>
    </dgm:pt>
    <dgm:pt modelId="{648A996F-5FD8-43A5-9C40-D02A9B091AEB}" type="pres">
      <dgm:prSet presAssocID="{37FA95AB-8841-42DC-891B-4C1C7F572CF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5C0D8-4FD9-4471-9B29-1ED2660B78B0}" type="pres">
      <dgm:prSet presAssocID="{37FA95AB-8841-42DC-891B-4C1C7F572CFF}" presName="accent_1" presStyleCnt="0"/>
      <dgm:spPr/>
    </dgm:pt>
    <dgm:pt modelId="{E2E32B18-569B-4D90-A94D-3714B8823958}" type="pres">
      <dgm:prSet presAssocID="{37FA95AB-8841-42DC-891B-4C1C7F572CFF}" presName="accentRepeatNode" presStyleLbl="solidFgAcc1" presStyleIdx="0" presStyleCnt="4" custLinFactY="18928" custLinFactNeighborX="-87972" custLinFactNeighborY="100000"/>
      <dgm:spPr>
        <a:noFill/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7991CBA1-5A5D-4B7E-B7A5-C6DFAE24C1C5}" type="pres">
      <dgm:prSet presAssocID="{E60A18BB-A3C8-4904-8FF5-87F617FEFBF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5D6D0-0E36-4807-9E04-DE0F375135FA}" type="pres">
      <dgm:prSet presAssocID="{E60A18BB-A3C8-4904-8FF5-87F617FEFBFC}" presName="accent_2" presStyleCnt="0"/>
      <dgm:spPr/>
    </dgm:pt>
    <dgm:pt modelId="{704B5727-93BE-4DC5-8ADF-AA2B567163EB}" type="pres">
      <dgm:prSet presAssocID="{E60A18BB-A3C8-4904-8FF5-87F617FEFBFC}" presName="accentRepeatNode" presStyleLbl="solidFgAcc1" presStyleIdx="1" presStyleCnt="4" custLinFactNeighborX="-79542" custLinFactNeighborY="4843"/>
      <dgm:spPr>
        <a:solidFill>
          <a:schemeClr val="bg1">
            <a:alpha val="0"/>
          </a:schemeClr>
        </a:solidFill>
        <a:ln>
          <a:noFill/>
        </a:ln>
      </dgm:spPr>
    </dgm:pt>
    <dgm:pt modelId="{B9BB78CF-9EB4-427F-9007-DE6C40EAADAF}" type="pres">
      <dgm:prSet presAssocID="{B358E46C-00A6-4F89-BAAE-91D287D775F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A84D5-B02E-490B-9CF4-3AA4BA26A2D1}" type="pres">
      <dgm:prSet presAssocID="{B358E46C-00A6-4F89-BAAE-91D287D775F4}" presName="accent_3" presStyleCnt="0"/>
      <dgm:spPr/>
    </dgm:pt>
    <dgm:pt modelId="{3DAEC142-DFF6-45A4-B6DB-FC66B8868496}" type="pres">
      <dgm:prSet presAssocID="{B358E46C-00A6-4F89-BAAE-91D287D775F4}" presName="accentRepeatNode" presStyleLbl="solidFgAcc1" presStyleIdx="2" presStyleCnt="4" custLinFactY="-37829" custLinFactNeighborX="-73973" custLinFactNeighborY="-100000"/>
      <dgm:spPr>
        <a:solidFill>
          <a:schemeClr val="lt1"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55EA10D1-1FD2-4899-9318-62B796176911}" type="pres">
      <dgm:prSet presAssocID="{D8AF0985-06EC-4B4D-AF9D-D1CC5541495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A14AA-B139-480B-B85B-96362C686437}" type="pres">
      <dgm:prSet presAssocID="{D8AF0985-06EC-4B4D-AF9D-D1CC5541495B}" presName="accent_4" presStyleCnt="0"/>
      <dgm:spPr/>
    </dgm:pt>
    <dgm:pt modelId="{03614B6E-BA4E-4A79-A375-B1F47B7621BE}" type="pres">
      <dgm:prSet presAssocID="{D8AF0985-06EC-4B4D-AF9D-D1CC5541495B}" presName="accentRepeatNode" presStyleLbl="solidFgAcc1" presStyleIdx="3" presStyleCnt="4"/>
      <dgm:spPr>
        <a:solidFill>
          <a:schemeClr val="lt1">
            <a:hueOff val="0"/>
            <a:satOff val="0"/>
            <a:lumOff val="0"/>
            <a:alpha val="0"/>
          </a:schemeClr>
        </a:solidFill>
        <a:ln>
          <a:noFill/>
        </a:ln>
      </dgm:spPr>
    </dgm:pt>
  </dgm:ptLst>
  <dgm:cxnLst>
    <dgm:cxn modelId="{CCE83C8E-D69F-4E99-A66B-945466A6C1A5}" type="presOf" srcId="{B358E46C-00A6-4F89-BAAE-91D287D775F4}" destId="{B9BB78CF-9EB4-427F-9007-DE6C40EAADAF}" srcOrd="0" destOrd="0" presId="urn:microsoft.com/office/officeart/2008/layout/VerticalCurvedList"/>
    <dgm:cxn modelId="{7BD655B2-FF6D-4CB3-9A9E-2A5F023DF7CF}" type="presOf" srcId="{D8AF0985-06EC-4B4D-AF9D-D1CC5541495B}" destId="{55EA10D1-1FD2-4899-9318-62B796176911}" srcOrd="0" destOrd="0" presId="urn:microsoft.com/office/officeart/2008/layout/VerticalCurvedList"/>
    <dgm:cxn modelId="{CED1011A-D560-4707-82BB-FBA16577B147}" srcId="{CAEEF997-1763-496E-8900-58EA7AE5F7BA}" destId="{D8AF0985-06EC-4B4D-AF9D-D1CC5541495B}" srcOrd="3" destOrd="0" parTransId="{B2F6EE4C-8A6D-420E-9101-B3D0C10CE94E}" sibTransId="{18FECE06-C3A6-4CFA-A894-4005558EE989}"/>
    <dgm:cxn modelId="{1198F08A-7E60-40CE-8016-06D1536EE826}" type="presOf" srcId="{37FA95AB-8841-42DC-891B-4C1C7F572CFF}" destId="{648A996F-5FD8-43A5-9C40-D02A9B091AEB}" srcOrd="0" destOrd="0" presId="urn:microsoft.com/office/officeart/2008/layout/VerticalCurvedList"/>
    <dgm:cxn modelId="{5459787C-AFF8-4C08-8B19-C5A693EBCCB2}" type="presOf" srcId="{E60A18BB-A3C8-4904-8FF5-87F617FEFBFC}" destId="{7991CBA1-5A5D-4B7E-B7A5-C6DFAE24C1C5}" srcOrd="0" destOrd="0" presId="urn:microsoft.com/office/officeart/2008/layout/VerticalCurvedList"/>
    <dgm:cxn modelId="{F2F8573D-9541-4364-A47A-9752F9D2CAC6}" type="presOf" srcId="{16E40EFA-0813-4419-BD8B-CCF969EE23FD}" destId="{3B5B3C51-E2C6-43AF-AF46-D9C386F41266}" srcOrd="0" destOrd="0" presId="urn:microsoft.com/office/officeart/2008/layout/VerticalCurvedList"/>
    <dgm:cxn modelId="{9C690B9D-22FB-4B81-9187-6BC8BA45E6A6}" srcId="{CAEEF997-1763-496E-8900-58EA7AE5F7BA}" destId="{B358E46C-00A6-4F89-BAAE-91D287D775F4}" srcOrd="2" destOrd="0" parTransId="{8E822FAC-0E21-40E9-94EC-7C84E35A4390}" sibTransId="{89EDB1FE-2721-4A74-BC49-6F4496B369B4}"/>
    <dgm:cxn modelId="{AD78BEAF-3E03-465F-8B7A-F045A9EFE673}" srcId="{CAEEF997-1763-496E-8900-58EA7AE5F7BA}" destId="{E60A18BB-A3C8-4904-8FF5-87F617FEFBFC}" srcOrd="1" destOrd="0" parTransId="{19D64A8C-7B0E-4EF0-8E8E-CC0A29E7CA81}" sibTransId="{F6D26A66-0CEF-4696-BDDE-B50A8174FCAC}"/>
    <dgm:cxn modelId="{A5FF72A1-A1CF-4387-B757-980124FAAB67}" type="presOf" srcId="{CAEEF997-1763-496E-8900-58EA7AE5F7BA}" destId="{3FFDD8F0-A1A0-458E-80C9-374C8D2B1334}" srcOrd="0" destOrd="0" presId="urn:microsoft.com/office/officeart/2008/layout/VerticalCurvedList"/>
    <dgm:cxn modelId="{B77D3FF7-8578-4FE5-89A2-7EA517391165}" srcId="{CAEEF997-1763-496E-8900-58EA7AE5F7BA}" destId="{37FA95AB-8841-42DC-891B-4C1C7F572CFF}" srcOrd="0" destOrd="0" parTransId="{C456CE1B-1309-4717-BD50-01802CA4D1C3}" sibTransId="{16E40EFA-0813-4419-BD8B-CCF969EE23FD}"/>
    <dgm:cxn modelId="{BA5B27B6-C1FE-4AE4-BB0D-6095380ADED8}" type="presParOf" srcId="{3FFDD8F0-A1A0-458E-80C9-374C8D2B1334}" destId="{BA605775-8127-4D5E-90CD-FDD483131DC8}" srcOrd="0" destOrd="0" presId="urn:microsoft.com/office/officeart/2008/layout/VerticalCurvedList"/>
    <dgm:cxn modelId="{86CD39F1-97FC-45CB-9582-43CCC855C3A7}" type="presParOf" srcId="{BA605775-8127-4D5E-90CD-FDD483131DC8}" destId="{E410AAE0-4984-487D-A95A-7968E434DA21}" srcOrd="0" destOrd="0" presId="urn:microsoft.com/office/officeart/2008/layout/VerticalCurvedList"/>
    <dgm:cxn modelId="{9A18D7B8-9463-43B0-9F9F-9FC1B15BCA78}" type="presParOf" srcId="{E410AAE0-4984-487D-A95A-7968E434DA21}" destId="{AD4C2F79-FD27-48F8-A78A-3B986D598D4F}" srcOrd="0" destOrd="0" presId="urn:microsoft.com/office/officeart/2008/layout/VerticalCurvedList"/>
    <dgm:cxn modelId="{F2CCCE2E-784B-4AA1-8B08-263AD55CE047}" type="presParOf" srcId="{E410AAE0-4984-487D-A95A-7968E434DA21}" destId="{3B5B3C51-E2C6-43AF-AF46-D9C386F41266}" srcOrd="1" destOrd="0" presId="urn:microsoft.com/office/officeart/2008/layout/VerticalCurvedList"/>
    <dgm:cxn modelId="{3A319267-2277-43ED-A2E6-E7CC5B21C3B7}" type="presParOf" srcId="{E410AAE0-4984-487D-A95A-7968E434DA21}" destId="{29284EFD-2ACB-4FF1-9209-F7A8A163272A}" srcOrd="2" destOrd="0" presId="urn:microsoft.com/office/officeart/2008/layout/VerticalCurvedList"/>
    <dgm:cxn modelId="{9932579E-F6B5-469B-9026-825825A712CD}" type="presParOf" srcId="{E410AAE0-4984-487D-A95A-7968E434DA21}" destId="{F47383BE-2692-4DA4-B9AF-CBDD00C128A9}" srcOrd="3" destOrd="0" presId="urn:microsoft.com/office/officeart/2008/layout/VerticalCurvedList"/>
    <dgm:cxn modelId="{1266EFF8-8A8F-440E-9645-CF81401DC9E4}" type="presParOf" srcId="{BA605775-8127-4D5E-90CD-FDD483131DC8}" destId="{648A996F-5FD8-43A5-9C40-D02A9B091AEB}" srcOrd="1" destOrd="0" presId="urn:microsoft.com/office/officeart/2008/layout/VerticalCurvedList"/>
    <dgm:cxn modelId="{DF9BD658-2C92-40AD-A68E-A4DC775A404F}" type="presParOf" srcId="{BA605775-8127-4D5E-90CD-FDD483131DC8}" destId="{0125C0D8-4FD9-4471-9B29-1ED2660B78B0}" srcOrd="2" destOrd="0" presId="urn:microsoft.com/office/officeart/2008/layout/VerticalCurvedList"/>
    <dgm:cxn modelId="{7D62CC09-2739-4C6C-BEA5-5ABE83F53E99}" type="presParOf" srcId="{0125C0D8-4FD9-4471-9B29-1ED2660B78B0}" destId="{E2E32B18-569B-4D90-A94D-3714B8823958}" srcOrd="0" destOrd="0" presId="urn:microsoft.com/office/officeart/2008/layout/VerticalCurvedList"/>
    <dgm:cxn modelId="{6B463387-2EA5-40C5-AEB5-D4A51198A15A}" type="presParOf" srcId="{BA605775-8127-4D5E-90CD-FDD483131DC8}" destId="{7991CBA1-5A5D-4B7E-B7A5-C6DFAE24C1C5}" srcOrd="3" destOrd="0" presId="urn:microsoft.com/office/officeart/2008/layout/VerticalCurvedList"/>
    <dgm:cxn modelId="{0345354A-6843-4600-8D50-7292BD49A2CB}" type="presParOf" srcId="{BA605775-8127-4D5E-90CD-FDD483131DC8}" destId="{D665D6D0-0E36-4807-9E04-DE0F375135FA}" srcOrd="4" destOrd="0" presId="urn:microsoft.com/office/officeart/2008/layout/VerticalCurvedList"/>
    <dgm:cxn modelId="{68590CBE-818E-47F5-8CE1-D9ED14D33CF7}" type="presParOf" srcId="{D665D6D0-0E36-4807-9E04-DE0F375135FA}" destId="{704B5727-93BE-4DC5-8ADF-AA2B567163EB}" srcOrd="0" destOrd="0" presId="urn:microsoft.com/office/officeart/2008/layout/VerticalCurvedList"/>
    <dgm:cxn modelId="{1FC136EB-0E90-472D-A672-01B2745E1893}" type="presParOf" srcId="{BA605775-8127-4D5E-90CD-FDD483131DC8}" destId="{B9BB78CF-9EB4-427F-9007-DE6C40EAADAF}" srcOrd="5" destOrd="0" presId="urn:microsoft.com/office/officeart/2008/layout/VerticalCurvedList"/>
    <dgm:cxn modelId="{6F7E970C-E4CA-45F4-8561-6078FF4CE48E}" type="presParOf" srcId="{BA605775-8127-4D5E-90CD-FDD483131DC8}" destId="{B00A84D5-B02E-490B-9CF4-3AA4BA26A2D1}" srcOrd="6" destOrd="0" presId="urn:microsoft.com/office/officeart/2008/layout/VerticalCurvedList"/>
    <dgm:cxn modelId="{D9B10190-379E-4B45-B847-212EFB92436C}" type="presParOf" srcId="{B00A84D5-B02E-490B-9CF4-3AA4BA26A2D1}" destId="{3DAEC142-DFF6-45A4-B6DB-FC66B8868496}" srcOrd="0" destOrd="0" presId="urn:microsoft.com/office/officeart/2008/layout/VerticalCurvedList"/>
    <dgm:cxn modelId="{DC70C654-946E-40E1-A34B-2A6D20A7E7D7}" type="presParOf" srcId="{BA605775-8127-4D5E-90CD-FDD483131DC8}" destId="{55EA10D1-1FD2-4899-9318-62B796176911}" srcOrd="7" destOrd="0" presId="urn:microsoft.com/office/officeart/2008/layout/VerticalCurvedList"/>
    <dgm:cxn modelId="{345279F3-26AF-444D-A641-D2F446677EEA}" type="presParOf" srcId="{BA605775-8127-4D5E-90CD-FDD483131DC8}" destId="{578A14AA-B139-480B-B85B-96362C686437}" srcOrd="8" destOrd="0" presId="urn:microsoft.com/office/officeart/2008/layout/VerticalCurvedList"/>
    <dgm:cxn modelId="{4BCA9FB2-E53C-4CEA-A6C9-9F4808249B41}" type="presParOf" srcId="{578A14AA-B139-480B-B85B-96362C686437}" destId="{03614B6E-BA4E-4A79-A375-B1F47B7621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24CC5D-252E-44D8-B72A-389E477D76AB}" type="doc">
      <dgm:prSet loTypeId="urn:microsoft.com/office/officeart/2005/8/layout/hList6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8EFDE4-91CD-42BE-A730-5BF249512BD3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produce a software that manages the activities done in a supermarket.</a:t>
          </a:r>
          <a:endParaRPr lang="en-US" dirty="0"/>
        </a:p>
      </dgm:t>
    </dgm:pt>
    <dgm:pt modelId="{1CE3ECBE-7B4D-4316-B822-C284F1F8A974}" type="parTrans" cxnId="{7452A9B9-C706-42B1-A116-744AA3261287}">
      <dgm:prSet/>
      <dgm:spPr/>
      <dgm:t>
        <a:bodyPr/>
        <a:lstStyle/>
        <a:p>
          <a:endParaRPr lang="en-US"/>
        </a:p>
      </dgm:t>
    </dgm:pt>
    <dgm:pt modelId="{8D2C1242-A4A0-4163-A10C-F38ACC0C1206}" type="sibTrans" cxnId="{7452A9B9-C706-42B1-A116-744AA3261287}">
      <dgm:prSet/>
      <dgm:spPr/>
      <dgm:t>
        <a:bodyPr/>
        <a:lstStyle/>
        <a:p>
          <a:endParaRPr lang="en-US"/>
        </a:p>
      </dgm:t>
    </dgm:pt>
    <dgm:pt modelId="{72670EA7-C84C-40FF-AA2C-02E88406C52C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maintain stock details.</a:t>
          </a:r>
          <a:endParaRPr lang="en-US" dirty="0"/>
        </a:p>
      </dgm:t>
    </dgm:pt>
    <dgm:pt modelId="{53A6ED6C-536C-4E9F-9B68-910B5123451A}" type="parTrans" cxnId="{73301844-976C-405D-B745-B613D9316041}">
      <dgm:prSet/>
      <dgm:spPr/>
      <dgm:t>
        <a:bodyPr/>
        <a:lstStyle/>
        <a:p>
          <a:endParaRPr lang="en-US"/>
        </a:p>
      </dgm:t>
    </dgm:pt>
    <dgm:pt modelId="{9839ED31-0425-4714-91F3-80948008CAF3}" type="sibTrans" cxnId="{73301844-976C-405D-B745-B613D9316041}">
      <dgm:prSet/>
      <dgm:spPr/>
      <dgm:t>
        <a:bodyPr/>
        <a:lstStyle/>
        <a:p>
          <a:endParaRPr lang="en-US"/>
        </a:p>
      </dgm:t>
    </dgm:pt>
    <dgm:pt modelId="{682BBA81-11BC-4327-B158-5383970AA6E5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reduce time taken in calculations of sales activities.</a:t>
          </a:r>
          <a:endParaRPr lang="en-US" dirty="0"/>
        </a:p>
      </dgm:t>
    </dgm:pt>
    <dgm:pt modelId="{37665016-CD7D-41FD-A1CE-AA250EF133AF}" type="parTrans" cxnId="{82841D04-5CEB-4083-8BE2-26DB9929F1F5}">
      <dgm:prSet/>
      <dgm:spPr/>
      <dgm:t>
        <a:bodyPr/>
        <a:lstStyle/>
        <a:p>
          <a:endParaRPr lang="en-US"/>
        </a:p>
      </dgm:t>
    </dgm:pt>
    <dgm:pt modelId="{68E7028D-3BB4-4C24-94FE-B8FB1716EE13}" type="sibTrans" cxnId="{82841D04-5CEB-4083-8BE2-26DB9929F1F5}">
      <dgm:prSet/>
      <dgm:spPr/>
      <dgm:t>
        <a:bodyPr/>
        <a:lstStyle/>
        <a:p>
          <a:endParaRPr lang="en-US"/>
        </a:p>
      </dgm:t>
    </dgm:pt>
    <dgm:pt modelId="{6541DD2B-398A-4D80-BB20-F65D3080B4C4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reduce paperwork so that the user spends more time in managing the supermarket.</a:t>
          </a:r>
        </a:p>
        <a:p>
          <a:endParaRPr lang="en-US" dirty="0"/>
        </a:p>
      </dgm:t>
    </dgm:pt>
    <dgm:pt modelId="{54848354-A8F6-4967-B129-9442119E3F3C}" type="parTrans" cxnId="{C97E46A6-3D9C-48F8-B55B-15ED8D069E09}">
      <dgm:prSet/>
      <dgm:spPr/>
      <dgm:t>
        <a:bodyPr/>
        <a:lstStyle/>
        <a:p>
          <a:endParaRPr lang="en-US"/>
        </a:p>
      </dgm:t>
    </dgm:pt>
    <dgm:pt modelId="{05077756-8E2E-446B-A142-80748DADD1D8}" type="sibTrans" cxnId="{C97E46A6-3D9C-48F8-B55B-15ED8D069E09}">
      <dgm:prSet/>
      <dgm:spPr/>
      <dgm:t>
        <a:bodyPr/>
        <a:lstStyle/>
        <a:p>
          <a:endParaRPr lang="en-US"/>
        </a:p>
      </dgm:t>
    </dgm:pt>
    <dgm:pt modelId="{539A0E42-BAC7-418A-8254-6BC66EA18379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store large amount of data and avoid clumsiness.</a:t>
          </a:r>
          <a:endParaRPr lang="en-US" dirty="0"/>
        </a:p>
      </dgm:t>
    </dgm:pt>
    <dgm:pt modelId="{11CE362A-4A34-44E9-873A-A1007B14884E}" type="parTrans" cxnId="{613966CD-33A2-4F8A-BDB5-5598636A6F8E}">
      <dgm:prSet/>
      <dgm:spPr/>
      <dgm:t>
        <a:bodyPr/>
        <a:lstStyle/>
        <a:p>
          <a:endParaRPr lang="en-US"/>
        </a:p>
      </dgm:t>
    </dgm:pt>
    <dgm:pt modelId="{BBF69B61-C127-423D-8AB2-8B6630F3B76A}" type="sibTrans" cxnId="{613966CD-33A2-4F8A-BDB5-5598636A6F8E}">
      <dgm:prSet/>
      <dgm:spPr/>
      <dgm:t>
        <a:bodyPr/>
        <a:lstStyle/>
        <a:p>
          <a:endParaRPr lang="en-US"/>
        </a:p>
      </dgm:t>
    </dgm:pt>
    <dgm:pt modelId="{5A63DB1F-6189-48F1-8AA3-EBABBCBA9306}" type="pres">
      <dgm:prSet presAssocID="{4D24CC5D-252E-44D8-B72A-389E477D76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1665C4-AE02-4E67-B41E-04C1BD05210F}" type="pres">
      <dgm:prSet presAssocID="{588EFDE4-91CD-42BE-A730-5BF249512BD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52E71-07F6-4211-8C05-7DB57649DB83}" type="pres">
      <dgm:prSet presAssocID="{8D2C1242-A4A0-4163-A10C-F38ACC0C1206}" presName="sibTrans" presStyleCnt="0"/>
      <dgm:spPr/>
    </dgm:pt>
    <dgm:pt modelId="{726CA8BB-F83E-435B-9D97-8013E05CE16A}" type="pres">
      <dgm:prSet presAssocID="{539A0E42-BAC7-418A-8254-6BC66EA1837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E13BD-774A-4BD6-8E50-2F7F0CEDEB3A}" type="pres">
      <dgm:prSet presAssocID="{BBF69B61-C127-423D-8AB2-8B6630F3B76A}" presName="sibTrans" presStyleCnt="0"/>
      <dgm:spPr/>
    </dgm:pt>
    <dgm:pt modelId="{F10BE023-76BB-4032-A5DC-C4CF58235AA7}" type="pres">
      <dgm:prSet presAssocID="{72670EA7-C84C-40FF-AA2C-02E88406C52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365EF-AF12-4AFB-A188-455445ED1C80}" type="pres">
      <dgm:prSet presAssocID="{9839ED31-0425-4714-91F3-80948008CAF3}" presName="sibTrans" presStyleCnt="0"/>
      <dgm:spPr/>
    </dgm:pt>
    <dgm:pt modelId="{26CA015F-067E-496F-8BFE-740B86E3B893}" type="pres">
      <dgm:prSet presAssocID="{682BBA81-11BC-4327-B158-5383970AA6E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558DA-E544-4BA8-8C94-4A9152CB5900}" type="pres">
      <dgm:prSet presAssocID="{68E7028D-3BB4-4C24-94FE-B8FB1716EE13}" presName="sibTrans" presStyleCnt="0"/>
      <dgm:spPr/>
    </dgm:pt>
    <dgm:pt modelId="{C12DCCC9-67FC-4F49-8833-69784FF4B621}" type="pres">
      <dgm:prSet presAssocID="{6541DD2B-398A-4D80-BB20-F65D3080B4C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4B3678-F731-4761-8287-CE75EB50612B}" type="presOf" srcId="{539A0E42-BAC7-418A-8254-6BC66EA18379}" destId="{726CA8BB-F83E-435B-9D97-8013E05CE16A}" srcOrd="0" destOrd="0" presId="urn:microsoft.com/office/officeart/2005/8/layout/hList6"/>
    <dgm:cxn modelId="{74E0FDDB-A44B-4501-AA90-276DA3AE9CDE}" type="presOf" srcId="{4D24CC5D-252E-44D8-B72A-389E477D76AB}" destId="{5A63DB1F-6189-48F1-8AA3-EBABBCBA9306}" srcOrd="0" destOrd="0" presId="urn:microsoft.com/office/officeart/2005/8/layout/hList6"/>
    <dgm:cxn modelId="{F2A6F0C1-8B01-4982-ABE3-EA74533E7892}" type="presOf" srcId="{72670EA7-C84C-40FF-AA2C-02E88406C52C}" destId="{F10BE023-76BB-4032-A5DC-C4CF58235AA7}" srcOrd="0" destOrd="0" presId="urn:microsoft.com/office/officeart/2005/8/layout/hList6"/>
    <dgm:cxn modelId="{2EE90551-9D7B-4CF0-AEF5-4CB27F1835E5}" type="presOf" srcId="{588EFDE4-91CD-42BE-A730-5BF249512BD3}" destId="{811665C4-AE02-4E67-B41E-04C1BD05210F}" srcOrd="0" destOrd="0" presId="urn:microsoft.com/office/officeart/2005/8/layout/hList6"/>
    <dgm:cxn modelId="{613966CD-33A2-4F8A-BDB5-5598636A6F8E}" srcId="{4D24CC5D-252E-44D8-B72A-389E477D76AB}" destId="{539A0E42-BAC7-418A-8254-6BC66EA18379}" srcOrd="1" destOrd="0" parTransId="{11CE362A-4A34-44E9-873A-A1007B14884E}" sibTransId="{BBF69B61-C127-423D-8AB2-8B6630F3B76A}"/>
    <dgm:cxn modelId="{82841D04-5CEB-4083-8BE2-26DB9929F1F5}" srcId="{4D24CC5D-252E-44D8-B72A-389E477D76AB}" destId="{682BBA81-11BC-4327-B158-5383970AA6E5}" srcOrd="3" destOrd="0" parTransId="{37665016-CD7D-41FD-A1CE-AA250EF133AF}" sibTransId="{68E7028D-3BB4-4C24-94FE-B8FB1716EE13}"/>
    <dgm:cxn modelId="{228034CB-1CA5-4733-BD4A-70BBB4D1E796}" type="presOf" srcId="{6541DD2B-398A-4D80-BB20-F65D3080B4C4}" destId="{C12DCCC9-67FC-4F49-8833-69784FF4B621}" srcOrd="0" destOrd="0" presId="urn:microsoft.com/office/officeart/2005/8/layout/hList6"/>
    <dgm:cxn modelId="{C8E7DDAA-FE8A-4158-8735-E3DAD10E6FD5}" type="presOf" srcId="{682BBA81-11BC-4327-B158-5383970AA6E5}" destId="{26CA015F-067E-496F-8BFE-740B86E3B893}" srcOrd="0" destOrd="0" presId="urn:microsoft.com/office/officeart/2005/8/layout/hList6"/>
    <dgm:cxn modelId="{73301844-976C-405D-B745-B613D9316041}" srcId="{4D24CC5D-252E-44D8-B72A-389E477D76AB}" destId="{72670EA7-C84C-40FF-AA2C-02E88406C52C}" srcOrd="2" destOrd="0" parTransId="{53A6ED6C-536C-4E9F-9B68-910B5123451A}" sibTransId="{9839ED31-0425-4714-91F3-80948008CAF3}"/>
    <dgm:cxn modelId="{C97E46A6-3D9C-48F8-B55B-15ED8D069E09}" srcId="{4D24CC5D-252E-44D8-B72A-389E477D76AB}" destId="{6541DD2B-398A-4D80-BB20-F65D3080B4C4}" srcOrd="4" destOrd="0" parTransId="{54848354-A8F6-4967-B129-9442119E3F3C}" sibTransId="{05077756-8E2E-446B-A142-80748DADD1D8}"/>
    <dgm:cxn modelId="{7452A9B9-C706-42B1-A116-744AA3261287}" srcId="{4D24CC5D-252E-44D8-B72A-389E477D76AB}" destId="{588EFDE4-91CD-42BE-A730-5BF249512BD3}" srcOrd="0" destOrd="0" parTransId="{1CE3ECBE-7B4D-4316-B822-C284F1F8A974}" sibTransId="{8D2C1242-A4A0-4163-A10C-F38ACC0C1206}"/>
    <dgm:cxn modelId="{385E08A0-258D-4864-B988-DF190A03A783}" type="presParOf" srcId="{5A63DB1F-6189-48F1-8AA3-EBABBCBA9306}" destId="{811665C4-AE02-4E67-B41E-04C1BD05210F}" srcOrd="0" destOrd="0" presId="urn:microsoft.com/office/officeart/2005/8/layout/hList6"/>
    <dgm:cxn modelId="{34599EE7-7381-47F3-B317-E8968EF35B18}" type="presParOf" srcId="{5A63DB1F-6189-48F1-8AA3-EBABBCBA9306}" destId="{E7852E71-07F6-4211-8C05-7DB57649DB83}" srcOrd="1" destOrd="0" presId="urn:microsoft.com/office/officeart/2005/8/layout/hList6"/>
    <dgm:cxn modelId="{022A47EA-9A77-46FC-AFC5-85B30A2EEEE2}" type="presParOf" srcId="{5A63DB1F-6189-48F1-8AA3-EBABBCBA9306}" destId="{726CA8BB-F83E-435B-9D97-8013E05CE16A}" srcOrd="2" destOrd="0" presId="urn:microsoft.com/office/officeart/2005/8/layout/hList6"/>
    <dgm:cxn modelId="{1878AB0E-5789-4599-8817-3CB258F21870}" type="presParOf" srcId="{5A63DB1F-6189-48F1-8AA3-EBABBCBA9306}" destId="{553E13BD-774A-4BD6-8E50-2F7F0CEDEB3A}" srcOrd="3" destOrd="0" presId="urn:microsoft.com/office/officeart/2005/8/layout/hList6"/>
    <dgm:cxn modelId="{EC5D6F1C-A479-485F-9E2B-DA3DBBAA8FAE}" type="presParOf" srcId="{5A63DB1F-6189-48F1-8AA3-EBABBCBA9306}" destId="{F10BE023-76BB-4032-A5DC-C4CF58235AA7}" srcOrd="4" destOrd="0" presId="urn:microsoft.com/office/officeart/2005/8/layout/hList6"/>
    <dgm:cxn modelId="{8B17E866-E9E8-429E-A52D-5233BE2D033B}" type="presParOf" srcId="{5A63DB1F-6189-48F1-8AA3-EBABBCBA9306}" destId="{D89365EF-AF12-4AFB-A188-455445ED1C80}" srcOrd="5" destOrd="0" presId="urn:microsoft.com/office/officeart/2005/8/layout/hList6"/>
    <dgm:cxn modelId="{F9AA0C12-BD79-4B4B-9F02-09DF35DEA4C7}" type="presParOf" srcId="{5A63DB1F-6189-48F1-8AA3-EBABBCBA9306}" destId="{26CA015F-067E-496F-8BFE-740B86E3B893}" srcOrd="6" destOrd="0" presId="urn:microsoft.com/office/officeart/2005/8/layout/hList6"/>
    <dgm:cxn modelId="{AC96CB1A-C08C-4F28-A761-21BCB2CC999B}" type="presParOf" srcId="{5A63DB1F-6189-48F1-8AA3-EBABBCBA9306}" destId="{37D558DA-E544-4BA8-8C94-4A9152CB5900}" srcOrd="7" destOrd="0" presId="urn:microsoft.com/office/officeart/2005/8/layout/hList6"/>
    <dgm:cxn modelId="{1AB52881-8049-43AB-96DF-2E04F66E5D06}" type="presParOf" srcId="{5A63DB1F-6189-48F1-8AA3-EBABBCBA9306}" destId="{C12DCCC9-67FC-4F49-8833-69784FF4B621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5407EC-1BF5-4B90-A207-D9DDDA32821D}" type="doc">
      <dgm:prSet loTypeId="urn:microsoft.com/office/officeart/2005/8/layout/hProcess9" loCatId="process" qsTypeId="urn:microsoft.com/office/officeart/2005/8/quickstyle/3d3" qsCatId="3D" csTypeId="urn:microsoft.com/office/officeart/2005/8/colors/colorful1" csCatId="colorful" phldr="1"/>
      <dgm:spPr/>
    </dgm:pt>
    <dgm:pt modelId="{F3219EC3-C6C2-426B-B5A3-69B5AFE67698}">
      <dgm:prSet phldrT="[Text]"/>
      <dgm:spPr/>
      <dgm:t>
        <a:bodyPr/>
        <a:lstStyle/>
        <a:p>
          <a:r>
            <a:rPr lang="en-US" dirty="0" smtClean="0"/>
            <a:t>First activity is adding the items to the system along with their names, price and product codes.</a:t>
          </a:r>
          <a:endParaRPr lang="en-US" dirty="0"/>
        </a:p>
      </dgm:t>
    </dgm:pt>
    <dgm:pt modelId="{216A88E5-DB08-4778-9DEE-80579E19CC19}" type="parTrans" cxnId="{6569B598-A22F-412D-BD45-AA20C374C143}">
      <dgm:prSet/>
      <dgm:spPr/>
      <dgm:t>
        <a:bodyPr/>
        <a:lstStyle/>
        <a:p>
          <a:endParaRPr lang="en-US"/>
        </a:p>
      </dgm:t>
    </dgm:pt>
    <dgm:pt modelId="{F137C6A5-5D47-4221-A8BA-CCAD1445330C}" type="sibTrans" cxnId="{6569B598-A22F-412D-BD45-AA20C374C143}">
      <dgm:prSet/>
      <dgm:spPr/>
      <dgm:t>
        <a:bodyPr/>
        <a:lstStyle/>
        <a:p>
          <a:endParaRPr lang="en-US"/>
        </a:p>
      </dgm:t>
    </dgm:pt>
    <dgm:pt modelId="{67B90A04-D069-45D4-BA96-642D17318025}">
      <dgm:prSet phldrT="[Text]"/>
      <dgm:spPr/>
      <dgm:t>
        <a:bodyPr/>
        <a:lstStyle/>
        <a:p>
          <a:r>
            <a:rPr lang="en-US" dirty="0" smtClean="0"/>
            <a:t>Modifications can be done easily but only by admin.</a:t>
          </a:r>
          <a:endParaRPr lang="en-US" dirty="0"/>
        </a:p>
      </dgm:t>
    </dgm:pt>
    <dgm:pt modelId="{0CE1848E-BA9F-4813-9278-C0849ECA4D6B}" type="parTrans" cxnId="{D5E809C1-1000-4433-BF78-A2DCF7042F67}">
      <dgm:prSet/>
      <dgm:spPr/>
      <dgm:t>
        <a:bodyPr/>
        <a:lstStyle/>
        <a:p>
          <a:endParaRPr lang="en-US"/>
        </a:p>
      </dgm:t>
    </dgm:pt>
    <dgm:pt modelId="{810AE1F6-EDD5-45FE-A0D4-E10D5A46BE8B}" type="sibTrans" cxnId="{D5E809C1-1000-4433-BF78-A2DCF7042F67}">
      <dgm:prSet/>
      <dgm:spPr/>
      <dgm:t>
        <a:bodyPr/>
        <a:lstStyle/>
        <a:p>
          <a:endParaRPr lang="en-US"/>
        </a:p>
      </dgm:t>
    </dgm:pt>
    <dgm:pt modelId="{9EE3773E-1C76-445E-A7E4-A9B9EA7A39A9}">
      <dgm:prSet phldrT="[Text]"/>
      <dgm:spPr/>
      <dgm:t>
        <a:bodyPr/>
        <a:lstStyle/>
        <a:p>
          <a:r>
            <a:rPr lang="en-US" dirty="0" smtClean="0"/>
            <a:t>Rights to delete an item are also with the admin</a:t>
          </a:r>
          <a:endParaRPr lang="en-US" dirty="0"/>
        </a:p>
      </dgm:t>
    </dgm:pt>
    <dgm:pt modelId="{FAE4481B-5BD6-4C08-8989-15CC6D26EFD0}" type="parTrans" cxnId="{9FDB90B0-37C8-428E-A52B-53FC14CEB7BB}">
      <dgm:prSet/>
      <dgm:spPr/>
      <dgm:t>
        <a:bodyPr/>
        <a:lstStyle/>
        <a:p>
          <a:endParaRPr lang="en-US"/>
        </a:p>
      </dgm:t>
    </dgm:pt>
    <dgm:pt modelId="{16520ACA-25AB-4EE2-AF6E-77421C4CA0B3}" type="sibTrans" cxnId="{9FDB90B0-37C8-428E-A52B-53FC14CEB7BB}">
      <dgm:prSet/>
      <dgm:spPr/>
      <dgm:t>
        <a:bodyPr/>
        <a:lstStyle/>
        <a:p>
          <a:endParaRPr lang="en-US"/>
        </a:p>
      </dgm:t>
    </dgm:pt>
    <dgm:pt modelId="{BA08D5C4-87C1-43C9-9C0D-FC3D0B5DD88F}">
      <dgm:prSet phldrT="[Text]"/>
      <dgm:spPr/>
      <dgm:t>
        <a:bodyPr/>
        <a:lstStyle/>
        <a:p>
          <a:r>
            <a:rPr lang="en-US" dirty="0" smtClean="0"/>
            <a:t>The billing team can enter the codes of the products that customer has purchased and quantity to generate a bill.</a:t>
          </a:r>
          <a:endParaRPr lang="en-US" dirty="0"/>
        </a:p>
      </dgm:t>
    </dgm:pt>
    <dgm:pt modelId="{0CDF6BF3-0CF9-4CD0-B90B-B49CB8C7D3A5}" type="parTrans" cxnId="{B2EBED96-1309-4B4E-8D0E-3059D8482B0A}">
      <dgm:prSet/>
      <dgm:spPr/>
      <dgm:t>
        <a:bodyPr/>
        <a:lstStyle/>
        <a:p>
          <a:endParaRPr lang="en-US"/>
        </a:p>
      </dgm:t>
    </dgm:pt>
    <dgm:pt modelId="{22752021-325A-4D7C-92C2-2B898D648295}" type="sibTrans" cxnId="{B2EBED96-1309-4B4E-8D0E-3059D8482B0A}">
      <dgm:prSet/>
      <dgm:spPr/>
      <dgm:t>
        <a:bodyPr/>
        <a:lstStyle/>
        <a:p>
          <a:endParaRPr lang="en-US"/>
        </a:p>
      </dgm:t>
    </dgm:pt>
    <dgm:pt modelId="{7488ADF7-77E1-4305-8991-FDFA7123CB77}" type="pres">
      <dgm:prSet presAssocID="{375407EC-1BF5-4B90-A207-D9DDDA32821D}" presName="CompostProcess" presStyleCnt="0">
        <dgm:presLayoutVars>
          <dgm:dir/>
          <dgm:resizeHandles val="exact"/>
        </dgm:presLayoutVars>
      </dgm:prSet>
      <dgm:spPr/>
    </dgm:pt>
    <dgm:pt modelId="{4CBE3ED4-5F5B-4523-A94C-979D4E3A7E2F}" type="pres">
      <dgm:prSet presAssocID="{375407EC-1BF5-4B90-A207-D9DDDA32821D}" presName="arrow" presStyleLbl="bgShp" presStyleIdx="0" presStyleCnt="1"/>
      <dgm:spPr/>
    </dgm:pt>
    <dgm:pt modelId="{95148416-AAE1-49A2-AC29-DF56F7D1856C}" type="pres">
      <dgm:prSet presAssocID="{375407EC-1BF5-4B90-A207-D9DDDA32821D}" presName="linearProcess" presStyleCnt="0"/>
      <dgm:spPr/>
    </dgm:pt>
    <dgm:pt modelId="{02CE3325-5000-4AF0-99B8-1B5B82DB25CB}" type="pres">
      <dgm:prSet presAssocID="{F3219EC3-C6C2-426B-B5A3-69B5AFE6769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83006-3FE2-46BF-B066-318D908D96DA}" type="pres">
      <dgm:prSet presAssocID="{F137C6A5-5D47-4221-A8BA-CCAD1445330C}" presName="sibTrans" presStyleCnt="0"/>
      <dgm:spPr/>
    </dgm:pt>
    <dgm:pt modelId="{A5F3CF32-2E02-4A75-881A-6F6BE336F3A7}" type="pres">
      <dgm:prSet presAssocID="{67B90A04-D069-45D4-BA96-642D1731802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00C3E-F362-421A-8C07-2CFC807080FC}" type="pres">
      <dgm:prSet presAssocID="{810AE1F6-EDD5-45FE-A0D4-E10D5A46BE8B}" presName="sibTrans" presStyleCnt="0"/>
      <dgm:spPr/>
    </dgm:pt>
    <dgm:pt modelId="{CC85059C-A278-4B80-9619-0F64267637E9}" type="pres">
      <dgm:prSet presAssocID="{9EE3773E-1C76-445E-A7E4-A9B9EA7A39A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B7B8F-06A8-4F99-9427-3CC3095508C3}" type="pres">
      <dgm:prSet presAssocID="{16520ACA-25AB-4EE2-AF6E-77421C4CA0B3}" presName="sibTrans" presStyleCnt="0"/>
      <dgm:spPr/>
    </dgm:pt>
    <dgm:pt modelId="{3007A520-A1A2-4CA9-B943-F5E390C7219A}" type="pres">
      <dgm:prSet presAssocID="{BA08D5C4-87C1-43C9-9C0D-FC3D0B5DD88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E809C1-1000-4433-BF78-A2DCF7042F67}" srcId="{375407EC-1BF5-4B90-A207-D9DDDA32821D}" destId="{67B90A04-D069-45D4-BA96-642D17318025}" srcOrd="1" destOrd="0" parTransId="{0CE1848E-BA9F-4813-9278-C0849ECA4D6B}" sibTransId="{810AE1F6-EDD5-45FE-A0D4-E10D5A46BE8B}"/>
    <dgm:cxn modelId="{F45069FD-26E0-4633-AFC2-2EB5059AC0EE}" type="presOf" srcId="{BA08D5C4-87C1-43C9-9C0D-FC3D0B5DD88F}" destId="{3007A520-A1A2-4CA9-B943-F5E390C7219A}" srcOrd="0" destOrd="0" presId="urn:microsoft.com/office/officeart/2005/8/layout/hProcess9"/>
    <dgm:cxn modelId="{6569B598-A22F-412D-BD45-AA20C374C143}" srcId="{375407EC-1BF5-4B90-A207-D9DDDA32821D}" destId="{F3219EC3-C6C2-426B-B5A3-69B5AFE67698}" srcOrd="0" destOrd="0" parTransId="{216A88E5-DB08-4778-9DEE-80579E19CC19}" sibTransId="{F137C6A5-5D47-4221-A8BA-CCAD1445330C}"/>
    <dgm:cxn modelId="{21602458-CA84-49A3-9D18-EBB32DAE068D}" type="presOf" srcId="{67B90A04-D069-45D4-BA96-642D17318025}" destId="{A5F3CF32-2E02-4A75-881A-6F6BE336F3A7}" srcOrd="0" destOrd="0" presId="urn:microsoft.com/office/officeart/2005/8/layout/hProcess9"/>
    <dgm:cxn modelId="{9FDB90B0-37C8-428E-A52B-53FC14CEB7BB}" srcId="{375407EC-1BF5-4B90-A207-D9DDDA32821D}" destId="{9EE3773E-1C76-445E-A7E4-A9B9EA7A39A9}" srcOrd="2" destOrd="0" parTransId="{FAE4481B-5BD6-4C08-8989-15CC6D26EFD0}" sibTransId="{16520ACA-25AB-4EE2-AF6E-77421C4CA0B3}"/>
    <dgm:cxn modelId="{B2EBED96-1309-4B4E-8D0E-3059D8482B0A}" srcId="{375407EC-1BF5-4B90-A207-D9DDDA32821D}" destId="{BA08D5C4-87C1-43C9-9C0D-FC3D0B5DD88F}" srcOrd="3" destOrd="0" parTransId="{0CDF6BF3-0CF9-4CD0-B90B-B49CB8C7D3A5}" sibTransId="{22752021-325A-4D7C-92C2-2B898D648295}"/>
    <dgm:cxn modelId="{6E0BF543-3AA2-4426-98FE-3E50146396F0}" type="presOf" srcId="{9EE3773E-1C76-445E-A7E4-A9B9EA7A39A9}" destId="{CC85059C-A278-4B80-9619-0F64267637E9}" srcOrd="0" destOrd="0" presId="urn:microsoft.com/office/officeart/2005/8/layout/hProcess9"/>
    <dgm:cxn modelId="{E46E3746-7D7B-42E6-87FA-4668AF3B7178}" type="presOf" srcId="{F3219EC3-C6C2-426B-B5A3-69B5AFE67698}" destId="{02CE3325-5000-4AF0-99B8-1B5B82DB25CB}" srcOrd="0" destOrd="0" presId="urn:microsoft.com/office/officeart/2005/8/layout/hProcess9"/>
    <dgm:cxn modelId="{20A65AF3-CCF3-4DF7-9232-3B4C348820CF}" type="presOf" srcId="{375407EC-1BF5-4B90-A207-D9DDDA32821D}" destId="{7488ADF7-77E1-4305-8991-FDFA7123CB77}" srcOrd="0" destOrd="0" presId="urn:microsoft.com/office/officeart/2005/8/layout/hProcess9"/>
    <dgm:cxn modelId="{05E3ABE7-1D65-421A-BB43-5D493E08D52B}" type="presParOf" srcId="{7488ADF7-77E1-4305-8991-FDFA7123CB77}" destId="{4CBE3ED4-5F5B-4523-A94C-979D4E3A7E2F}" srcOrd="0" destOrd="0" presId="urn:microsoft.com/office/officeart/2005/8/layout/hProcess9"/>
    <dgm:cxn modelId="{E74A1E68-0C5F-4C1A-9F96-99DC6696D19C}" type="presParOf" srcId="{7488ADF7-77E1-4305-8991-FDFA7123CB77}" destId="{95148416-AAE1-49A2-AC29-DF56F7D1856C}" srcOrd="1" destOrd="0" presId="urn:microsoft.com/office/officeart/2005/8/layout/hProcess9"/>
    <dgm:cxn modelId="{DC438D51-CBCD-43E3-9B82-94C8FDD2E37E}" type="presParOf" srcId="{95148416-AAE1-49A2-AC29-DF56F7D1856C}" destId="{02CE3325-5000-4AF0-99B8-1B5B82DB25CB}" srcOrd="0" destOrd="0" presId="urn:microsoft.com/office/officeart/2005/8/layout/hProcess9"/>
    <dgm:cxn modelId="{1326BEAF-B939-4F20-A7A5-FA7F987AA4E8}" type="presParOf" srcId="{95148416-AAE1-49A2-AC29-DF56F7D1856C}" destId="{38983006-3FE2-46BF-B066-318D908D96DA}" srcOrd="1" destOrd="0" presId="urn:microsoft.com/office/officeart/2005/8/layout/hProcess9"/>
    <dgm:cxn modelId="{280112F0-9D5E-45A9-AE8C-A8367183D5A7}" type="presParOf" srcId="{95148416-AAE1-49A2-AC29-DF56F7D1856C}" destId="{A5F3CF32-2E02-4A75-881A-6F6BE336F3A7}" srcOrd="2" destOrd="0" presId="urn:microsoft.com/office/officeart/2005/8/layout/hProcess9"/>
    <dgm:cxn modelId="{06FB645B-A864-4C1B-BB0D-688264844701}" type="presParOf" srcId="{95148416-AAE1-49A2-AC29-DF56F7D1856C}" destId="{E2200C3E-F362-421A-8C07-2CFC807080FC}" srcOrd="3" destOrd="0" presId="urn:microsoft.com/office/officeart/2005/8/layout/hProcess9"/>
    <dgm:cxn modelId="{CB564ACE-858E-44BD-9E78-D6E5DCC1F508}" type="presParOf" srcId="{95148416-AAE1-49A2-AC29-DF56F7D1856C}" destId="{CC85059C-A278-4B80-9619-0F64267637E9}" srcOrd="4" destOrd="0" presId="urn:microsoft.com/office/officeart/2005/8/layout/hProcess9"/>
    <dgm:cxn modelId="{11FEBBD0-3681-46D5-9A0D-03FBD8B04769}" type="presParOf" srcId="{95148416-AAE1-49A2-AC29-DF56F7D1856C}" destId="{A2DB7B8F-06A8-4F99-9427-3CC3095508C3}" srcOrd="5" destOrd="0" presId="urn:microsoft.com/office/officeart/2005/8/layout/hProcess9"/>
    <dgm:cxn modelId="{0CD84EFE-1431-44A9-832F-63757B7121C6}" type="presParOf" srcId="{95148416-AAE1-49A2-AC29-DF56F7D1856C}" destId="{3007A520-A1A2-4CA9-B943-F5E390C7219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F26AD9-AE04-49B4-BA3E-023491D0560E}" type="doc">
      <dgm:prSet loTypeId="urn:microsoft.com/office/officeart/2008/layout/PictureStrips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E87743-42E5-4D3C-BEBB-659D2CCEF374}">
      <dgm:prSet phldrT="[Text]"/>
      <dgm:spPr/>
      <dgm:t>
        <a:bodyPr/>
        <a:lstStyle/>
        <a:p>
          <a:r>
            <a:rPr lang="en-US" dirty="0" smtClean="0"/>
            <a:t>Programming language</a:t>
          </a:r>
          <a:endParaRPr lang="en-US" dirty="0"/>
        </a:p>
      </dgm:t>
    </dgm:pt>
    <dgm:pt modelId="{8987DB9E-A3FB-4F6D-B960-B0379AFA783F}" type="parTrans" cxnId="{DC4B8E9C-E040-40ED-B6EA-C376BA4B4BD8}">
      <dgm:prSet/>
      <dgm:spPr/>
      <dgm:t>
        <a:bodyPr/>
        <a:lstStyle/>
        <a:p>
          <a:endParaRPr lang="en-US"/>
        </a:p>
      </dgm:t>
    </dgm:pt>
    <dgm:pt modelId="{9A3A83A7-44F6-4234-ACCF-9B88846008C3}" type="sibTrans" cxnId="{DC4B8E9C-E040-40ED-B6EA-C376BA4B4BD8}">
      <dgm:prSet/>
      <dgm:spPr/>
      <dgm:t>
        <a:bodyPr/>
        <a:lstStyle/>
        <a:p>
          <a:endParaRPr lang="en-US"/>
        </a:p>
      </dgm:t>
    </dgm:pt>
    <dgm:pt modelId="{999E0792-0622-46D7-9E16-579875BD8878}">
      <dgm:prSet phldrT="[Text]"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020AA477-BD0F-476D-8519-B5283117C316}" type="parTrans" cxnId="{DBD6671A-3322-4D1F-A860-632A9D7A6A83}">
      <dgm:prSet/>
      <dgm:spPr/>
      <dgm:t>
        <a:bodyPr/>
        <a:lstStyle/>
        <a:p>
          <a:endParaRPr lang="en-US"/>
        </a:p>
      </dgm:t>
    </dgm:pt>
    <dgm:pt modelId="{C0CCEFAF-1918-4D29-80E2-9B958D1B4E48}" type="sibTrans" cxnId="{DBD6671A-3322-4D1F-A860-632A9D7A6A83}">
      <dgm:prSet/>
      <dgm:spPr/>
      <dgm:t>
        <a:bodyPr/>
        <a:lstStyle/>
        <a:p>
          <a:endParaRPr lang="en-US"/>
        </a:p>
      </dgm:t>
    </dgm:pt>
    <dgm:pt modelId="{F44CA165-82A4-4FE1-A47C-198BC7B909C0}">
      <dgm:prSet phldrT="[Text]"/>
      <dgm:spPr/>
      <dgm:t>
        <a:bodyPr/>
        <a:lstStyle/>
        <a:p>
          <a:r>
            <a:rPr lang="en-US" dirty="0" smtClean="0"/>
            <a:t>Platform</a:t>
          </a:r>
          <a:endParaRPr lang="en-US" dirty="0"/>
        </a:p>
      </dgm:t>
    </dgm:pt>
    <dgm:pt modelId="{296183F7-EEC0-4548-ABC4-D02AB64F94D6}" type="parTrans" cxnId="{853DB2DD-D75C-41DA-A3C0-6E92E19EC8E7}">
      <dgm:prSet/>
      <dgm:spPr/>
      <dgm:t>
        <a:bodyPr/>
        <a:lstStyle/>
        <a:p>
          <a:endParaRPr lang="en-US"/>
        </a:p>
      </dgm:t>
    </dgm:pt>
    <dgm:pt modelId="{89512027-0478-47B8-8618-4668A2FBABF5}" type="sibTrans" cxnId="{853DB2DD-D75C-41DA-A3C0-6E92E19EC8E7}">
      <dgm:prSet/>
      <dgm:spPr/>
      <dgm:t>
        <a:bodyPr/>
        <a:lstStyle/>
        <a:p>
          <a:endParaRPr lang="en-US"/>
        </a:p>
      </dgm:t>
    </dgm:pt>
    <dgm:pt modelId="{01D909F1-7F94-43AC-8B56-79BBE2EA209F}" type="pres">
      <dgm:prSet presAssocID="{45F26AD9-AE04-49B4-BA3E-023491D056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004A12-7970-4307-ABD1-739B6285F6EE}" type="pres">
      <dgm:prSet presAssocID="{F6E87743-42E5-4D3C-BEBB-659D2CCEF374}" presName="composite" presStyleCnt="0"/>
      <dgm:spPr/>
    </dgm:pt>
    <dgm:pt modelId="{D8A0741D-07D3-4870-8312-DAD756195F39}" type="pres">
      <dgm:prSet presAssocID="{F6E87743-42E5-4D3C-BEBB-659D2CCEF374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0E029-A510-43DA-A6B2-AF0254A2AB54}" type="pres">
      <dgm:prSet presAssocID="{F6E87743-42E5-4D3C-BEBB-659D2CCEF374}" presName="rect2" presStyleLbl="fgImgPlace1" presStyleIdx="0" presStyleCnt="3" custScaleX="136648" custScaleY="83972" custLinFactNeighborX="-46702" custLinFactNeighborY="35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E28FE7D-5EA9-4EFD-BF1D-284A34094C0A}" type="pres">
      <dgm:prSet presAssocID="{9A3A83A7-44F6-4234-ACCF-9B88846008C3}" presName="sibTrans" presStyleCnt="0"/>
      <dgm:spPr/>
    </dgm:pt>
    <dgm:pt modelId="{C8D36CD2-A234-45B5-9F5F-E55062C97A9C}" type="pres">
      <dgm:prSet presAssocID="{999E0792-0622-46D7-9E16-579875BD8878}" presName="composite" presStyleCnt="0"/>
      <dgm:spPr/>
    </dgm:pt>
    <dgm:pt modelId="{BE9A019C-FADC-49ED-8D8D-87536116CC80}" type="pres">
      <dgm:prSet presAssocID="{999E0792-0622-46D7-9E16-579875BD8878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1A1E9-5523-4ECC-B6A4-DEDBF23F1F14}" type="pres">
      <dgm:prSet presAssocID="{999E0792-0622-46D7-9E16-579875BD8878}" presName="rect2" presStyleLbl="fgImgPlace1" presStyleIdx="1" presStyleCnt="3" custScaleX="134301" custLinFactNeighborX="-21806" custLinFactNeighborY="177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</dgm:spPr>
    </dgm:pt>
    <dgm:pt modelId="{5A4201CA-6AED-4233-A9DC-1DD4A64EEA6E}" type="pres">
      <dgm:prSet presAssocID="{C0CCEFAF-1918-4D29-80E2-9B958D1B4E48}" presName="sibTrans" presStyleCnt="0"/>
      <dgm:spPr/>
    </dgm:pt>
    <dgm:pt modelId="{2408590F-7963-4C7A-AB7A-347582CB5BEA}" type="pres">
      <dgm:prSet presAssocID="{F44CA165-82A4-4FE1-A47C-198BC7B909C0}" presName="composite" presStyleCnt="0"/>
      <dgm:spPr/>
    </dgm:pt>
    <dgm:pt modelId="{16A85E8C-2D20-401C-A546-2FF5317E2BBF}" type="pres">
      <dgm:prSet presAssocID="{F44CA165-82A4-4FE1-A47C-198BC7B909C0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8739C-F6EE-450E-B2FE-E25C6CE705B0}" type="pres">
      <dgm:prSet presAssocID="{F44CA165-82A4-4FE1-A47C-198BC7B909C0}" presName="rect2" presStyleLbl="fgImgPlace1" presStyleIdx="2" presStyleCnt="3" custScaleX="133362" custLinFactNeighborX="-1230" custLinFactNeighborY="-656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18912707-EB1D-44B3-BDA5-FBDEA7495CF5}" type="presOf" srcId="{F44CA165-82A4-4FE1-A47C-198BC7B909C0}" destId="{16A85E8C-2D20-401C-A546-2FF5317E2BBF}" srcOrd="0" destOrd="0" presId="urn:microsoft.com/office/officeart/2008/layout/PictureStrips"/>
    <dgm:cxn modelId="{4B174441-616B-47D5-8005-75A43CF8B687}" type="presOf" srcId="{999E0792-0622-46D7-9E16-579875BD8878}" destId="{BE9A019C-FADC-49ED-8D8D-87536116CC80}" srcOrd="0" destOrd="0" presId="urn:microsoft.com/office/officeart/2008/layout/PictureStrips"/>
    <dgm:cxn modelId="{853DB2DD-D75C-41DA-A3C0-6E92E19EC8E7}" srcId="{45F26AD9-AE04-49B4-BA3E-023491D0560E}" destId="{F44CA165-82A4-4FE1-A47C-198BC7B909C0}" srcOrd="2" destOrd="0" parTransId="{296183F7-EEC0-4548-ABC4-D02AB64F94D6}" sibTransId="{89512027-0478-47B8-8618-4668A2FBABF5}"/>
    <dgm:cxn modelId="{DC4B8E9C-E040-40ED-B6EA-C376BA4B4BD8}" srcId="{45F26AD9-AE04-49B4-BA3E-023491D0560E}" destId="{F6E87743-42E5-4D3C-BEBB-659D2CCEF374}" srcOrd="0" destOrd="0" parTransId="{8987DB9E-A3FB-4F6D-B960-B0379AFA783F}" sibTransId="{9A3A83A7-44F6-4234-ACCF-9B88846008C3}"/>
    <dgm:cxn modelId="{DBD6671A-3322-4D1F-A860-632A9D7A6A83}" srcId="{45F26AD9-AE04-49B4-BA3E-023491D0560E}" destId="{999E0792-0622-46D7-9E16-579875BD8878}" srcOrd="1" destOrd="0" parTransId="{020AA477-BD0F-476D-8519-B5283117C316}" sibTransId="{C0CCEFAF-1918-4D29-80E2-9B958D1B4E48}"/>
    <dgm:cxn modelId="{7CA16224-6086-472B-847D-F129B9FF71D4}" type="presOf" srcId="{45F26AD9-AE04-49B4-BA3E-023491D0560E}" destId="{01D909F1-7F94-43AC-8B56-79BBE2EA209F}" srcOrd="0" destOrd="0" presId="urn:microsoft.com/office/officeart/2008/layout/PictureStrips"/>
    <dgm:cxn modelId="{34FAB399-42A0-4257-A6B0-874F79AAD8B0}" type="presOf" srcId="{F6E87743-42E5-4D3C-BEBB-659D2CCEF374}" destId="{D8A0741D-07D3-4870-8312-DAD756195F39}" srcOrd="0" destOrd="0" presId="urn:microsoft.com/office/officeart/2008/layout/PictureStrips"/>
    <dgm:cxn modelId="{2E09A0C5-5F5C-444A-B7B2-D91F7A11BF91}" type="presParOf" srcId="{01D909F1-7F94-43AC-8B56-79BBE2EA209F}" destId="{9F004A12-7970-4307-ABD1-739B6285F6EE}" srcOrd="0" destOrd="0" presId="urn:microsoft.com/office/officeart/2008/layout/PictureStrips"/>
    <dgm:cxn modelId="{5514AC05-A6EA-4B91-AF5D-F7E85F51E9D2}" type="presParOf" srcId="{9F004A12-7970-4307-ABD1-739B6285F6EE}" destId="{D8A0741D-07D3-4870-8312-DAD756195F39}" srcOrd="0" destOrd="0" presId="urn:microsoft.com/office/officeart/2008/layout/PictureStrips"/>
    <dgm:cxn modelId="{50240124-6566-4A9A-A304-F29A715C9AB7}" type="presParOf" srcId="{9F004A12-7970-4307-ABD1-739B6285F6EE}" destId="{9270E029-A510-43DA-A6B2-AF0254A2AB54}" srcOrd="1" destOrd="0" presId="urn:microsoft.com/office/officeart/2008/layout/PictureStrips"/>
    <dgm:cxn modelId="{841D3174-242B-4DE3-BB8B-90A9C7FF9386}" type="presParOf" srcId="{01D909F1-7F94-43AC-8B56-79BBE2EA209F}" destId="{7E28FE7D-5EA9-4EFD-BF1D-284A34094C0A}" srcOrd="1" destOrd="0" presId="urn:microsoft.com/office/officeart/2008/layout/PictureStrips"/>
    <dgm:cxn modelId="{0601E502-B461-431C-A29E-39833B426D2C}" type="presParOf" srcId="{01D909F1-7F94-43AC-8B56-79BBE2EA209F}" destId="{C8D36CD2-A234-45B5-9F5F-E55062C97A9C}" srcOrd="2" destOrd="0" presId="urn:microsoft.com/office/officeart/2008/layout/PictureStrips"/>
    <dgm:cxn modelId="{E4E00B1B-A366-4361-8A69-F3E0BE4D8560}" type="presParOf" srcId="{C8D36CD2-A234-45B5-9F5F-E55062C97A9C}" destId="{BE9A019C-FADC-49ED-8D8D-87536116CC80}" srcOrd="0" destOrd="0" presId="urn:microsoft.com/office/officeart/2008/layout/PictureStrips"/>
    <dgm:cxn modelId="{F07BC67F-6457-4E20-B923-65B3471354D3}" type="presParOf" srcId="{C8D36CD2-A234-45B5-9F5F-E55062C97A9C}" destId="{1331A1E9-5523-4ECC-B6A4-DEDBF23F1F14}" srcOrd="1" destOrd="0" presId="urn:microsoft.com/office/officeart/2008/layout/PictureStrips"/>
    <dgm:cxn modelId="{6A9494E9-6218-4126-9831-F8586DACFF93}" type="presParOf" srcId="{01D909F1-7F94-43AC-8B56-79BBE2EA209F}" destId="{5A4201CA-6AED-4233-A9DC-1DD4A64EEA6E}" srcOrd="3" destOrd="0" presId="urn:microsoft.com/office/officeart/2008/layout/PictureStrips"/>
    <dgm:cxn modelId="{4398F250-1B95-4D50-80D8-F497C09F7EB6}" type="presParOf" srcId="{01D909F1-7F94-43AC-8B56-79BBE2EA209F}" destId="{2408590F-7963-4C7A-AB7A-347582CB5BEA}" srcOrd="4" destOrd="0" presId="urn:microsoft.com/office/officeart/2008/layout/PictureStrips"/>
    <dgm:cxn modelId="{E13959BE-7156-4D36-B055-EBDE5F9D8BF4}" type="presParOf" srcId="{2408590F-7963-4C7A-AB7A-347582CB5BEA}" destId="{16A85E8C-2D20-401C-A546-2FF5317E2BBF}" srcOrd="0" destOrd="0" presId="urn:microsoft.com/office/officeart/2008/layout/PictureStrips"/>
    <dgm:cxn modelId="{B140EA72-2A0E-44E9-9345-F329E18CE3B1}" type="presParOf" srcId="{2408590F-7963-4C7A-AB7A-347582CB5BEA}" destId="{B998739C-F6EE-450E-B2FE-E25C6CE705B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7FB75D-7E06-4460-BD4F-83597FCDDF67}" type="doc">
      <dgm:prSet loTypeId="urn:microsoft.com/office/officeart/2005/8/layout/vList2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3DD72F-EDB2-454D-904D-D23717E64D90}">
      <dgm:prSet phldrT="[Text]"/>
      <dgm:spPr/>
      <dgm:t>
        <a:bodyPr/>
        <a:lstStyle/>
        <a:p>
          <a:r>
            <a:rPr lang="en-US" dirty="0" smtClean="0"/>
            <a:t>OOPS CONCEPTS</a:t>
          </a:r>
          <a:endParaRPr lang="en-US" dirty="0"/>
        </a:p>
      </dgm:t>
    </dgm:pt>
    <dgm:pt modelId="{DBB2E185-0D06-429F-BD72-F4089C6E8806}" type="parTrans" cxnId="{81232687-7A45-450B-A04B-BC58BCFDCCA1}">
      <dgm:prSet/>
      <dgm:spPr/>
      <dgm:t>
        <a:bodyPr/>
        <a:lstStyle/>
        <a:p>
          <a:endParaRPr lang="en-US"/>
        </a:p>
      </dgm:t>
    </dgm:pt>
    <dgm:pt modelId="{8E5F7DFD-5324-4296-A648-C3796C861496}" type="sibTrans" cxnId="{81232687-7A45-450B-A04B-BC58BCFDCCA1}">
      <dgm:prSet/>
      <dgm:spPr/>
      <dgm:t>
        <a:bodyPr/>
        <a:lstStyle/>
        <a:p>
          <a:endParaRPr lang="en-US"/>
        </a:p>
      </dgm:t>
    </dgm:pt>
    <dgm:pt modelId="{0DB21904-D1F8-4A18-9554-1004485A54C9}">
      <dgm:prSet phldrT="[Text]"/>
      <dgm:spPr/>
      <dgm:t>
        <a:bodyPr/>
        <a:lstStyle/>
        <a:p>
          <a:r>
            <a:rPr lang="en-US" dirty="0" smtClean="0"/>
            <a:t>Encapsulation</a:t>
          </a:r>
          <a:endParaRPr lang="en-US" dirty="0"/>
        </a:p>
      </dgm:t>
    </dgm:pt>
    <dgm:pt modelId="{6A324DE5-AC4D-404A-974E-2A309083BA4C}" type="parTrans" cxnId="{45169883-F430-4BAC-A0F9-E894958CA003}">
      <dgm:prSet/>
      <dgm:spPr/>
      <dgm:t>
        <a:bodyPr/>
        <a:lstStyle/>
        <a:p>
          <a:endParaRPr lang="en-US"/>
        </a:p>
      </dgm:t>
    </dgm:pt>
    <dgm:pt modelId="{15FB4CF5-5F46-4CB1-9E16-EEC36B2660BB}" type="sibTrans" cxnId="{45169883-F430-4BAC-A0F9-E894958CA003}">
      <dgm:prSet/>
      <dgm:spPr/>
      <dgm:t>
        <a:bodyPr/>
        <a:lstStyle/>
        <a:p>
          <a:endParaRPr lang="en-US"/>
        </a:p>
      </dgm:t>
    </dgm:pt>
    <dgm:pt modelId="{D0B0EBD4-1278-49E4-AEAD-C11CF01D6467}">
      <dgm:prSet phldrT="[Text]"/>
      <dgm:spPr/>
      <dgm:t>
        <a:bodyPr/>
        <a:lstStyle/>
        <a:p>
          <a:r>
            <a:rPr lang="en-US" dirty="0" smtClean="0"/>
            <a:t>Abstraction</a:t>
          </a:r>
          <a:endParaRPr lang="en-US" dirty="0"/>
        </a:p>
      </dgm:t>
    </dgm:pt>
    <dgm:pt modelId="{49C09BA4-E284-4440-AC77-B3D11362B43A}" type="parTrans" cxnId="{4B9648B4-6FD2-475B-ADDE-66479F09EC2E}">
      <dgm:prSet/>
      <dgm:spPr/>
      <dgm:t>
        <a:bodyPr/>
        <a:lstStyle/>
        <a:p>
          <a:endParaRPr lang="en-US"/>
        </a:p>
      </dgm:t>
    </dgm:pt>
    <dgm:pt modelId="{677A4FCD-8404-41BD-AD22-B9E4FBD7FCF7}" type="sibTrans" cxnId="{4B9648B4-6FD2-475B-ADDE-66479F09EC2E}">
      <dgm:prSet/>
      <dgm:spPr/>
      <dgm:t>
        <a:bodyPr/>
        <a:lstStyle/>
        <a:p>
          <a:endParaRPr lang="en-US"/>
        </a:p>
      </dgm:t>
    </dgm:pt>
    <dgm:pt modelId="{30E6FA7C-B474-44F0-8D40-B930832B1797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BC71B698-1056-4530-A53F-FD42F5E514F6}" type="parTrans" cxnId="{B60B7665-DD98-47E5-BA7E-CD843A8995A3}">
      <dgm:prSet/>
      <dgm:spPr/>
      <dgm:t>
        <a:bodyPr/>
        <a:lstStyle/>
        <a:p>
          <a:endParaRPr lang="en-US"/>
        </a:p>
      </dgm:t>
    </dgm:pt>
    <dgm:pt modelId="{A7FC22A1-33BB-46AC-A9C8-494E22C3EE25}" type="sibTrans" cxnId="{B60B7665-DD98-47E5-BA7E-CD843A8995A3}">
      <dgm:prSet/>
      <dgm:spPr/>
      <dgm:t>
        <a:bodyPr/>
        <a:lstStyle/>
        <a:p>
          <a:endParaRPr lang="en-US"/>
        </a:p>
      </dgm:t>
    </dgm:pt>
    <dgm:pt modelId="{E155A609-D38E-47FA-AAFE-A1B8B077B6B3}">
      <dgm:prSet phldrT="[Text]"/>
      <dgm:spPr/>
      <dgm:t>
        <a:bodyPr/>
        <a:lstStyle/>
        <a:p>
          <a:r>
            <a:rPr lang="en-US" dirty="0" smtClean="0"/>
            <a:t>Objects</a:t>
          </a:r>
          <a:endParaRPr lang="en-US" dirty="0"/>
        </a:p>
      </dgm:t>
    </dgm:pt>
    <dgm:pt modelId="{A733E427-81F7-4B33-B781-661E48CA430E}" type="parTrans" cxnId="{4139F000-D26F-40A0-AB36-507CC94B2F7E}">
      <dgm:prSet/>
      <dgm:spPr/>
      <dgm:t>
        <a:bodyPr/>
        <a:lstStyle/>
        <a:p>
          <a:endParaRPr lang="en-US"/>
        </a:p>
      </dgm:t>
    </dgm:pt>
    <dgm:pt modelId="{7BC0DAC3-AD6C-47F6-B763-B7A20B0EB776}" type="sibTrans" cxnId="{4139F000-D26F-40A0-AB36-507CC94B2F7E}">
      <dgm:prSet/>
      <dgm:spPr/>
      <dgm:t>
        <a:bodyPr/>
        <a:lstStyle/>
        <a:p>
          <a:endParaRPr lang="en-US"/>
        </a:p>
      </dgm:t>
    </dgm:pt>
    <dgm:pt modelId="{03F4F86A-A07E-4735-BED8-D91A269F172A}">
      <dgm:prSet phldrT="[Text]"/>
      <dgm:spPr/>
      <dgm:t>
        <a:bodyPr/>
        <a:lstStyle/>
        <a:p>
          <a:r>
            <a:rPr lang="en-US" dirty="0" smtClean="0"/>
            <a:t>FILE HANDELING OPERATIONS</a:t>
          </a:r>
          <a:endParaRPr lang="en-US" dirty="0"/>
        </a:p>
      </dgm:t>
    </dgm:pt>
    <dgm:pt modelId="{778C6E99-0397-4748-A639-AE6952BB482B}" type="parTrans" cxnId="{24101C27-C728-4283-A0C5-80EE4B547412}">
      <dgm:prSet/>
      <dgm:spPr/>
      <dgm:t>
        <a:bodyPr/>
        <a:lstStyle/>
        <a:p>
          <a:endParaRPr lang="en-US"/>
        </a:p>
      </dgm:t>
    </dgm:pt>
    <dgm:pt modelId="{EC1A6F79-10B0-47A1-89B2-823BA393C019}" type="sibTrans" cxnId="{24101C27-C728-4283-A0C5-80EE4B547412}">
      <dgm:prSet/>
      <dgm:spPr/>
      <dgm:t>
        <a:bodyPr/>
        <a:lstStyle/>
        <a:p>
          <a:endParaRPr lang="en-US"/>
        </a:p>
      </dgm:t>
    </dgm:pt>
    <dgm:pt modelId="{694343C0-F102-4B7A-8BE0-885BBB83EA59}">
      <dgm:prSet phldrT="[Text]"/>
      <dgm:spPr/>
      <dgm:t>
        <a:bodyPr/>
        <a:lstStyle/>
        <a:p>
          <a:r>
            <a:rPr lang="en-US" dirty="0" smtClean="0"/>
            <a:t>Reading from file</a:t>
          </a:r>
          <a:endParaRPr lang="en-US" dirty="0"/>
        </a:p>
      </dgm:t>
    </dgm:pt>
    <dgm:pt modelId="{339DC18C-CCC8-495B-A621-AEF5955CE627}" type="parTrans" cxnId="{85875205-E14D-4C33-AF65-B8E282ABBBF6}">
      <dgm:prSet/>
      <dgm:spPr/>
      <dgm:t>
        <a:bodyPr/>
        <a:lstStyle/>
        <a:p>
          <a:endParaRPr lang="en-US"/>
        </a:p>
      </dgm:t>
    </dgm:pt>
    <dgm:pt modelId="{0FFEE324-63E8-4680-83F4-4173D67482BD}" type="sibTrans" cxnId="{85875205-E14D-4C33-AF65-B8E282ABBBF6}">
      <dgm:prSet/>
      <dgm:spPr/>
      <dgm:t>
        <a:bodyPr/>
        <a:lstStyle/>
        <a:p>
          <a:endParaRPr lang="en-US"/>
        </a:p>
      </dgm:t>
    </dgm:pt>
    <dgm:pt modelId="{F4EBB8BD-9F9C-4068-BE84-664926815837}">
      <dgm:prSet phldrT="[Text]"/>
      <dgm:spPr/>
      <dgm:t>
        <a:bodyPr/>
        <a:lstStyle/>
        <a:p>
          <a:r>
            <a:rPr lang="en-US" dirty="0" smtClean="0"/>
            <a:t>Writing in a file</a:t>
          </a:r>
          <a:endParaRPr lang="en-US" dirty="0"/>
        </a:p>
      </dgm:t>
    </dgm:pt>
    <dgm:pt modelId="{E02BB7FB-429B-4C6D-A0A5-9F9263C9EB08}" type="parTrans" cxnId="{36DBFF89-8BE6-428E-AB79-26CD9CFAC7A8}">
      <dgm:prSet/>
      <dgm:spPr/>
      <dgm:t>
        <a:bodyPr/>
        <a:lstStyle/>
        <a:p>
          <a:endParaRPr lang="en-US"/>
        </a:p>
      </dgm:t>
    </dgm:pt>
    <dgm:pt modelId="{FD0B80D6-0AB0-4C1E-BAC7-762525BB58DB}" type="sibTrans" cxnId="{36DBFF89-8BE6-428E-AB79-26CD9CFAC7A8}">
      <dgm:prSet/>
      <dgm:spPr/>
      <dgm:t>
        <a:bodyPr/>
        <a:lstStyle/>
        <a:p>
          <a:endParaRPr lang="en-US"/>
        </a:p>
      </dgm:t>
    </dgm:pt>
    <dgm:pt modelId="{8D2151EF-E552-491F-ABC6-6200E7F1249F}">
      <dgm:prSet phldrT="[Text]"/>
      <dgm:spPr/>
      <dgm:t>
        <a:bodyPr/>
        <a:lstStyle/>
        <a:p>
          <a:r>
            <a:rPr lang="en-US" dirty="0" smtClean="0"/>
            <a:t>Header files</a:t>
          </a:r>
          <a:endParaRPr lang="en-US" dirty="0"/>
        </a:p>
      </dgm:t>
    </dgm:pt>
    <dgm:pt modelId="{4DCB9282-502C-4AB9-B45E-3D04F95B8F41}" type="parTrans" cxnId="{5409A72F-971A-430A-9408-C1826E89D8A8}">
      <dgm:prSet/>
      <dgm:spPr/>
      <dgm:t>
        <a:bodyPr/>
        <a:lstStyle/>
        <a:p>
          <a:endParaRPr lang="en-US"/>
        </a:p>
      </dgm:t>
    </dgm:pt>
    <dgm:pt modelId="{8A9BDBC9-D28F-478A-81CF-2E16AC3F9A19}" type="sibTrans" cxnId="{5409A72F-971A-430A-9408-C1826E89D8A8}">
      <dgm:prSet/>
      <dgm:spPr/>
      <dgm:t>
        <a:bodyPr/>
        <a:lstStyle/>
        <a:p>
          <a:endParaRPr lang="en-US"/>
        </a:p>
      </dgm:t>
    </dgm:pt>
    <dgm:pt modelId="{A822DDBB-2D55-4A3B-9FDA-C9C68EC1E8FE}">
      <dgm:prSet phldrT="[Text]"/>
      <dgm:spPr/>
      <dgm:t>
        <a:bodyPr/>
        <a:lstStyle/>
        <a:p>
          <a:r>
            <a:rPr lang="en-US" dirty="0" smtClean="0"/>
            <a:t>&lt;</a:t>
          </a:r>
          <a:r>
            <a:rPr lang="en-US" dirty="0" err="1" smtClean="0"/>
            <a:t>fstream</a:t>
          </a:r>
          <a:r>
            <a:rPr lang="en-US" dirty="0" smtClean="0"/>
            <a:t>&gt;</a:t>
          </a:r>
          <a:endParaRPr lang="en-US" dirty="0"/>
        </a:p>
      </dgm:t>
    </dgm:pt>
    <dgm:pt modelId="{361047C6-122C-4DC5-98DA-E34863C0285C}" type="parTrans" cxnId="{487B414B-C79F-40A2-B12F-FB0B27D10C96}">
      <dgm:prSet/>
      <dgm:spPr/>
      <dgm:t>
        <a:bodyPr/>
        <a:lstStyle/>
        <a:p>
          <a:endParaRPr lang="en-US"/>
        </a:p>
      </dgm:t>
    </dgm:pt>
    <dgm:pt modelId="{B4B8BF0A-AA4B-4E25-A0BF-E1655CBF1E59}" type="sibTrans" cxnId="{487B414B-C79F-40A2-B12F-FB0B27D10C96}">
      <dgm:prSet/>
      <dgm:spPr/>
      <dgm:t>
        <a:bodyPr/>
        <a:lstStyle/>
        <a:p>
          <a:endParaRPr lang="en-US"/>
        </a:p>
      </dgm:t>
    </dgm:pt>
    <dgm:pt modelId="{68360062-DEB3-4B55-9DF4-1D48273688AA}">
      <dgm:prSet phldrT="[Text]"/>
      <dgm:spPr/>
      <dgm:t>
        <a:bodyPr/>
        <a:lstStyle/>
        <a:p>
          <a:r>
            <a:rPr lang="en-US" dirty="0" smtClean="0"/>
            <a:t>&lt;</a:t>
          </a:r>
          <a:r>
            <a:rPr lang="en-US" dirty="0" err="1" smtClean="0"/>
            <a:t>iostream</a:t>
          </a:r>
          <a:r>
            <a:rPr lang="en-US" dirty="0" smtClean="0"/>
            <a:t>&gt;</a:t>
          </a:r>
          <a:endParaRPr lang="en-US" dirty="0"/>
        </a:p>
      </dgm:t>
    </dgm:pt>
    <dgm:pt modelId="{2D99A1C0-AE4C-4606-880D-9F6088C2E324}" type="parTrans" cxnId="{04432C7F-1249-4017-B2FF-4F45EDFE26EC}">
      <dgm:prSet/>
      <dgm:spPr/>
      <dgm:t>
        <a:bodyPr/>
        <a:lstStyle/>
        <a:p>
          <a:endParaRPr lang="en-US"/>
        </a:p>
      </dgm:t>
    </dgm:pt>
    <dgm:pt modelId="{91536817-2BE4-4C63-9953-18AB6D2C6FDB}" type="sibTrans" cxnId="{04432C7F-1249-4017-B2FF-4F45EDFE26EC}">
      <dgm:prSet/>
      <dgm:spPr/>
      <dgm:t>
        <a:bodyPr/>
        <a:lstStyle/>
        <a:p>
          <a:endParaRPr lang="en-US"/>
        </a:p>
      </dgm:t>
    </dgm:pt>
    <dgm:pt modelId="{76984ABC-189E-4414-8D65-1600511B2656}" type="pres">
      <dgm:prSet presAssocID="{297FB75D-7E06-4460-BD4F-83597FCDDF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EB8F4-E389-43E2-AA18-178DD9175122}" type="pres">
      <dgm:prSet presAssocID="{5B3DD72F-EDB2-454D-904D-D23717E64D9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45AC7-FBB8-4265-B8AC-DB591F614254}" type="pres">
      <dgm:prSet presAssocID="{5B3DD72F-EDB2-454D-904D-D23717E64D9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11EAE-D881-4033-8E2C-78343E6434C1}" type="pres">
      <dgm:prSet presAssocID="{03F4F86A-A07E-4735-BED8-D91A269F172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992BB-CD32-4D80-BBD5-BD359894D449}" type="pres">
      <dgm:prSet presAssocID="{03F4F86A-A07E-4735-BED8-D91A269F172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21E02-1094-4DF4-BF82-9B6A5E018898}" type="pres">
      <dgm:prSet presAssocID="{8D2151EF-E552-491F-ABC6-6200E7F124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57DA-B75B-43B0-AF5D-9C56D9D03179}" type="pres">
      <dgm:prSet presAssocID="{8D2151EF-E552-491F-ABC6-6200E7F124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B7665-DD98-47E5-BA7E-CD843A8995A3}" srcId="{5B3DD72F-EDB2-454D-904D-D23717E64D90}" destId="{30E6FA7C-B474-44F0-8D40-B930832B1797}" srcOrd="2" destOrd="0" parTransId="{BC71B698-1056-4530-A53F-FD42F5E514F6}" sibTransId="{A7FC22A1-33BB-46AC-A9C8-494E22C3EE25}"/>
    <dgm:cxn modelId="{79CE9916-7250-410F-85CA-8041DE2E5580}" type="presOf" srcId="{E155A609-D38E-47FA-AAFE-A1B8B077B6B3}" destId="{99C45AC7-FBB8-4265-B8AC-DB591F614254}" srcOrd="0" destOrd="3" presId="urn:microsoft.com/office/officeart/2005/8/layout/vList2"/>
    <dgm:cxn modelId="{4139F000-D26F-40A0-AB36-507CC94B2F7E}" srcId="{5B3DD72F-EDB2-454D-904D-D23717E64D90}" destId="{E155A609-D38E-47FA-AAFE-A1B8B077B6B3}" srcOrd="3" destOrd="0" parTransId="{A733E427-81F7-4B33-B781-661E48CA430E}" sibTransId="{7BC0DAC3-AD6C-47F6-B763-B7A20B0EB776}"/>
    <dgm:cxn modelId="{85875205-E14D-4C33-AF65-B8E282ABBBF6}" srcId="{03F4F86A-A07E-4735-BED8-D91A269F172A}" destId="{694343C0-F102-4B7A-8BE0-885BBB83EA59}" srcOrd="0" destOrd="0" parTransId="{339DC18C-CCC8-495B-A621-AEF5955CE627}" sibTransId="{0FFEE324-63E8-4680-83F4-4173D67482BD}"/>
    <dgm:cxn modelId="{91EE776C-4633-4D77-B8B9-64A6A7DF56E8}" type="presOf" srcId="{8D2151EF-E552-491F-ABC6-6200E7F1249F}" destId="{4B021E02-1094-4DF4-BF82-9B6A5E018898}" srcOrd="0" destOrd="0" presId="urn:microsoft.com/office/officeart/2005/8/layout/vList2"/>
    <dgm:cxn modelId="{4C3406A1-695F-48FF-BA75-4B4238B0FE31}" type="presOf" srcId="{0DB21904-D1F8-4A18-9554-1004485A54C9}" destId="{99C45AC7-FBB8-4265-B8AC-DB591F614254}" srcOrd="0" destOrd="0" presId="urn:microsoft.com/office/officeart/2005/8/layout/vList2"/>
    <dgm:cxn modelId="{45169883-F430-4BAC-A0F9-E894958CA003}" srcId="{5B3DD72F-EDB2-454D-904D-D23717E64D90}" destId="{0DB21904-D1F8-4A18-9554-1004485A54C9}" srcOrd="0" destOrd="0" parTransId="{6A324DE5-AC4D-404A-974E-2A309083BA4C}" sibTransId="{15FB4CF5-5F46-4CB1-9E16-EEC36B2660BB}"/>
    <dgm:cxn modelId="{8CB2DD84-068B-4B0A-A3BD-F5BBA8C3CCA3}" type="presOf" srcId="{F4EBB8BD-9F9C-4068-BE84-664926815837}" destId="{3E5992BB-CD32-4D80-BBD5-BD359894D449}" srcOrd="0" destOrd="1" presId="urn:microsoft.com/office/officeart/2005/8/layout/vList2"/>
    <dgm:cxn modelId="{24101C27-C728-4283-A0C5-80EE4B547412}" srcId="{297FB75D-7E06-4460-BD4F-83597FCDDF67}" destId="{03F4F86A-A07E-4735-BED8-D91A269F172A}" srcOrd="1" destOrd="0" parTransId="{778C6E99-0397-4748-A639-AE6952BB482B}" sibTransId="{EC1A6F79-10B0-47A1-89B2-823BA393C019}"/>
    <dgm:cxn modelId="{04CA8E29-57E1-457B-A1D2-772148A9A1E3}" type="presOf" srcId="{A822DDBB-2D55-4A3B-9FDA-C9C68EC1E8FE}" destId="{E2C757DA-B75B-43B0-AF5D-9C56D9D03179}" srcOrd="0" destOrd="0" presId="urn:microsoft.com/office/officeart/2005/8/layout/vList2"/>
    <dgm:cxn modelId="{04432C7F-1249-4017-B2FF-4F45EDFE26EC}" srcId="{8D2151EF-E552-491F-ABC6-6200E7F1249F}" destId="{68360062-DEB3-4B55-9DF4-1D48273688AA}" srcOrd="1" destOrd="0" parTransId="{2D99A1C0-AE4C-4606-880D-9F6088C2E324}" sibTransId="{91536817-2BE4-4C63-9953-18AB6D2C6FDB}"/>
    <dgm:cxn modelId="{034FC57A-3796-4E10-80A9-332607988938}" type="presOf" srcId="{03F4F86A-A07E-4735-BED8-D91A269F172A}" destId="{6F511EAE-D881-4033-8E2C-78343E6434C1}" srcOrd="0" destOrd="0" presId="urn:microsoft.com/office/officeart/2005/8/layout/vList2"/>
    <dgm:cxn modelId="{137FC943-C02F-405F-B730-B1D9FB8EB285}" type="presOf" srcId="{5B3DD72F-EDB2-454D-904D-D23717E64D90}" destId="{54AEB8F4-E389-43E2-AA18-178DD9175122}" srcOrd="0" destOrd="0" presId="urn:microsoft.com/office/officeart/2005/8/layout/vList2"/>
    <dgm:cxn modelId="{5409A72F-971A-430A-9408-C1826E89D8A8}" srcId="{297FB75D-7E06-4460-BD4F-83597FCDDF67}" destId="{8D2151EF-E552-491F-ABC6-6200E7F1249F}" srcOrd="2" destOrd="0" parTransId="{4DCB9282-502C-4AB9-B45E-3D04F95B8F41}" sibTransId="{8A9BDBC9-D28F-478A-81CF-2E16AC3F9A19}"/>
    <dgm:cxn modelId="{81232687-7A45-450B-A04B-BC58BCFDCCA1}" srcId="{297FB75D-7E06-4460-BD4F-83597FCDDF67}" destId="{5B3DD72F-EDB2-454D-904D-D23717E64D90}" srcOrd="0" destOrd="0" parTransId="{DBB2E185-0D06-429F-BD72-F4089C6E8806}" sibTransId="{8E5F7DFD-5324-4296-A648-C3796C861496}"/>
    <dgm:cxn modelId="{36DBFF89-8BE6-428E-AB79-26CD9CFAC7A8}" srcId="{03F4F86A-A07E-4735-BED8-D91A269F172A}" destId="{F4EBB8BD-9F9C-4068-BE84-664926815837}" srcOrd="1" destOrd="0" parTransId="{E02BB7FB-429B-4C6D-A0A5-9F9263C9EB08}" sibTransId="{FD0B80D6-0AB0-4C1E-BAC7-762525BB58DB}"/>
    <dgm:cxn modelId="{D39F8A18-3B46-4EBB-8158-11650DC8D011}" type="presOf" srcId="{D0B0EBD4-1278-49E4-AEAD-C11CF01D6467}" destId="{99C45AC7-FBB8-4265-B8AC-DB591F614254}" srcOrd="0" destOrd="1" presId="urn:microsoft.com/office/officeart/2005/8/layout/vList2"/>
    <dgm:cxn modelId="{A7F81F05-0AEE-4385-A17B-C9CBED7B9926}" type="presOf" srcId="{68360062-DEB3-4B55-9DF4-1D48273688AA}" destId="{E2C757DA-B75B-43B0-AF5D-9C56D9D03179}" srcOrd="0" destOrd="1" presId="urn:microsoft.com/office/officeart/2005/8/layout/vList2"/>
    <dgm:cxn modelId="{8158AC43-F2F1-4198-8F15-EDA61DAD9A9E}" type="presOf" srcId="{694343C0-F102-4B7A-8BE0-885BBB83EA59}" destId="{3E5992BB-CD32-4D80-BBD5-BD359894D449}" srcOrd="0" destOrd="0" presId="urn:microsoft.com/office/officeart/2005/8/layout/vList2"/>
    <dgm:cxn modelId="{487B414B-C79F-40A2-B12F-FB0B27D10C96}" srcId="{8D2151EF-E552-491F-ABC6-6200E7F1249F}" destId="{A822DDBB-2D55-4A3B-9FDA-C9C68EC1E8FE}" srcOrd="0" destOrd="0" parTransId="{361047C6-122C-4DC5-98DA-E34863C0285C}" sibTransId="{B4B8BF0A-AA4B-4E25-A0BF-E1655CBF1E59}"/>
    <dgm:cxn modelId="{4B9648B4-6FD2-475B-ADDE-66479F09EC2E}" srcId="{5B3DD72F-EDB2-454D-904D-D23717E64D90}" destId="{D0B0EBD4-1278-49E4-AEAD-C11CF01D6467}" srcOrd="1" destOrd="0" parTransId="{49C09BA4-E284-4440-AC77-B3D11362B43A}" sibTransId="{677A4FCD-8404-41BD-AD22-B9E4FBD7FCF7}"/>
    <dgm:cxn modelId="{035622DA-EECA-473F-837F-B5A8EFE0AE2F}" type="presOf" srcId="{297FB75D-7E06-4460-BD4F-83597FCDDF67}" destId="{76984ABC-189E-4414-8D65-1600511B2656}" srcOrd="0" destOrd="0" presId="urn:microsoft.com/office/officeart/2005/8/layout/vList2"/>
    <dgm:cxn modelId="{3D28BF95-8379-47DD-A9AD-F2B72042B903}" type="presOf" srcId="{30E6FA7C-B474-44F0-8D40-B930832B1797}" destId="{99C45AC7-FBB8-4265-B8AC-DB591F614254}" srcOrd="0" destOrd="2" presId="urn:microsoft.com/office/officeart/2005/8/layout/vList2"/>
    <dgm:cxn modelId="{428E0686-9652-4F1A-90F3-C1DA37F02A97}" type="presParOf" srcId="{76984ABC-189E-4414-8D65-1600511B2656}" destId="{54AEB8F4-E389-43E2-AA18-178DD9175122}" srcOrd="0" destOrd="0" presId="urn:microsoft.com/office/officeart/2005/8/layout/vList2"/>
    <dgm:cxn modelId="{4F225876-293C-4E70-B9D5-32232662B016}" type="presParOf" srcId="{76984ABC-189E-4414-8D65-1600511B2656}" destId="{99C45AC7-FBB8-4265-B8AC-DB591F614254}" srcOrd="1" destOrd="0" presId="urn:microsoft.com/office/officeart/2005/8/layout/vList2"/>
    <dgm:cxn modelId="{215F0752-CDC8-4A89-8292-81D35F6C48CF}" type="presParOf" srcId="{76984ABC-189E-4414-8D65-1600511B2656}" destId="{6F511EAE-D881-4033-8E2C-78343E6434C1}" srcOrd="2" destOrd="0" presId="urn:microsoft.com/office/officeart/2005/8/layout/vList2"/>
    <dgm:cxn modelId="{40519E29-4A3D-49CF-8611-899883703B87}" type="presParOf" srcId="{76984ABC-189E-4414-8D65-1600511B2656}" destId="{3E5992BB-CD32-4D80-BBD5-BD359894D449}" srcOrd="3" destOrd="0" presId="urn:microsoft.com/office/officeart/2005/8/layout/vList2"/>
    <dgm:cxn modelId="{E8080816-9C6E-4354-9CAD-F2D9E28C7F12}" type="presParOf" srcId="{76984ABC-189E-4414-8D65-1600511B2656}" destId="{4B021E02-1094-4DF4-BF82-9B6A5E018898}" srcOrd="4" destOrd="0" presId="urn:microsoft.com/office/officeart/2005/8/layout/vList2"/>
    <dgm:cxn modelId="{1E17B2FF-5796-464F-9459-43EE58279D0F}" type="presParOf" srcId="{76984ABC-189E-4414-8D65-1600511B2656}" destId="{E2C757DA-B75B-43B0-AF5D-9C56D9D0317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70EAB6-0FF5-4CC7-B842-BEE85F489D92}" type="doc">
      <dgm:prSet loTypeId="urn:microsoft.com/office/officeart/2005/8/layout/vList2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8372B0-C786-4363-9DC6-C4EC0F80343F}">
      <dgm:prSet phldrT="[Text]"/>
      <dgm:spPr/>
      <dgm:t>
        <a:bodyPr/>
        <a:lstStyle/>
        <a:p>
          <a:r>
            <a:rPr lang="en-US" dirty="0" smtClean="0"/>
            <a:t>This system is designed in C++ to reduce the time taken by the sales activities.</a:t>
          </a:r>
        </a:p>
      </dgm:t>
    </dgm:pt>
    <dgm:pt modelId="{7A9672E5-863B-471A-82EA-791BEDCB3CA0}" type="parTrans" cxnId="{E5D1F42D-2388-4C7D-B321-FC2A80971690}">
      <dgm:prSet/>
      <dgm:spPr/>
      <dgm:t>
        <a:bodyPr/>
        <a:lstStyle/>
        <a:p>
          <a:endParaRPr lang="en-US"/>
        </a:p>
      </dgm:t>
    </dgm:pt>
    <dgm:pt modelId="{F3845997-945A-4CFB-A4BB-F3A4F840855D}" type="sibTrans" cxnId="{E5D1F42D-2388-4C7D-B321-FC2A80971690}">
      <dgm:prSet/>
      <dgm:spPr/>
      <dgm:t>
        <a:bodyPr/>
        <a:lstStyle/>
        <a:p>
          <a:endParaRPr lang="en-US"/>
        </a:p>
      </dgm:t>
    </dgm:pt>
    <dgm:pt modelId="{922A5997-BDBC-4A4F-81B5-11E809644C64}">
      <dgm:prSet phldrT="[Text]"/>
      <dgm:spPr/>
      <dgm:t>
        <a:bodyPr/>
        <a:lstStyle/>
        <a:p>
          <a:r>
            <a:rPr lang="en-US" dirty="0" smtClean="0"/>
            <a:t>The system has been developed with OOPS concepts.</a:t>
          </a:r>
        </a:p>
      </dgm:t>
    </dgm:pt>
    <dgm:pt modelId="{C798A41E-AE8F-4F3B-842D-BCDA672C34F2}" type="parTrans" cxnId="{62718729-35ED-4FBE-8BFE-D1227FB90459}">
      <dgm:prSet/>
      <dgm:spPr/>
      <dgm:t>
        <a:bodyPr/>
        <a:lstStyle/>
        <a:p>
          <a:endParaRPr lang="en-US"/>
        </a:p>
      </dgm:t>
    </dgm:pt>
    <dgm:pt modelId="{3D16894D-5EFD-41B9-9C91-1585A4CD8C84}" type="sibTrans" cxnId="{62718729-35ED-4FBE-8BFE-D1227FB90459}">
      <dgm:prSet/>
      <dgm:spPr/>
      <dgm:t>
        <a:bodyPr/>
        <a:lstStyle/>
        <a:p>
          <a:endParaRPr lang="en-US"/>
        </a:p>
      </dgm:t>
    </dgm:pt>
    <dgm:pt modelId="{73F22245-5124-4100-B0AD-2A95E9DD02DA}">
      <dgm:prSet phldrT="[Text]"/>
      <dgm:spPr/>
      <dgm:t>
        <a:bodyPr/>
        <a:lstStyle/>
        <a:p>
          <a:r>
            <a:rPr lang="en-US" dirty="0" smtClean="0"/>
            <a:t>The system is strong to handle daily operations.</a:t>
          </a:r>
        </a:p>
      </dgm:t>
    </dgm:pt>
    <dgm:pt modelId="{A3A13C22-7340-4B8B-9D70-4A987B33B957}" type="parTrans" cxnId="{5D5C2F33-54D6-452B-8563-3E7ED642F562}">
      <dgm:prSet/>
      <dgm:spPr/>
      <dgm:t>
        <a:bodyPr/>
        <a:lstStyle/>
        <a:p>
          <a:endParaRPr lang="en-US"/>
        </a:p>
      </dgm:t>
    </dgm:pt>
    <dgm:pt modelId="{B441A676-782A-4B66-85A6-B4ED5B4C48D2}" type="sibTrans" cxnId="{5D5C2F33-54D6-452B-8563-3E7ED642F562}">
      <dgm:prSet/>
      <dgm:spPr/>
      <dgm:t>
        <a:bodyPr/>
        <a:lstStyle/>
        <a:p>
          <a:endParaRPr lang="en-US"/>
        </a:p>
      </dgm:t>
    </dgm:pt>
    <dgm:pt modelId="{7DAB478F-4034-4F73-BF2D-354CFA733061}">
      <dgm:prSet phldrT="[Text]"/>
      <dgm:spPr/>
      <dgm:t>
        <a:bodyPr/>
        <a:lstStyle/>
        <a:p>
          <a:r>
            <a:rPr lang="en-US" dirty="0" smtClean="0"/>
            <a:t>The database needs to be cleared over certain time to save storage.</a:t>
          </a:r>
        </a:p>
      </dgm:t>
    </dgm:pt>
    <dgm:pt modelId="{6B11583E-2A8D-4D4B-B1F0-E51360F3406E}" type="parTrans" cxnId="{15220D5E-ABBA-49D2-BF37-781FB1B6E071}">
      <dgm:prSet/>
      <dgm:spPr/>
      <dgm:t>
        <a:bodyPr/>
        <a:lstStyle/>
        <a:p>
          <a:endParaRPr lang="en-US"/>
        </a:p>
      </dgm:t>
    </dgm:pt>
    <dgm:pt modelId="{ECC7FF23-756E-48BA-A884-65CDD5689303}" type="sibTrans" cxnId="{15220D5E-ABBA-49D2-BF37-781FB1B6E071}">
      <dgm:prSet/>
      <dgm:spPr/>
      <dgm:t>
        <a:bodyPr/>
        <a:lstStyle/>
        <a:p>
          <a:endParaRPr lang="en-US"/>
        </a:p>
      </dgm:t>
    </dgm:pt>
    <dgm:pt modelId="{D55B56A2-0FE6-4052-814A-1727DB10EB9F}">
      <dgm:prSet phldrT="[Text]"/>
      <dgm:spPr/>
      <dgm:t>
        <a:bodyPr/>
        <a:lstStyle/>
        <a:p>
          <a:r>
            <a:rPr lang="en-US" dirty="0" smtClean="0"/>
            <a:t>It can be further improved.</a:t>
          </a:r>
        </a:p>
      </dgm:t>
    </dgm:pt>
    <dgm:pt modelId="{DFA926CA-8085-46D9-9AC7-A99529946FD1}" type="parTrans" cxnId="{E6D9EF23-0E7F-4FE1-97B2-A82DE80EB59A}">
      <dgm:prSet/>
      <dgm:spPr/>
      <dgm:t>
        <a:bodyPr/>
        <a:lstStyle/>
        <a:p>
          <a:endParaRPr lang="en-US"/>
        </a:p>
      </dgm:t>
    </dgm:pt>
    <dgm:pt modelId="{88E3584F-A422-4B54-9525-B56B1FE91362}" type="sibTrans" cxnId="{E6D9EF23-0E7F-4FE1-97B2-A82DE80EB59A}">
      <dgm:prSet/>
      <dgm:spPr/>
      <dgm:t>
        <a:bodyPr/>
        <a:lstStyle/>
        <a:p>
          <a:endParaRPr lang="en-US"/>
        </a:p>
      </dgm:t>
    </dgm:pt>
    <dgm:pt modelId="{D8B6CC6A-FC9F-4025-AEC5-C81193145ABA}" type="pres">
      <dgm:prSet presAssocID="{1270EAB6-0FF5-4CC7-B842-BEE85F489D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61B4E-1AF4-4F1D-AA83-1F3DD652E31E}" type="pres">
      <dgm:prSet presAssocID="{8F8372B0-C786-4363-9DC6-C4EC0F80343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05BB7-DA13-4FF2-9850-9B2BEFDBF74D}" type="pres">
      <dgm:prSet presAssocID="{F3845997-945A-4CFB-A4BB-F3A4F840855D}" presName="spacer" presStyleCnt="0"/>
      <dgm:spPr/>
    </dgm:pt>
    <dgm:pt modelId="{C9B6FF73-2263-4A5B-8AB1-72EDD77CE237}" type="pres">
      <dgm:prSet presAssocID="{922A5997-BDBC-4A4F-81B5-11E809644C6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14A72-578E-4C22-98A2-BA483FA0CDAE}" type="pres">
      <dgm:prSet presAssocID="{3D16894D-5EFD-41B9-9C91-1585A4CD8C84}" presName="spacer" presStyleCnt="0"/>
      <dgm:spPr/>
    </dgm:pt>
    <dgm:pt modelId="{F68D3341-C497-46B4-9B91-31FEFAB27F96}" type="pres">
      <dgm:prSet presAssocID="{73F22245-5124-4100-B0AD-2A95E9DD02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6A8FE-1F1F-4E15-987E-CBB0B58189FE}" type="pres">
      <dgm:prSet presAssocID="{B441A676-782A-4B66-85A6-B4ED5B4C48D2}" presName="spacer" presStyleCnt="0"/>
      <dgm:spPr/>
    </dgm:pt>
    <dgm:pt modelId="{5296A463-1C41-480D-AD8B-A4E62E404A03}" type="pres">
      <dgm:prSet presAssocID="{7DAB478F-4034-4F73-BF2D-354CFA73306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173-269E-4DCF-AC69-2EF73439648F}" type="pres">
      <dgm:prSet presAssocID="{ECC7FF23-756E-48BA-A884-65CDD5689303}" presName="spacer" presStyleCnt="0"/>
      <dgm:spPr/>
    </dgm:pt>
    <dgm:pt modelId="{EE207E20-ADBB-4FE0-9C60-8EA087A3E9FD}" type="pres">
      <dgm:prSet presAssocID="{D55B56A2-0FE6-4052-814A-1727DB10EB9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C25269-15B3-41C3-8DAC-43846B089FA3}" type="presOf" srcId="{922A5997-BDBC-4A4F-81B5-11E809644C64}" destId="{C9B6FF73-2263-4A5B-8AB1-72EDD77CE237}" srcOrd="0" destOrd="0" presId="urn:microsoft.com/office/officeart/2005/8/layout/vList2"/>
    <dgm:cxn modelId="{F44DEBB5-F9B5-4793-8D05-397FBFB15003}" type="presOf" srcId="{1270EAB6-0FF5-4CC7-B842-BEE85F489D92}" destId="{D8B6CC6A-FC9F-4025-AEC5-C81193145ABA}" srcOrd="0" destOrd="0" presId="urn:microsoft.com/office/officeart/2005/8/layout/vList2"/>
    <dgm:cxn modelId="{E6D9EF23-0E7F-4FE1-97B2-A82DE80EB59A}" srcId="{1270EAB6-0FF5-4CC7-B842-BEE85F489D92}" destId="{D55B56A2-0FE6-4052-814A-1727DB10EB9F}" srcOrd="4" destOrd="0" parTransId="{DFA926CA-8085-46D9-9AC7-A99529946FD1}" sibTransId="{88E3584F-A422-4B54-9525-B56B1FE91362}"/>
    <dgm:cxn modelId="{36BA7DF5-0684-492E-BA0C-648BCE662406}" type="presOf" srcId="{8F8372B0-C786-4363-9DC6-C4EC0F80343F}" destId="{6F661B4E-1AF4-4F1D-AA83-1F3DD652E31E}" srcOrd="0" destOrd="0" presId="urn:microsoft.com/office/officeart/2005/8/layout/vList2"/>
    <dgm:cxn modelId="{26B66F14-235F-421A-9FA6-43CC5B4A565A}" type="presOf" srcId="{7DAB478F-4034-4F73-BF2D-354CFA733061}" destId="{5296A463-1C41-480D-AD8B-A4E62E404A03}" srcOrd="0" destOrd="0" presId="urn:microsoft.com/office/officeart/2005/8/layout/vList2"/>
    <dgm:cxn modelId="{5D5C2F33-54D6-452B-8563-3E7ED642F562}" srcId="{1270EAB6-0FF5-4CC7-B842-BEE85F489D92}" destId="{73F22245-5124-4100-B0AD-2A95E9DD02DA}" srcOrd="2" destOrd="0" parTransId="{A3A13C22-7340-4B8B-9D70-4A987B33B957}" sibTransId="{B441A676-782A-4B66-85A6-B4ED5B4C48D2}"/>
    <dgm:cxn modelId="{A67F3C0F-3724-418A-AEAC-E7A695ABCDE5}" type="presOf" srcId="{73F22245-5124-4100-B0AD-2A95E9DD02DA}" destId="{F68D3341-C497-46B4-9B91-31FEFAB27F96}" srcOrd="0" destOrd="0" presId="urn:microsoft.com/office/officeart/2005/8/layout/vList2"/>
    <dgm:cxn modelId="{E5D1F42D-2388-4C7D-B321-FC2A80971690}" srcId="{1270EAB6-0FF5-4CC7-B842-BEE85F489D92}" destId="{8F8372B0-C786-4363-9DC6-C4EC0F80343F}" srcOrd="0" destOrd="0" parTransId="{7A9672E5-863B-471A-82EA-791BEDCB3CA0}" sibTransId="{F3845997-945A-4CFB-A4BB-F3A4F840855D}"/>
    <dgm:cxn modelId="{A9E9166B-F66E-4967-9248-3E7658244033}" type="presOf" srcId="{D55B56A2-0FE6-4052-814A-1727DB10EB9F}" destId="{EE207E20-ADBB-4FE0-9C60-8EA087A3E9FD}" srcOrd="0" destOrd="0" presId="urn:microsoft.com/office/officeart/2005/8/layout/vList2"/>
    <dgm:cxn modelId="{15220D5E-ABBA-49D2-BF37-781FB1B6E071}" srcId="{1270EAB6-0FF5-4CC7-B842-BEE85F489D92}" destId="{7DAB478F-4034-4F73-BF2D-354CFA733061}" srcOrd="3" destOrd="0" parTransId="{6B11583E-2A8D-4D4B-B1F0-E51360F3406E}" sibTransId="{ECC7FF23-756E-48BA-A884-65CDD5689303}"/>
    <dgm:cxn modelId="{62718729-35ED-4FBE-8BFE-D1227FB90459}" srcId="{1270EAB6-0FF5-4CC7-B842-BEE85F489D92}" destId="{922A5997-BDBC-4A4F-81B5-11E809644C64}" srcOrd="1" destOrd="0" parTransId="{C798A41E-AE8F-4F3B-842D-BCDA672C34F2}" sibTransId="{3D16894D-5EFD-41B9-9C91-1585A4CD8C84}"/>
    <dgm:cxn modelId="{39B96C5D-2CDB-417F-AD78-039DC3D4AF48}" type="presParOf" srcId="{D8B6CC6A-FC9F-4025-AEC5-C81193145ABA}" destId="{6F661B4E-1AF4-4F1D-AA83-1F3DD652E31E}" srcOrd="0" destOrd="0" presId="urn:microsoft.com/office/officeart/2005/8/layout/vList2"/>
    <dgm:cxn modelId="{79CED775-FA1A-4749-8CD3-2C3D0A6E5F0F}" type="presParOf" srcId="{D8B6CC6A-FC9F-4025-AEC5-C81193145ABA}" destId="{F8505BB7-DA13-4FF2-9850-9B2BEFDBF74D}" srcOrd="1" destOrd="0" presId="urn:microsoft.com/office/officeart/2005/8/layout/vList2"/>
    <dgm:cxn modelId="{C909A525-8B71-4F16-95D4-6C9B2E0F38E8}" type="presParOf" srcId="{D8B6CC6A-FC9F-4025-AEC5-C81193145ABA}" destId="{C9B6FF73-2263-4A5B-8AB1-72EDD77CE237}" srcOrd="2" destOrd="0" presId="urn:microsoft.com/office/officeart/2005/8/layout/vList2"/>
    <dgm:cxn modelId="{510858B6-54CA-49FA-805D-A0DE97BE41E0}" type="presParOf" srcId="{D8B6CC6A-FC9F-4025-AEC5-C81193145ABA}" destId="{C4514A72-578E-4C22-98A2-BA483FA0CDAE}" srcOrd="3" destOrd="0" presId="urn:microsoft.com/office/officeart/2005/8/layout/vList2"/>
    <dgm:cxn modelId="{B53ACC99-5F76-4B44-AD11-A09142F8A34E}" type="presParOf" srcId="{D8B6CC6A-FC9F-4025-AEC5-C81193145ABA}" destId="{F68D3341-C497-46B4-9B91-31FEFAB27F96}" srcOrd="4" destOrd="0" presId="urn:microsoft.com/office/officeart/2005/8/layout/vList2"/>
    <dgm:cxn modelId="{664163F1-8AD6-4449-AF5D-DC1BA5E16C92}" type="presParOf" srcId="{D8B6CC6A-FC9F-4025-AEC5-C81193145ABA}" destId="{E356A8FE-1F1F-4E15-987E-CBB0B58189FE}" srcOrd="5" destOrd="0" presId="urn:microsoft.com/office/officeart/2005/8/layout/vList2"/>
    <dgm:cxn modelId="{DEF48EAF-0C00-4694-85CF-EAFB88CFE1DB}" type="presParOf" srcId="{D8B6CC6A-FC9F-4025-AEC5-C81193145ABA}" destId="{5296A463-1C41-480D-AD8B-A4E62E404A03}" srcOrd="6" destOrd="0" presId="urn:microsoft.com/office/officeart/2005/8/layout/vList2"/>
    <dgm:cxn modelId="{4C62AD79-91EA-4032-8506-47C2410CAC52}" type="presParOf" srcId="{D8B6CC6A-FC9F-4025-AEC5-C81193145ABA}" destId="{D1F34173-269E-4DCF-AC69-2EF73439648F}" srcOrd="7" destOrd="0" presId="urn:microsoft.com/office/officeart/2005/8/layout/vList2"/>
    <dgm:cxn modelId="{6048D3D5-54E5-43A5-BE18-A707DCC82D2E}" type="presParOf" srcId="{D8B6CC6A-FC9F-4025-AEC5-C81193145ABA}" destId="{EE207E20-ADBB-4FE0-9C60-8EA087A3E9F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B3C51-E2C6-43AF-AF46-D9C386F41266}">
      <dsp:nvSpPr>
        <dsp:cNvPr id="0" name=""/>
        <dsp:cNvSpPr/>
      </dsp:nvSpPr>
      <dsp:spPr>
        <a:xfrm>
          <a:off x="-5941336" y="-909187"/>
          <a:ext cx="7072955" cy="7072955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48A996F-5FD8-43A5-9C40-D02A9B091AEB}">
      <dsp:nvSpPr>
        <dsp:cNvPr id="0" name=""/>
        <dsp:cNvSpPr/>
      </dsp:nvSpPr>
      <dsp:spPr>
        <a:xfrm>
          <a:off x="592290" y="403972"/>
          <a:ext cx="11250970" cy="8083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163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This project deals with Supermarket Automation.</a:t>
          </a:r>
          <a:endParaRPr lang="en-US" sz="2400" kern="1200" dirty="0"/>
        </a:p>
      </dsp:txBody>
      <dsp:txXfrm>
        <a:off x="592290" y="403972"/>
        <a:ext cx="11250970" cy="808364"/>
      </dsp:txXfrm>
    </dsp:sp>
    <dsp:sp modelId="{E2E32B18-569B-4D90-A94D-3714B8823958}">
      <dsp:nvSpPr>
        <dsp:cNvPr id="0" name=""/>
        <dsp:cNvSpPr/>
      </dsp:nvSpPr>
      <dsp:spPr>
        <a:xfrm>
          <a:off x="0" y="1504641"/>
          <a:ext cx="1010455" cy="1010455"/>
        </a:xfrm>
        <a:prstGeom prst="ellipse">
          <a:avLst/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91CBA1-5A5D-4B7E-B7A5-C6DFAE24C1C5}">
      <dsp:nvSpPr>
        <dsp:cNvPr id="0" name=""/>
        <dsp:cNvSpPr/>
      </dsp:nvSpPr>
      <dsp:spPr>
        <a:xfrm>
          <a:off x="1055744" y="1616729"/>
          <a:ext cx="10787516" cy="808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163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supermarket is a self-service store offering a wide variety of items related to food, household or daily use.</a:t>
          </a:r>
          <a:endParaRPr lang="en-US" sz="2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55744" y="1616729"/>
        <a:ext cx="10787516" cy="808364"/>
      </dsp:txXfrm>
    </dsp:sp>
    <dsp:sp modelId="{704B5727-93BE-4DC5-8ADF-AA2B567163EB}">
      <dsp:nvSpPr>
        <dsp:cNvPr id="0" name=""/>
        <dsp:cNvSpPr/>
      </dsp:nvSpPr>
      <dsp:spPr>
        <a:xfrm>
          <a:off x="0" y="1564619"/>
          <a:ext cx="1010455" cy="1010455"/>
        </a:xfrm>
        <a:prstGeom prst="ellipse">
          <a:avLst/>
        </a:prstGeom>
        <a:solidFill>
          <a:schemeClr val="bg1">
            <a:alpha val="0"/>
          </a:schemeClr>
        </a:solidFill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BB78CF-9EB4-427F-9007-DE6C40EAADAF}">
      <dsp:nvSpPr>
        <dsp:cNvPr id="0" name=""/>
        <dsp:cNvSpPr/>
      </dsp:nvSpPr>
      <dsp:spPr>
        <a:xfrm>
          <a:off x="1055744" y="2829486"/>
          <a:ext cx="10787516" cy="808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163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Includes both sale and purchase of products.</a:t>
          </a:r>
          <a:endParaRPr lang="en-US" sz="2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55744" y="2829486"/>
        <a:ext cx="10787516" cy="808364"/>
      </dsp:txXfrm>
    </dsp:sp>
    <dsp:sp modelId="{3DAEC142-DFF6-45A4-B6DB-FC66B8868496}">
      <dsp:nvSpPr>
        <dsp:cNvPr id="0" name=""/>
        <dsp:cNvSpPr/>
      </dsp:nvSpPr>
      <dsp:spPr>
        <a:xfrm>
          <a:off x="0" y="1335739"/>
          <a:ext cx="1010455" cy="1010455"/>
        </a:xfrm>
        <a:prstGeom prst="ellipse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EA10D1-1FD2-4899-9318-62B796176911}">
      <dsp:nvSpPr>
        <dsp:cNvPr id="0" name=""/>
        <dsp:cNvSpPr/>
      </dsp:nvSpPr>
      <dsp:spPr>
        <a:xfrm>
          <a:off x="592290" y="4042243"/>
          <a:ext cx="11250970" cy="8083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163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This project is designed to make the existing system more informative, reliable, fast and easy for all the stake-holders.</a:t>
          </a:r>
        </a:p>
      </dsp:txBody>
      <dsp:txXfrm>
        <a:off x="592290" y="4042243"/>
        <a:ext cx="11250970" cy="808364"/>
      </dsp:txXfrm>
    </dsp:sp>
    <dsp:sp modelId="{03614B6E-BA4E-4A79-A375-B1F47B7621BE}">
      <dsp:nvSpPr>
        <dsp:cNvPr id="0" name=""/>
        <dsp:cNvSpPr/>
      </dsp:nvSpPr>
      <dsp:spPr>
        <a:xfrm>
          <a:off x="87062" y="3941197"/>
          <a:ext cx="1010455" cy="1010455"/>
        </a:xfrm>
        <a:prstGeom prst="ellipse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665C4-AE02-4E67-B41E-04C1BD05210F}">
      <dsp:nvSpPr>
        <dsp:cNvPr id="0" name=""/>
        <dsp:cNvSpPr/>
      </dsp:nvSpPr>
      <dsp:spPr>
        <a:xfrm rot="16200000">
          <a:off x="-1308588" y="1314346"/>
          <a:ext cx="4649273" cy="202057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308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produce a software that manages the activities done in a supermarket.</a:t>
          </a:r>
          <a:endParaRPr lang="en-US" sz="2100" kern="1200" dirty="0"/>
        </a:p>
      </dsp:txBody>
      <dsp:txXfrm rot="5400000">
        <a:off x="5759" y="929854"/>
        <a:ext cx="2020579" cy="2789563"/>
      </dsp:txXfrm>
    </dsp:sp>
    <dsp:sp modelId="{726CA8BB-F83E-435B-9D97-8013E05CE16A}">
      <dsp:nvSpPr>
        <dsp:cNvPr id="0" name=""/>
        <dsp:cNvSpPr/>
      </dsp:nvSpPr>
      <dsp:spPr>
        <a:xfrm rot="16200000">
          <a:off x="863534" y="1314346"/>
          <a:ext cx="4649273" cy="202057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308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store large amount of data and avoid clumsiness.</a:t>
          </a:r>
          <a:endParaRPr lang="en-US" sz="2100" kern="1200" dirty="0"/>
        </a:p>
      </dsp:txBody>
      <dsp:txXfrm rot="5400000">
        <a:off x="2177881" y="929854"/>
        <a:ext cx="2020579" cy="2789563"/>
      </dsp:txXfrm>
    </dsp:sp>
    <dsp:sp modelId="{F10BE023-76BB-4032-A5DC-C4CF58235AA7}">
      <dsp:nvSpPr>
        <dsp:cNvPr id="0" name=""/>
        <dsp:cNvSpPr/>
      </dsp:nvSpPr>
      <dsp:spPr>
        <a:xfrm rot="16200000">
          <a:off x="3035657" y="1314346"/>
          <a:ext cx="4649273" cy="2020579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308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maintain stock details.</a:t>
          </a:r>
          <a:endParaRPr lang="en-US" sz="2100" kern="1200" dirty="0"/>
        </a:p>
      </dsp:txBody>
      <dsp:txXfrm rot="5400000">
        <a:off x="4350004" y="929854"/>
        <a:ext cx="2020579" cy="2789563"/>
      </dsp:txXfrm>
    </dsp:sp>
    <dsp:sp modelId="{26CA015F-067E-496F-8BFE-740B86E3B893}">
      <dsp:nvSpPr>
        <dsp:cNvPr id="0" name=""/>
        <dsp:cNvSpPr/>
      </dsp:nvSpPr>
      <dsp:spPr>
        <a:xfrm rot="16200000">
          <a:off x="5207781" y="1314346"/>
          <a:ext cx="4649273" cy="202057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308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reduce time taken in calculations of sales activities.</a:t>
          </a:r>
          <a:endParaRPr lang="en-US" sz="2100" kern="1200" dirty="0"/>
        </a:p>
      </dsp:txBody>
      <dsp:txXfrm rot="5400000">
        <a:off x="6522128" y="929854"/>
        <a:ext cx="2020579" cy="2789563"/>
      </dsp:txXfrm>
    </dsp:sp>
    <dsp:sp modelId="{C12DCCC9-67FC-4F49-8833-69784FF4B621}">
      <dsp:nvSpPr>
        <dsp:cNvPr id="0" name=""/>
        <dsp:cNvSpPr/>
      </dsp:nvSpPr>
      <dsp:spPr>
        <a:xfrm rot="16200000">
          <a:off x="7379904" y="1314346"/>
          <a:ext cx="4649273" cy="202057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308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reduce paperwork so that the user spends more time in managing the supermarket.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5400000">
        <a:off x="8694251" y="929854"/>
        <a:ext cx="2020579" cy="2789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E3ED4-5F5B-4523-A94C-979D4E3A7E2F}">
      <dsp:nvSpPr>
        <dsp:cNvPr id="0" name=""/>
        <dsp:cNvSpPr/>
      </dsp:nvSpPr>
      <dsp:spPr>
        <a:xfrm>
          <a:off x="871255" y="0"/>
          <a:ext cx="9874232" cy="473942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E3325-5000-4AF0-99B8-1B5B82DB25CB}">
      <dsp:nvSpPr>
        <dsp:cNvPr id="0" name=""/>
        <dsp:cNvSpPr/>
      </dsp:nvSpPr>
      <dsp:spPr>
        <a:xfrm>
          <a:off x="5814" y="1421827"/>
          <a:ext cx="2796413" cy="1895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First activity is adding the items to the system along with their names, price and product codes.</a:t>
          </a:r>
          <a:endParaRPr lang="en-US" sz="1700" kern="1200" dirty="0"/>
        </a:p>
      </dsp:txBody>
      <dsp:txXfrm>
        <a:off x="98358" y="1514371"/>
        <a:ext cx="2611325" cy="1710682"/>
      </dsp:txXfrm>
    </dsp:sp>
    <dsp:sp modelId="{A5F3CF32-2E02-4A75-881A-6F6BE336F3A7}">
      <dsp:nvSpPr>
        <dsp:cNvPr id="0" name=""/>
        <dsp:cNvSpPr/>
      </dsp:nvSpPr>
      <dsp:spPr>
        <a:xfrm>
          <a:off x="2942048" y="1421827"/>
          <a:ext cx="2796413" cy="1895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Modifications can be done easily but only by admin.</a:t>
          </a:r>
          <a:endParaRPr lang="en-US" sz="1700" kern="1200" dirty="0"/>
        </a:p>
      </dsp:txBody>
      <dsp:txXfrm>
        <a:off x="3034592" y="1514371"/>
        <a:ext cx="2611325" cy="1710682"/>
      </dsp:txXfrm>
    </dsp:sp>
    <dsp:sp modelId="{CC85059C-A278-4B80-9619-0F64267637E9}">
      <dsp:nvSpPr>
        <dsp:cNvPr id="0" name=""/>
        <dsp:cNvSpPr/>
      </dsp:nvSpPr>
      <dsp:spPr>
        <a:xfrm>
          <a:off x="5878282" y="1421827"/>
          <a:ext cx="2796413" cy="18957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Rights to delete an item are also with the admin</a:t>
          </a:r>
          <a:endParaRPr lang="en-US" sz="1700" kern="1200" dirty="0"/>
        </a:p>
      </dsp:txBody>
      <dsp:txXfrm>
        <a:off x="5970826" y="1514371"/>
        <a:ext cx="2611325" cy="1710682"/>
      </dsp:txXfrm>
    </dsp:sp>
    <dsp:sp modelId="{3007A520-A1A2-4CA9-B943-F5E390C7219A}">
      <dsp:nvSpPr>
        <dsp:cNvPr id="0" name=""/>
        <dsp:cNvSpPr/>
      </dsp:nvSpPr>
      <dsp:spPr>
        <a:xfrm>
          <a:off x="8814516" y="1421827"/>
          <a:ext cx="2796413" cy="1895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 billing team can enter the codes of the products that customer has purchased and quantity to generate a bill.</a:t>
          </a:r>
          <a:endParaRPr lang="en-US" sz="1700" kern="1200" dirty="0"/>
        </a:p>
      </dsp:txBody>
      <dsp:txXfrm>
        <a:off x="8907060" y="1514371"/>
        <a:ext cx="2611325" cy="17106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0741D-07D3-4870-8312-DAD756195F39}">
      <dsp:nvSpPr>
        <dsp:cNvPr id="0" name=""/>
        <dsp:cNvSpPr/>
      </dsp:nvSpPr>
      <dsp:spPr>
        <a:xfrm>
          <a:off x="3017506" y="494203"/>
          <a:ext cx="4702609" cy="14695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386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Programming language</a:t>
          </a:r>
          <a:endParaRPr lang="en-US" sz="4100" kern="1200" dirty="0"/>
        </a:p>
      </dsp:txBody>
      <dsp:txXfrm>
        <a:off x="3017506" y="494203"/>
        <a:ext cx="4702609" cy="1469565"/>
      </dsp:txXfrm>
    </dsp:sp>
    <dsp:sp modelId="{9270E029-A510-43DA-A6B2-AF0254A2AB54}">
      <dsp:nvSpPr>
        <dsp:cNvPr id="0" name=""/>
        <dsp:cNvSpPr/>
      </dsp:nvSpPr>
      <dsp:spPr>
        <a:xfrm>
          <a:off x="2152644" y="459953"/>
          <a:ext cx="1405692" cy="1295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A019C-FADC-49ED-8D8D-87536116CC80}">
      <dsp:nvSpPr>
        <dsp:cNvPr id="0" name=""/>
        <dsp:cNvSpPr/>
      </dsp:nvSpPr>
      <dsp:spPr>
        <a:xfrm>
          <a:off x="376577" y="2344223"/>
          <a:ext cx="4702609" cy="14695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386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Operating System</a:t>
          </a:r>
          <a:endParaRPr lang="en-US" sz="4100" kern="1200" dirty="0"/>
        </a:p>
      </dsp:txBody>
      <dsp:txXfrm>
        <a:off x="376577" y="2344223"/>
        <a:ext cx="4702609" cy="1469565"/>
      </dsp:txXfrm>
    </dsp:sp>
    <dsp:sp modelId="{1331A1E9-5523-4ECC-B6A4-DEDBF23F1F14}">
      <dsp:nvSpPr>
        <dsp:cNvPr id="0" name=""/>
        <dsp:cNvSpPr/>
      </dsp:nvSpPr>
      <dsp:spPr>
        <a:xfrm>
          <a:off x="0" y="2159341"/>
          <a:ext cx="1381548" cy="154304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85E8C-2D20-401C-A546-2FF5317E2BBF}">
      <dsp:nvSpPr>
        <dsp:cNvPr id="0" name=""/>
        <dsp:cNvSpPr/>
      </dsp:nvSpPr>
      <dsp:spPr>
        <a:xfrm>
          <a:off x="5646364" y="2344223"/>
          <a:ext cx="4702609" cy="14695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386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Platform</a:t>
          </a:r>
          <a:endParaRPr lang="en-US" sz="4100" kern="1200" dirty="0"/>
        </a:p>
      </dsp:txBody>
      <dsp:txXfrm>
        <a:off x="5646364" y="2344223"/>
        <a:ext cx="4702609" cy="1469565"/>
      </dsp:txXfrm>
    </dsp:sp>
    <dsp:sp modelId="{B998739C-F6EE-450E-B2FE-E25C6CE705B0}">
      <dsp:nvSpPr>
        <dsp:cNvPr id="0" name=""/>
        <dsp:cNvSpPr/>
      </dsp:nvSpPr>
      <dsp:spPr>
        <a:xfrm>
          <a:off x="5266172" y="2030698"/>
          <a:ext cx="1371889" cy="15430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EB8F4-E389-43E2-AA18-178DD9175122}">
      <dsp:nvSpPr>
        <dsp:cNvPr id="0" name=""/>
        <dsp:cNvSpPr/>
      </dsp:nvSpPr>
      <dsp:spPr>
        <a:xfrm>
          <a:off x="0" y="117434"/>
          <a:ext cx="1132053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OOPS CONCEPTS</a:t>
          </a:r>
          <a:endParaRPr lang="en-US" sz="2700" kern="1200" dirty="0"/>
        </a:p>
      </dsp:txBody>
      <dsp:txXfrm>
        <a:off x="31613" y="149047"/>
        <a:ext cx="11257304" cy="584369"/>
      </dsp:txXfrm>
    </dsp:sp>
    <dsp:sp modelId="{99C45AC7-FBB8-4265-B8AC-DB591F614254}">
      <dsp:nvSpPr>
        <dsp:cNvPr id="0" name=""/>
        <dsp:cNvSpPr/>
      </dsp:nvSpPr>
      <dsp:spPr>
        <a:xfrm>
          <a:off x="0" y="765029"/>
          <a:ext cx="1132053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42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Encapsulation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Abstraction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Class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Objects</a:t>
          </a:r>
          <a:endParaRPr lang="en-US" sz="2100" kern="1200" dirty="0"/>
        </a:p>
      </dsp:txBody>
      <dsp:txXfrm>
        <a:off x="0" y="765029"/>
        <a:ext cx="11320530" cy="1453140"/>
      </dsp:txXfrm>
    </dsp:sp>
    <dsp:sp modelId="{6F511EAE-D881-4033-8E2C-78343E6434C1}">
      <dsp:nvSpPr>
        <dsp:cNvPr id="0" name=""/>
        <dsp:cNvSpPr/>
      </dsp:nvSpPr>
      <dsp:spPr>
        <a:xfrm>
          <a:off x="0" y="2218169"/>
          <a:ext cx="11320530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FILE HANDELING OPERATIONS</a:t>
          </a:r>
          <a:endParaRPr lang="en-US" sz="2700" kern="1200" dirty="0"/>
        </a:p>
      </dsp:txBody>
      <dsp:txXfrm>
        <a:off x="31613" y="2249782"/>
        <a:ext cx="11257304" cy="584369"/>
      </dsp:txXfrm>
    </dsp:sp>
    <dsp:sp modelId="{3E5992BB-CD32-4D80-BBD5-BD359894D449}">
      <dsp:nvSpPr>
        <dsp:cNvPr id="0" name=""/>
        <dsp:cNvSpPr/>
      </dsp:nvSpPr>
      <dsp:spPr>
        <a:xfrm>
          <a:off x="0" y="2865764"/>
          <a:ext cx="1132053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42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Reading from file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Writing in a file</a:t>
          </a:r>
          <a:endParaRPr lang="en-US" sz="2100" kern="1200" dirty="0"/>
        </a:p>
      </dsp:txBody>
      <dsp:txXfrm>
        <a:off x="0" y="2865764"/>
        <a:ext cx="11320530" cy="726570"/>
      </dsp:txXfrm>
    </dsp:sp>
    <dsp:sp modelId="{4B021E02-1094-4DF4-BF82-9B6A5E018898}">
      <dsp:nvSpPr>
        <dsp:cNvPr id="0" name=""/>
        <dsp:cNvSpPr/>
      </dsp:nvSpPr>
      <dsp:spPr>
        <a:xfrm>
          <a:off x="0" y="3592334"/>
          <a:ext cx="11320530" cy="6475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Header files</a:t>
          </a:r>
          <a:endParaRPr lang="en-US" sz="2700" kern="1200" dirty="0"/>
        </a:p>
      </dsp:txBody>
      <dsp:txXfrm>
        <a:off x="31613" y="3623947"/>
        <a:ext cx="11257304" cy="584369"/>
      </dsp:txXfrm>
    </dsp:sp>
    <dsp:sp modelId="{E2C757DA-B75B-43B0-AF5D-9C56D9D03179}">
      <dsp:nvSpPr>
        <dsp:cNvPr id="0" name=""/>
        <dsp:cNvSpPr/>
      </dsp:nvSpPr>
      <dsp:spPr>
        <a:xfrm>
          <a:off x="0" y="4239929"/>
          <a:ext cx="1132053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42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&lt;</a:t>
          </a:r>
          <a:r>
            <a:rPr lang="en-US" sz="2100" kern="1200" dirty="0" err="1" smtClean="0"/>
            <a:t>fstream</a:t>
          </a:r>
          <a:r>
            <a:rPr lang="en-US" sz="2100" kern="1200" dirty="0" smtClean="0"/>
            <a:t>&gt;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&lt;</a:t>
          </a:r>
          <a:r>
            <a:rPr lang="en-US" sz="2100" kern="1200" dirty="0" err="1" smtClean="0"/>
            <a:t>iostream</a:t>
          </a:r>
          <a:r>
            <a:rPr lang="en-US" sz="2100" kern="1200" dirty="0" smtClean="0"/>
            <a:t>&gt;</a:t>
          </a:r>
          <a:endParaRPr lang="en-US" sz="2100" kern="1200" dirty="0"/>
        </a:p>
      </dsp:txBody>
      <dsp:txXfrm>
        <a:off x="0" y="4239929"/>
        <a:ext cx="11320530" cy="7265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61B4E-1AF4-4F1D-AA83-1F3DD652E31E}">
      <dsp:nvSpPr>
        <dsp:cNvPr id="0" name=""/>
        <dsp:cNvSpPr/>
      </dsp:nvSpPr>
      <dsp:spPr>
        <a:xfrm>
          <a:off x="0" y="737354"/>
          <a:ext cx="115062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This system is designed in C++ to reduce the time taken by the sales activities.</a:t>
          </a:r>
        </a:p>
      </dsp:txBody>
      <dsp:txXfrm>
        <a:off x="26930" y="764284"/>
        <a:ext cx="11452340" cy="497795"/>
      </dsp:txXfrm>
    </dsp:sp>
    <dsp:sp modelId="{C9B6FF73-2263-4A5B-8AB1-72EDD77CE237}">
      <dsp:nvSpPr>
        <dsp:cNvPr id="0" name=""/>
        <dsp:cNvSpPr/>
      </dsp:nvSpPr>
      <dsp:spPr>
        <a:xfrm>
          <a:off x="0" y="1355249"/>
          <a:ext cx="1150620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The system has been developed with OOPS concepts.</a:t>
          </a:r>
        </a:p>
      </dsp:txBody>
      <dsp:txXfrm>
        <a:off x="26930" y="1382179"/>
        <a:ext cx="11452340" cy="497795"/>
      </dsp:txXfrm>
    </dsp:sp>
    <dsp:sp modelId="{F68D3341-C497-46B4-9B91-31FEFAB27F96}">
      <dsp:nvSpPr>
        <dsp:cNvPr id="0" name=""/>
        <dsp:cNvSpPr/>
      </dsp:nvSpPr>
      <dsp:spPr>
        <a:xfrm>
          <a:off x="0" y="1973144"/>
          <a:ext cx="1150620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The system is strong to handle daily operations.</a:t>
          </a:r>
        </a:p>
      </dsp:txBody>
      <dsp:txXfrm>
        <a:off x="26930" y="2000074"/>
        <a:ext cx="11452340" cy="497795"/>
      </dsp:txXfrm>
    </dsp:sp>
    <dsp:sp modelId="{5296A463-1C41-480D-AD8B-A4E62E404A03}">
      <dsp:nvSpPr>
        <dsp:cNvPr id="0" name=""/>
        <dsp:cNvSpPr/>
      </dsp:nvSpPr>
      <dsp:spPr>
        <a:xfrm>
          <a:off x="0" y="2591039"/>
          <a:ext cx="1150620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The database needs to be cleared over certain time to save storage.</a:t>
          </a:r>
        </a:p>
      </dsp:txBody>
      <dsp:txXfrm>
        <a:off x="26930" y="2617969"/>
        <a:ext cx="11452340" cy="497795"/>
      </dsp:txXfrm>
    </dsp:sp>
    <dsp:sp modelId="{EE207E20-ADBB-4FE0-9C60-8EA087A3E9FD}">
      <dsp:nvSpPr>
        <dsp:cNvPr id="0" name=""/>
        <dsp:cNvSpPr/>
      </dsp:nvSpPr>
      <dsp:spPr>
        <a:xfrm>
          <a:off x="0" y="3208934"/>
          <a:ext cx="11506200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It can be further improved.</a:t>
          </a:r>
        </a:p>
      </dsp:txBody>
      <dsp:txXfrm>
        <a:off x="26930" y="3235864"/>
        <a:ext cx="114523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71" y="418869"/>
            <a:ext cx="1914659" cy="1868021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HeroicExtremeLef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371" y="1306128"/>
            <a:ext cx="9448800" cy="1825096"/>
          </a:xfrm>
        </p:spPr>
        <p:txBody>
          <a:bodyPr>
            <a:scene3d>
              <a:camera prst="perspectiveAbove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Supermarket billing system using C++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371" y="3378056"/>
            <a:ext cx="9448800" cy="978436"/>
          </a:xfrm>
        </p:spPr>
        <p:txBody>
          <a:bodyPr>
            <a:normAutofit fontScale="92500" lnSpcReduction="20000"/>
            <a:scene3d>
              <a:camera prst="perspectiveAbove"/>
              <a:lightRig rig="threePt" dir="t"/>
            </a:scene3d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[processed by: Gaurangi Tyagi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lang="en-US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|B.Tech(CS); section D; III sem|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Roll no. 2018341]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30" y="2740552"/>
            <a:ext cx="1738647" cy="173864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12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4594" y="2494756"/>
            <a:ext cx="883767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BottomLef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US" sz="115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THANK YOU!</a:t>
            </a:r>
            <a:endParaRPr lang="en-US" sz="11500" b="1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620" y="662317"/>
            <a:ext cx="8610600" cy="1293028"/>
          </a:xfrm>
        </p:spPr>
        <p:txBody>
          <a:bodyPr>
            <a:normAutofit/>
            <a:scene3d>
              <a:camera prst="perspectiveRelaxed"/>
              <a:lightRig rig="threePt" dir="t"/>
            </a:scene3d>
          </a:bodyPr>
          <a:lstStyle/>
          <a:p>
            <a:r>
              <a:rPr lang="en-US" sz="6600" b="1" cap="none" dirty="0" smtClean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INTRODUCTION</a:t>
            </a:r>
            <a:endParaRPr lang="en-US" sz="6600" b="1" cap="none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56177999"/>
              </p:ext>
            </p:extLst>
          </p:nvPr>
        </p:nvGraphicFramePr>
        <p:xfrm>
          <a:off x="85859" y="1308831"/>
          <a:ext cx="11917251" cy="5254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05" y="2574702"/>
            <a:ext cx="1456385" cy="180411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18868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isometricOffAxis2Lef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000" b="1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OBJECTIVE</a:t>
            </a:r>
            <a:endParaRPr lang="en-US" sz="6000" b="1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1957562"/>
              </p:ext>
            </p:extLst>
          </p:nvPr>
        </p:nvGraphicFramePr>
        <p:xfrm>
          <a:off x="489397" y="1944710"/>
          <a:ext cx="10720589" cy="4649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0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perspectiveRelaxedModerately"/>
              <a:lightRig rig="threePt" dir="t"/>
            </a:scene3d>
          </a:bodyPr>
          <a:lstStyle/>
          <a:p>
            <a:r>
              <a:rPr lang="en-US" sz="5400" b="1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PROJECT DESCRIPTION</a:t>
            </a:r>
            <a:endParaRPr lang="en-US" sz="5400" b="1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74379084"/>
              </p:ext>
            </p:extLst>
          </p:nvPr>
        </p:nvGraphicFramePr>
        <p:xfrm>
          <a:off x="257577" y="1944710"/>
          <a:ext cx="11616744" cy="473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1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  <a:scene3d>
              <a:camera prst="perspectiveHeroicExtremeLeftFacing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5400" b="1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TECHNOLOGY USED</a:t>
            </a:r>
            <a:endParaRPr lang="en-US" sz="5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37590591"/>
              </p:ext>
            </p:extLst>
          </p:nvPr>
        </p:nvGraphicFramePr>
        <p:xfrm>
          <a:off x="901521" y="1893194"/>
          <a:ext cx="10353183" cy="421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2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510" y="481038"/>
            <a:ext cx="8610600" cy="1293028"/>
          </a:xfrm>
        </p:spPr>
        <p:txBody>
          <a:bodyPr>
            <a:normAutofit/>
          </a:bodyPr>
          <a:lstStyle/>
          <a:p>
            <a:r>
              <a:rPr lang="en-US" sz="5400" b="1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FEATURES OF C++ USED</a:t>
            </a:r>
            <a:endParaRPr lang="en-US" sz="5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67420185"/>
              </p:ext>
            </p:extLst>
          </p:nvPr>
        </p:nvGraphicFramePr>
        <p:xfrm>
          <a:off x="463639" y="1774067"/>
          <a:ext cx="11320530" cy="508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3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FUNCTIONS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2194560"/>
            <a:ext cx="11487955" cy="45153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void menu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To display main menu of the program, where user has to choose if he wants to use the program as administrator or as buyer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void admin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To display admin menu where he/she can choose to add/modify/delete the products in supermarket database. 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void buyer</a:t>
            </a: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 display buyer menu that allows the user to select the products that he/she wants to buy from the available products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void add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allows admin to add products.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void edit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allows admin to modify the existing products.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void rem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allows admin to remove products.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void list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To display the available items with their code to the buyer.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void receipt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the calculations are performed in this function. It also displays the final bill.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188" y="622705"/>
            <a:ext cx="8610600" cy="1293028"/>
          </a:xfrm>
        </p:spPr>
        <p:txBody>
          <a:bodyPr>
            <a:normAutofit/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sz="6000" b="1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CONCLUSION</a:t>
            </a:r>
            <a:endParaRPr lang="en-US" sz="6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72672"/>
              </p:ext>
            </p:extLst>
          </p:nvPr>
        </p:nvGraphicFramePr>
        <p:xfrm>
          <a:off x="350951" y="1954370"/>
          <a:ext cx="11506200" cy="449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1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556</TotalTime>
  <Words>432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Vapor Trail</vt:lpstr>
      <vt:lpstr>Supermarket billing system using C++</vt:lpstr>
      <vt:lpstr>INTRODUCTION</vt:lpstr>
      <vt:lpstr>OBJECTIVE</vt:lpstr>
      <vt:lpstr>PROJECT DESCRIPTION</vt:lpstr>
      <vt:lpstr>TECHNOLOGY USED</vt:lpstr>
      <vt:lpstr>FEATURES OF C++ USED</vt:lpstr>
      <vt:lpstr>FUNCTIONS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billing system using C++</dc:title>
  <dc:creator>Microsoft account</dc:creator>
  <cp:lastModifiedBy>Microsoft account</cp:lastModifiedBy>
  <cp:revision>20</cp:revision>
  <dcterms:created xsi:type="dcterms:W3CDTF">2022-02-25T16:39:16Z</dcterms:created>
  <dcterms:modified xsi:type="dcterms:W3CDTF">2022-02-26T08:08:20Z</dcterms:modified>
</cp:coreProperties>
</file>