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8887B-8339-4F6D-A4E3-9205E93FA1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C379AC-862D-4306-B30F-ABB659AC1C25}">
      <dgm:prSet/>
      <dgm:spPr/>
      <dgm:t>
        <a:bodyPr/>
        <a:lstStyle/>
        <a:p>
          <a:r>
            <a:rPr lang="en-US"/>
            <a:t>Relational Database Management System</a:t>
          </a:r>
        </a:p>
      </dgm:t>
    </dgm:pt>
    <dgm:pt modelId="{7098B1F3-C759-4669-B079-4EDB30AF184A}" type="parTrans" cxnId="{24A3C4E6-375E-4948-B9AE-314B7B744BFB}">
      <dgm:prSet/>
      <dgm:spPr/>
      <dgm:t>
        <a:bodyPr/>
        <a:lstStyle/>
        <a:p>
          <a:endParaRPr lang="en-US"/>
        </a:p>
      </dgm:t>
    </dgm:pt>
    <dgm:pt modelId="{A3BE26F5-4BBC-4C98-A0A2-8B25B04A6D54}" type="sibTrans" cxnId="{24A3C4E6-375E-4948-B9AE-314B7B744BFB}">
      <dgm:prSet/>
      <dgm:spPr/>
      <dgm:t>
        <a:bodyPr/>
        <a:lstStyle/>
        <a:p>
          <a:endParaRPr lang="en-US"/>
        </a:p>
      </dgm:t>
    </dgm:pt>
    <dgm:pt modelId="{FB7DAF06-4C05-42BF-BBD5-BE86D9761612}">
      <dgm:prSet/>
      <dgm:spPr/>
      <dgm:t>
        <a:bodyPr/>
        <a:lstStyle/>
        <a:p>
          <a:r>
            <a:rPr lang="en-US"/>
            <a:t>Third Normal Form</a:t>
          </a:r>
        </a:p>
      </dgm:t>
    </dgm:pt>
    <dgm:pt modelId="{1958FDA8-0067-4309-93FC-1EE08DC1A9EB}" type="parTrans" cxnId="{3E816567-6E4A-47BF-9493-1ADD2324FCF9}">
      <dgm:prSet/>
      <dgm:spPr/>
      <dgm:t>
        <a:bodyPr/>
        <a:lstStyle/>
        <a:p>
          <a:endParaRPr lang="en-US"/>
        </a:p>
      </dgm:t>
    </dgm:pt>
    <dgm:pt modelId="{DB35FBF8-F317-4BF7-B9C0-B6A8E51A2AFF}" type="sibTrans" cxnId="{3E816567-6E4A-47BF-9493-1ADD2324FCF9}">
      <dgm:prSet/>
      <dgm:spPr/>
      <dgm:t>
        <a:bodyPr/>
        <a:lstStyle/>
        <a:p>
          <a:endParaRPr lang="en-US"/>
        </a:p>
      </dgm:t>
    </dgm:pt>
    <dgm:pt modelId="{75DF318F-9577-4D22-9218-63B7D96AA26E}">
      <dgm:prSet/>
      <dgm:spPr/>
      <dgm:t>
        <a:bodyPr/>
        <a:lstStyle/>
        <a:p>
          <a:r>
            <a:rPr lang="en-US"/>
            <a:t>Database Schema</a:t>
          </a:r>
        </a:p>
      </dgm:t>
    </dgm:pt>
    <dgm:pt modelId="{8BD15C6F-3CD9-4B0F-BAD6-D12F1F224953}" type="parTrans" cxnId="{8D67F866-0338-4FE9-A97B-1B084FD4045B}">
      <dgm:prSet/>
      <dgm:spPr/>
      <dgm:t>
        <a:bodyPr/>
        <a:lstStyle/>
        <a:p>
          <a:endParaRPr lang="en-US"/>
        </a:p>
      </dgm:t>
    </dgm:pt>
    <dgm:pt modelId="{8C2ABFE3-EC11-48DC-B1D2-8C501D481C4E}" type="sibTrans" cxnId="{8D67F866-0338-4FE9-A97B-1B084FD4045B}">
      <dgm:prSet/>
      <dgm:spPr/>
      <dgm:t>
        <a:bodyPr/>
        <a:lstStyle/>
        <a:p>
          <a:endParaRPr lang="en-US"/>
        </a:p>
      </dgm:t>
    </dgm:pt>
    <dgm:pt modelId="{07680844-62DE-4A47-9198-611B2CDBCF48}">
      <dgm:prSet/>
      <dgm:spPr/>
      <dgm:t>
        <a:bodyPr/>
        <a:lstStyle/>
        <a:p>
          <a:r>
            <a:rPr lang="en-US" dirty="0"/>
            <a:t>6 tables (Customer, Product, Order, </a:t>
          </a:r>
          <a:r>
            <a:rPr lang="en-US" dirty="0" err="1"/>
            <a:t>OrderDetails</a:t>
          </a:r>
          <a:r>
            <a:rPr lang="en-US" dirty="0"/>
            <a:t>, Store, </a:t>
          </a:r>
          <a:r>
            <a:rPr lang="en-US" dirty="0" err="1"/>
            <a:t>Inventory_Stocked</a:t>
          </a:r>
          <a:r>
            <a:rPr lang="en-US" dirty="0"/>
            <a:t>)</a:t>
          </a:r>
        </a:p>
      </dgm:t>
    </dgm:pt>
    <dgm:pt modelId="{8A3A4167-90B4-4B31-8726-A591E1429357}" type="parTrans" cxnId="{52873ED7-59C7-4DCB-BEA0-7D55DCBD9F8C}">
      <dgm:prSet/>
      <dgm:spPr/>
      <dgm:t>
        <a:bodyPr/>
        <a:lstStyle/>
        <a:p>
          <a:endParaRPr lang="en-US"/>
        </a:p>
      </dgm:t>
    </dgm:pt>
    <dgm:pt modelId="{BE99693F-6B49-487D-B35F-349560DF256C}" type="sibTrans" cxnId="{52873ED7-59C7-4DCB-BEA0-7D55DCBD9F8C}">
      <dgm:prSet/>
      <dgm:spPr/>
      <dgm:t>
        <a:bodyPr/>
        <a:lstStyle/>
        <a:p>
          <a:endParaRPr lang="en-US"/>
        </a:p>
      </dgm:t>
    </dgm:pt>
    <dgm:pt modelId="{EAFAC49B-D85A-4140-B293-E9141686DAC2}" type="pres">
      <dgm:prSet presAssocID="{D428887B-8339-4F6D-A4E3-9205E93FA15D}" presName="linear" presStyleCnt="0">
        <dgm:presLayoutVars>
          <dgm:animLvl val="lvl"/>
          <dgm:resizeHandles val="exact"/>
        </dgm:presLayoutVars>
      </dgm:prSet>
      <dgm:spPr/>
    </dgm:pt>
    <dgm:pt modelId="{972ADCE9-8BBE-4319-82DF-344AF30EBC71}" type="pres">
      <dgm:prSet presAssocID="{88C379AC-862D-4306-B30F-ABB659AC1C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399B9F-FA47-49A0-95CA-6CCE74E016E1}" type="pres">
      <dgm:prSet presAssocID="{A3BE26F5-4BBC-4C98-A0A2-8B25B04A6D54}" presName="spacer" presStyleCnt="0"/>
      <dgm:spPr/>
    </dgm:pt>
    <dgm:pt modelId="{B2F51775-250F-483B-9528-3E051F182097}" type="pres">
      <dgm:prSet presAssocID="{FB7DAF06-4C05-42BF-BBD5-BE86D97616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B2F6AC-2490-452A-AF7F-2F05CA4CF758}" type="pres">
      <dgm:prSet presAssocID="{DB35FBF8-F317-4BF7-B9C0-B6A8E51A2AFF}" presName="spacer" presStyleCnt="0"/>
      <dgm:spPr/>
    </dgm:pt>
    <dgm:pt modelId="{EF7F2A44-BCFA-4257-A1D7-DB036221D978}" type="pres">
      <dgm:prSet presAssocID="{75DF318F-9577-4D22-9218-63B7D96AA2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8166CA-EC0D-4E87-857A-3DF8254D594F}" type="pres">
      <dgm:prSet presAssocID="{75DF318F-9577-4D22-9218-63B7D96AA26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796410-55FF-486D-847D-928D0B2C2BB8}" type="presOf" srcId="{75DF318F-9577-4D22-9218-63B7D96AA26E}" destId="{EF7F2A44-BCFA-4257-A1D7-DB036221D978}" srcOrd="0" destOrd="0" presId="urn:microsoft.com/office/officeart/2005/8/layout/vList2"/>
    <dgm:cxn modelId="{FDBC8119-278D-44AE-A09B-9C86D6BB378B}" type="presOf" srcId="{FB7DAF06-4C05-42BF-BBD5-BE86D9761612}" destId="{B2F51775-250F-483B-9528-3E051F182097}" srcOrd="0" destOrd="0" presId="urn:microsoft.com/office/officeart/2005/8/layout/vList2"/>
    <dgm:cxn modelId="{785C215B-383A-4DC2-BB1E-A775D25A42BC}" type="presOf" srcId="{D428887B-8339-4F6D-A4E3-9205E93FA15D}" destId="{EAFAC49B-D85A-4140-B293-E9141686DAC2}" srcOrd="0" destOrd="0" presId="urn:microsoft.com/office/officeart/2005/8/layout/vList2"/>
    <dgm:cxn modelId="{3E86E85E-33FB-4A51-A48C-56493C068C1A}" type="presOf" srcId="{07680844-62DE-4A47-9198-611B2CDBCF48}" destId="{7F8166CA-EC0D-4E87-857A-3DF8254D594F}" srcOrd="0" destOrd="0" presId="urn:microsoft.com/office/officeart/2005/8/layout/vList2"/>
    <dgm:cxn modelId="{8D67F866-0338-4FE9-A97B-1B084FD4045B}" srcId="{D428887B-8339-4F6D-A4E3-9205E93FA15D}" destId="{75DF318F-9577-4D22-9218-63B7D96AA26E}" srcOrd="2" destOrd="0" parTransId="{8BD15C6F-3CD9-4B0F-BAD6-D12F1F224953}" sibTransId="{8C2ABFE3-EC11-48DC-B1D2-8C501D481C4E}"/>
    <dgm:cxn modelId="{3E816567-6E4A-47BF-9493-1ADD2324FCF9}" srcId="{D428887B-8339-4F6D-A4E3-9205E93FA15D}" destId="{FB7DAF06-4C05-42BF-BBD5-BE86D9761612}" srcOrd="1" destOrd="0" parTransId="{1958FDA8-0067-4309-93FC-1EE08DC1A9EB}" sibTransId="{DB35FBF8-F317-4BF7-B9C0-B6A8E51A2AFF}"/>
    <dgm:cxn modelId="{85A3837B-39A8-4E56-A9F7-8E9EE541EDC8}" type="presOf" srcId="{88C379AC-862D-4306-B30F-ABB659AC1C25}" destId="{972ADCE9-8BBE-4319-82DF-344AF30EBC71}" srcOrd="0" destOrd="0" presId="urn:microsoft.com/office/officeart/2005/8/layout/vList2"/>
    <dgm:cxn modelId="{52873ED7-59C7-4DCB-BEA0-7D55DCBD9F8C}" srcId="{75DF318F-9577-4D22-9218-63B7D96AA26E}" destId="{07680844-62DE-4A47-9198-611B2CDBCF48}" srcOrd="0" destOrd="0" parTransId="{8A3A4167-90B4-4B31-8726-A591E1429357}" sibTransId="{BE99693F-6B49-487D-B35F-349560DF256C}"/>
    <dgm:cxn modelId="{24A3C4E6-375E-4948-B9AE-314B7B744BFB}" srcId="{D428887B-8339-4F6D-A4E3-9205E93FA15D}" destId="{88C379AC-862D-4306-B30F-ABB659AC1C25}" srcOrd="0" destOrd="0" parTransId="{7098B1F3-C759-4669-B079-4EDB30AF184A}" sibTransId="{A3BE26F5-4BBC-4C98-A0A2-8B25B04A6D54}"/>
    <dgm:cxn modelId="{B2CE31E3-2B57-4E17-B98F-4059B6400012}" type="presParOf" srcId="{EAFAC49B-D85A-4140-B293-E9141686DAC2}" destId="{972ADCE9-8BBE-4319-82DF-344AF30EBC71}" srcOrd="0" destOrd="0" presId="urn:microsoft.com/office/officeart/2005/8/layout/vList2"/>
    <dgm:cxn modelId="{EBE251E4-0D08-4E95-AF6A-6EBD0696C94B}" type="presParOf" srcId="{EAFAC49B-D85A-4140-B293-E9141686DAC2}" destId="{DF399B9F-FA47-49A0-95CA-6CCE74E016E1}" srcOrd="1" destOrd="0" presId="urn:microsoft.com/office/officeart/2005/8/layout/vList2"/>
    <dgm:cxn modelId="{EF882F2F-61C7-4710-90BA-1C431766D278}" type="presParOf" srcId="{EAFAC49B-D85A-4140-B293-E9141686DAC2}" destId="{B2F51775-250F-483B-9528-3E051F182097}" srcOrd="2" destOrd="0" presId="urn:microsoft.com/office/officeart/2005/8/layout/vList2"/>
    <dgm:cxn modelId="{A2F6F906-578A-4EB7-A9D3-7F4057F7BB45}" type="presParOf" srcId="{EAFAC49B-D85A-4140-B293-E9141686DAC2}" destId="{51B2F6AC-2490-452A-AF7F-2F05CA4CF758}" srcOrd="3" destOrd="0" presId="urn:microsoft.com/office/officeart/2005/8/layout/vList2"/>
    <dgm:cxn modelId="{240817E6-4B43-42C9-BED1-34F3F5DDB59E}" type="presParOf" srcId="{EAFAC49B-D85A-4140-B293-E9141686DAC2}" destId="{EF7F2A44-BCFA-4257-A1D7-DB036221D978}" srcOrd="4" destOrd="0" presId="urn:microsoft.com/office/officeart/2005/8/layout/vList2"/>
    <dgm:cxn modelId="{0F87C7A7-347D-456D-8A01-3405C171C210}" type="presParOf" srcId="{EAFAC49B-D85A-4140-B293-E9141686DAC2}" destId="{7F8166CA-EC0D-4E87-857A-3DF8254D594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ADCE9-8BBE-4319-82DF-344AF30EBC71}">
      <dsp:nvSpPr>
        <dsp:cNvPr id="0" name=""/>
        <dsp:cNvSpPr/>
      </dsp:nvSpPr>
      <dsp:spPr>
        <a:xfrm>
          <a:off x="0" y="42143"/>
          <a:ext cx="6391275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Relational Database Management System</a:t>
          </a:r>
        </a:p>
      </dsp:txBody>
      <dsp:txXfrm>
        <a:off x="62141" y="104284"/>
        <a:ext cx="6266993" cy="1148678"/>
      </dsp:txXfrm>
    </dsp:sp>
    <dsp:sp modelId="{B2F51775-250F-483B-9528-3E051F182097}">
      <dsp:nvSpPr>
        <dsp:cNvPr id="0" name=""/>
        <dsp:cNvSpPr/>
      </dsp:nvSpPr>
      <dsp:spPr>
        <a:xfrm>
          <a:off x="0" y="1407263"/>
          <a:ext cx="6391275" cy="12729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Third Normal Form</a:t>
          </a:r>
        </a:p>
      </dsp:txBody>
      <dsp:txXfrm>
        <a:off x="62141" y="1469404"/>
        <a:ext cx="6266993" cy="1148678"/>
      </dsp:txXfrm>
    </dsp:sp>
    <dsp:sp modelId="{EF7F2A44-BCFA-4257-A1D7-DB036221D978}">
      <dsp:nvSpPr>
        <dsp:cNvPr id="0" name=""/>
        <dsp:cNvSpPr/>
      </dsp:nvSpPr>
      <dsp:spPr>
        <a:xfrm>
          <a:off x="0" y="2772383"/>
          <a:ext cx="6391275" cy="12729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Database Schema</a:t>
          </a:r>
        </a:p>
      </dsp:txBody>
      <dsp:txXfrm>
        <a:off x="62141" y="2834524"/>
        <a:ext cx="6266993" cy="1148678"/>
      </dsp:txXfrm>
    </dsp:sp>
    <dsp:sp modelId="{7F8166CA-EC0D-4E87-857A-3DF8254D594F}">
      <dsp:nvSpPr>
        <dsp:cNvPr id="0" name=""/>
        <dsp:cNvSpPr/>
      </dsp:nvSpPr>
      <dsp:spPr>
        <a:xfrm>
          <a:off x="0" y="4045343"/>
          <a:ext cx="6391275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6 tables (Customer, Product, Order, </a:t>
          </a:r>
          <a:r>
            <a:rPr lang="en-US" sz="2500" kern="1200" dirty="0" err="1"/>
            <a:t>OrderDetails</a:t>
          </a:r>
          <a:r>
            <a:rPr lang="en-US" sz="2500" kern="1200" dirty="0"/>
            <a:t>, Store, </a:t>
          </a:r>
          <a:r>
            <a:rPr lang="en-US" sz="2500" kern="1200" dirty="0" err="1"/>
            <a:t>Inventory_Stocked</a:t>
          </a:r>
          <a:r>
            <a:rPr lang="en-US" sz="2500" kern="1200" dirty="0"/>
            <a:t>)</a:t>
          </a:r>
        </a:p>
      </dsp:txBody>
      <dsp:txXfrm>
        <a:off x="0" y="4045343"/>
        <a:ext cx="6391275" cy="115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0ACD-1795-49DA-8EB0-69C5D6924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1352"/>
            <a:ext cx="8825658" cy="2677648"/>
          </a:xfrm>
        </p:spPr>
        <p:txBody>
          <a:bodyPr/>
          <a:lstStyle/>
          <a:p>
            <a:r>
              <a:rPr lang="en-US" dirty="0" err="1"/>
              <a:t>StoreApplication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82CBD-9224-4A32-BB84-47EBBF2DB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Alfred </a:t>
            </a:r>
            <a:r>
              <a:rPr lang="en-US" dirty="0" err="1">
                <a:solidFill>
                  <a:schemeClr val="bg1"/>
                </a:solidFill>
              </a:rPr>
              <a:t>Rwagaju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E67E5C0-3042-4C61-8EE9-829FEACD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7DA7A0B-678B-4813-A176-84096D0DE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94EF64F-82F6-4FC0-B383-38CED28D5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C3588B7-2819-45C1-8C93-8CD6BE6CC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3A00248-F8A4-44C5-9F63-503B488F6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463EEF5-2974-4531-8DC5-B06D96A50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4D6724A-85D5-4569-AA26-44FC20A7E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Freeform 5">
              <a:extLst>
                <a:ext uri="{FF2B5EF4-FFF2-40B4-BE49-F238E27FC236}">
                  <a16:creationId xmlns:a16="http://schemas.microsoft.com/office/drawing/2014/main" id="{323A527B-54E8-4BD3-BE65-D26BCC40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615FAD72-4155-4DAD-9E7D-121181DCE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AA74C96A-64B1-461D-A7E3-ECE551486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D05303F-76A0-4A6D-A9E4-F91DD1DA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1F965E1-73FB-420B-8BCD-C599A0FB6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5">
            <a:extLst>
              <a:ext uri="{FF2B5EF4-FFF2-40B4-BE49-F238E27FC236}">
                <a16:creationId xmlns:a16="http://schemas.microsoft.com/office/drawing/2014/main" id="{36326522-6EA4-46FE-BA3A-D5EABEC4B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4484F3F9-15DA-4725-B203-AEA14754D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6" name="Freeform 5">
            <a:extLst>
              <a:ext uri="{FF2B5EF4-FFF2-40B4-BE49-F238E27FC236}">
                <a16:creationId xmlns:a16="http://schemas.microsoft.com/office/drawing/2014/main" id="{8B62F77A-9575-444F-8F01-36C4E3C2F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C0DED-F571-4B30-BCDD-E6BF249F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5283359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  <a:br>
              <a:rPr lang="en-US"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Visual Studio IDE, Code Editor, Azure DevOps, &amp; App Center ...">
            <a:extLst>
              <a:ext uri="{FF2B5EF4-FFF2-40B4-BE49-F238E27FC236}">
                <a16:creationId xmlns:a16="http://schemas.microsoft.com/office/drawing/2014/main" id="{367BC2BC-93DF-4CDD-BD35-E85473D0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5709" y="642855"/>
            <a:ext cx="2166843" cy="21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ing back Andy! or some other logo for C# · Issue #2708 · dotnet ...">
            <a:extLst>
              <a:ext uri="{FF2B5EF4-FFF2-40B4-BE49-F238E27FC236}">
                <a16:creationId xmlns:a16="http://schemas.microsoft.com/office/drawing/2014/main" id="{B63E7A46-87BC-49EB-A416-2CB34605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6372" y="835456"/>
            <a:ext cx="2337171" cy="17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75897AF3-1FE0-4264-B4A9-2D874A1E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F6347-DC5F-4A36-8448-3A5331CC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5283359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C# - object oriented design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SQL – STORING AND QUERYING DATA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Entity framework – mapped database to class entities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Azure – create sql serveR to connect to the database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Sql management studio – create tables and dml</a:t>
            </a:r>
          </a:p>
        </p:txBody>
      </p:sp>
      <p:pic>
        <p:nvPicPr>
          <p:cNvPr id="1030" name="Picture 6" descr="Former Fox CTO joins Microsoft Azure M+E arm | News | IBC">
            <a:extLst>
              <a:ext uri="{FF2B5EF4-FFF2-40B4-BE49-F238E27FC236}">
                <a16:creationId xmlns:a16="http://schemas.microsoft.com/office/drawing/2014/main" id="{41C331D3-6A6A-4D75-9380-9CFC2B40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3882" y="3786765"/>
            <a:ext cx="4839661" cy="159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1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71AE6-6F6C-49B8-9178-15330155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Database Design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AAFA4E-7EEB-44E4-A0F0-74E125DDF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8573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21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5DD0-2049-4A84-8A05-982866D7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16" y="549714"/>
            <a:ext cx="8825658" cy="2677648"/>
          </a:xfrm>
        </p:spPr>
        <p:txBody>
          <a:bodyPr/>
          <a:lstStyle/>
          <a:p>
            <a:r>
              <a:rPr lang="en-US" dirty="0"/>
              <a:t>            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A897-791F-4CB0-AEC5-3CCB1D6E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43" y="4331331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3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StoreApplication</vt:lpstr>
      <vt:lpstr>Technologies Used </vt:lpstr>
      <vt:lpstr>Database Design</vt:lpstr>
      <vt:lpstr>           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StoreApplication</dc:title>
  <dc:creator>Alfred</dc:creator>
  <cp:lastModifiedBy>Alfred</cp:lastModifiedBy>
  <cp:revision>3</cp:revision>
  <dcterms:created xsi:type="dcterms:W3CDTF">2020-07-01T03:32:50Z</dcterms:created>
  <dcterms:modified xsi:type="dcterms:W3CDTF">2020-07-01T03:47:16Z</dcterms:modified>
</cp:coreProperties>
</file>