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Raleway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e4a88e1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e4a88e1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e4a88e1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be4a88e1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e4a88e1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be4a88e1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be4a88e1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be4a88e1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gcommerce.com/blog/saas-vs-paas-vs-iaa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aalpha.net/blog/the-difference-between-paas-iaas-and-saas/" TargetMode="External"/><Relationship Id="rId4" Type="http://schemas.openxmlformats.org/officeDocument/2006/relationships/hyperlink" Target="http://www.plesk.com/blog/various/iaas-vs-paas-vs-saas-various-cloud-service-models-compar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925"/>
            <a:ext cx="9144000" cy="27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27950" y="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>
                <a:solidFill>
                  <a:srgbClr val="34313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IaaS vs PaaS vs SaaS</a:t>
            </a:r>
            <a:endParaRPr sz="2300" b="0">
              <a:solidFill>
                <a:srgbClr val="34313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31050" y="1558000"/>
            <a:ext cx="35085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Presented By: 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Aasa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Alfred Rwagaju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355" y="3250625"/>
            <a:ext cx="3940646" cy="19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59125" y="3440925"/>
            <a:ext cx="44373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IaaS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Infrastructure as a Service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PaaS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Platform as a Service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SaaS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Software as a Service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80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IaaS: Infrastructure  as a Service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41575" y="1936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Private Cloud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Great Amount of Control over the whole setup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Good Accessibility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Cheaper than the other Options</a:t>
            </a:r>
            <a:endParaRPr sz="1600"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t="66698"/>
          <a:stretch/>
        </p:blipFill>
        <p:spPr>
          <a:xfrm>
            <a:off x="3709600" y="3938300"/>
            <a:ext cx="5434401" cy="12051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641575" y="1216650"/>
            <a:ext cx="86283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Use when one wants to directly develop or control both the hardware and software parts of the project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774175" y="636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PaaS: Platform as a Service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02850" y="22897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Public Cloud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Scalable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 to run without  extensive system</a:t>
            </a:r>
            <a:endParaRPr sz="1600"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t="32774" b="32328"/>
          <a:stretch/>
        </p:blipFill>
        <p:spPr>
          <a:xfrm>
            <a:off x="3717125" y="3882325"/>
            <a:ext cx="5426876" cy="12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448225" y="1563250"/>
            <a:ext cx="88197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Enough Hardware and software tools are provided to allow for creative development of products.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66459"/>
          <a:stretch/>
        </p:blipFill>
        <p:spPr>
          <a:xfrm>
            <a:off x="3649775" y="3916300"/>
            <a:ext cx="5494224" cy="12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62150" y="27155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Public Cloud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Accessible on the internet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Hosted on a remote server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Scalable </a:t>
            </a:r>
            <a:endParaRPr sz="1600"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27650" y="6127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SaaS: Software as a Service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162150" y="1506888"/>
            <a:ext cx="88197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No need to install or run any software, it is available on the open web, good support for common use products.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8640" lvl="0" indent="-192024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“IaaS vs PaaS vs SaaS: What You Need to Know + Examples (2018).”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BigCommerce Blog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10 Jan. 2020,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www.bigcommerce.com/blog/saas-vs-paas-vs-iaas/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lvl="0" indent="-192024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Plesky, Elvis. “IaaS vs PaaS vs SaaS – Cloud Service Models Compared.”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Plesk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Plesk, 25 Oct. 2019,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www.plesk.com/blog/various/iaas-vs-paas-vs-saas-various-cloud-service-models-compared/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lvl="0" indent="-192024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Dhruv, Stuti. “The Difference between PaaS, IaaS, and SaaS.”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Aalpha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27 Mar. 2020,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www.aalpha.net/blog/the-difference-between-paas-iaas-and-saas/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lvl="0" indent="-192024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On-screen Show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Raleway</vt:lpstr>
      <vt:lpstr>Lato</vt:lpstr>
      <vt:lpstr>Arial</vt:lpstr>
      <vt:lpstr>Streamline</vt:lpstr>
      <vt:lpstr>IaaS vs PaaS vs SaaS </vt:lpstr>
      <vt:lpstr>IaaS: Infrastructure  as a Service</vt:lpstr>
      <vt:lpstr>PaaS: Platform as a Service</vt:lpstr>
      <vt:lpstr>SaaS: Software as a Service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IaaS vs PaaS vs SaaS </dc:title>
  <cp:lastModifiedBy>Alfred</cp:lastModifiedBy>
  <cp:revision>1</cp:revision>
  <dcterms:modified xsi:type="dcterms:W3CDTF">2020-07-09T15:54:12Z</dcterms:modified>
</cp:coreProperties>
</file>