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03"/>
  </p:normalViewPr>
  <p:slideViewPr>
    <p:cSldViewPr snapToGrid="0" snapToObjects="1">
      <p:cViewPr varScale="1">
        <p:scale>
          <a:sx n="92" d="100"/>
          <a:sy n="92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09BA8-3FCD-4FCF-A990-03529729EEA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E82B98-C404-4AF7-854D-6242CE0D7DEB}">
      <dgm:prSet/>
      <dgm:spPr/>
      <dgm:t>
        <a:bodyPr/>
        <a:lstStyle/>
        <a:p>
          <a:r>
            <a:rPr lang="en-US" dirty="0"/>
            <a:t>Console-based application for managers and businesses.</a:t>
          </a:r>
        </a:p>
      </dgm:t>
    </dgm:pt>
    <dgm:pt modelId="{973E63A4-DFD9-49F2-BC8D-5480603F299D}" type="parTrans" cxnId="{730D07E3-22C9-4EDB-BB96-AE4BCB073314}">
      <dgm:prSet/>
      <dgm:spPr/>
      <dgm:t>
        <a:bodyPr/>
        <a:lstStyle/>
        <a:p>
          <a:endParaRPr lang="en-US"/>
        </a:p>
      </dgm:t>
    </dgm:pt>
    <dgm:pt modelId="{24D03338-E2BC-4599-A398-A526C54FA28A}" type="sibTrans" cxnId="{730D07E3-22C9-4EDB-BB96-AE4BCB073314}">
      <dgm:prSet/>
      <dgm:spPr/>
      <dgm:t>
        <a:bodyPr/>
        <a:lstStyle/>
        <a:p>
          <a:endParaRPr lang="en-US"/>
        </a:p>
      </dgm:t>
    </dgm:pt>
    <dgm:pt modelId="{842D46AC-0BA0-48AB-BF87-47BA202A5B02}">
      <dgm:prSet/>
      <dgm:spPr/>
      <dgm:t>
        <a:bodyPr/>
        <a:lstStyle/>
        <a:p>
          <a:r>
            <a:rPr lang="en-US" dirty="0"/>
            <a:t>Used to create and organize your projects. </a:t>
          </a:r>
        </a:p>
      </dgm:t>
    </dgm:pt>
    <dgm:pt modelId="{F319AB26-94A3-4D09-82B3-A56133D71371}" type="parTrans" cxnId="{75738CA4-8F05-4282-8AF3-2691B4514D06}">
      <dgm:prSet/>
      <dgm:spPr/>
      <dgm:t>
        <a:bodyPr/>
        <a:lstStyle/>
        <a:p>
          <a:endParaRPr lang="en-US"/>
        </a:p>
      </dgm:t>
    </dgm:pt>
    <dgm:pt modelId="{6CDD3504-62EB-4421-8CAA-15ED7885144C}" type="sibTrans" cxnId="{75738CA4-8F05-4282-8AF3-2691B4514D06}">
      <dgm:prSet/>
      <dgm:spPr/>
      <dgm:t>
        <a:bodyPr/>
        <a:lstStyle/>
        <a:p>
          <a:endParaRPr lang="en-US"/>
        </a:p>
      </dgm:t>
    </dgm:pt>
    <dgm:pt modelId="{BC6D6C33-C5CE-4C50-834C-C08EC0C0BE9E}">
      <dgm:prSet/>
      <dgm:spPr/>
      <dgm:t>
        <a:bodyPr/>
        <a:lstStyle/>
        <a:p>
          <a:r>
            <a:rPr lang="en-US"/>
            <a:t>Assign tasks and set deadline </a:t>
          </a:r>
        </a:p>
      </dgm:t>
    </dgm:pt>
    <dgm:pt modelId="{F6053C90-F280-4E95-B400-293707244E17}" type="parTrans" cxnId="{86DCEE19-706F-4BB2-BB78-3AE98099785E}">
      <dgm:prSet/>
      <dgm:spPr/>
      <dgm:t>
        <a:bodyPr/>
        <a:lstStyle/>
        <a:p>
          <a:endParaRPr lang="en-US"/>
        </a:p>
      </dgm:t>
    </dgm:pt>
    <dgm:pt modelId="{C069AE6B-D66B-458D-87BA-20BF3F56C55B}" type="sibTrans" cxnId="{86DCEE19-706F-4BB2-BB78-3AE98099785E}">
      <dgm:prSet/>
      <dgm:spPr/>
      <dgm:t>
        <a:bodyPr/>
        <a:lstStyle/>
        <a:p>
          <a:endParaRPr lang="en-US"/>
        </a:p>
      </dgm:t>
    </dgm:pt>
    <dgm:pt modelId="{067193EA-94AD-4379-B22E-44EC1627AEC8}">
      <dgm:prSet/>
      <dgm:spPr/>
      <dgm:t>
        <a:bodyPr/>
        <a:lstStyle/>
        <a:p>
          <a:r>
            <a:rPr lang="en-US" dirty="0"/>
            <a:t>Track progress and modify plans. </a:t>
          </a:r>
        </a:p>
      </dgm:t>
    </dgm:pt>
    <dgm:pt modelId="{C5DF938B-4EC2-4D84-9E57-EDBD5D23DCE6}" type="parTrans" cxnId="{B4D5D864-FE38-480F-ABF1-16B757F664BD}">
      <dgm:prSet/>
      <dgm:spPr/>
      <dgm:t>
        <a:bodyPr/>
        <a:lstStyle/>
        <a:p>
          <a:endParaRPr lang="en-US"/>
        </a:p>
      </dgm:t>
    </dgm:pt>
    <dgm:pt modelId="{91243618-6A16-4666-94F3-73FD6D0045A7}" type="sibTrans" cxnId="{B4D5D864-FE38-480F-ABF1-16B757F664BD}">
      <dgm:prSet/>
      <dgm:spPr/>
      <dgm:t>
        <a:bodyPr/>
        <a:lstStyle/>
        <a:p>
          <a:endParaRPr lang="en-US"/>
        </a:p>
      </dgm:t>
    </dgm:pt>
    <dgm:pt modelId="{300B2576-BB0A-42D0-A2A2-1CE76913802B}">
      <dgm:prSet/>
      <dgm:spPr/>
      <dgm:t>
        <a:bodyPr/>
        <a:lstStyle/>
        <a:p>
          <a:r>
            <a:rPr lang="en-US"/>
            <a:t>Create teams.</a:t>
          </a:r>
        </a:p>
      </dgm:t>
    </dgm:pt>
    <dgm:pt modelId="{15EFB87A-47F9-4FA0-9F85-8DC5DCA57F5C}" type="parTrans" cxnId="{374F1901-DCDF-4FB9-A85F-D02D3AF9B7CE}">
      <dgm:prSet/>
      <dgm:spPr/>
      <dgm:t>
        <a:bodyPr/>
        <a:lstStyle/>
        <a:p>
          <a:endParaRPr lang="en-US"/>
        </a:p>
      </dgm:t>
    </dgm:pt>
    <dgm:pt modelId="{3E42C2ED-17B8-4411-8E6B-8C7AEE02F106}" type="sibTrans" cxnId="{374F1901-DCDF-4FB9-A85F-D02D3AF9B7CE}">
      <dgm:prSet/>
      <dgm:spPr/>
      <dgm:t>
        <a:bodyPr/>
        <a:lstStyle/>
        <a:p>
          <a:endParaRPr lang="en-US"/>
        </a:p>
      </dgm:t>
    </dgm:pt>
    <dgm:pt modelId="{74413E2A-AFEC-2C4F-AD28-16F8638F5DC4}" type="pres">
      <dgm:prSet presAssocID="{5E409BA8-3FCD-4FCF-A990-03529729EEA4}" presName="diagram" presStyleCnt="0">
        <dgm:presLayoutVars>
          <dgm:dir/>
          <dgm:resizeHandles val="exact"/>
        </dgm:presLayoutVars>
      </dgm:prSet>
      <dgm:spPr/>
    </dgm:pt>
    <dgm:pt modelId="{DF1C009F-A8AC-CD47-B354-2D79F58375C6}" type="pres">
      <dgm:prSet presAssocID="{9AE82B98-C404-4AF7-854D-6242CE0D7DEB}" presName="node" presStyleLbl="node1" presStyleIdx="0" presStyleCnt="5">
        <dgm:presLayoutVars>
          <dgm:bulletEnabled val="1"/>
        </dgm:presLayoutVars>
      </dgm:prSet>
      <dgm:spPr/>
    </dgm:pt>
    <dgm:pt modelId="{E83EC40A-F1D2-4349-B758-8F590EABE6FA}" type="pres">
      <dgm:prSet presAssocID="{24D03338-E2BC-4599-A398-A526C54FA28A}" presName="sibTrans" presStyleCnt="0"/>
      <dgm:spPr/>
    </dgm:pt>
    <dgm:pt modelId="{AC01638C-DFF2-C743-8324-352035A06AE9}" type="pres">
      <dgm:prSet presAssocID="{842D46AC-0BA0-48AB-BF87-47BA202A5B02}" presName="node" presStyleLbl="node1" presStyleIdx="1" presStyleCnt="5">
        <dgm:presLayoutVars>
          <dgm:bulletEnabled val="1"/>
        </dgm:presLayoutVars>
      </dgm:prSet>
      <dgm:spPr/>
    </dgm:pt>
    <dgm:pt modelId="{AFCFD8D4-F183-EF4C-8E58-CAF5CD63439A}" type="pres">
      <dgm:prSet presAssocID="{6CDD3504-62EB-4421-8CAA-15ED7885144C}" presName="sibTrans" presStyleCnt="0"/>
      <dgm:spPr/>
    </dgm:pt>
    <dgm:pt modelId="{0249B7AE-0967-9C4B-8FB1-1048C83E998F}" type="pres">
      <dgm:prSet presAssocID="{BC6D6C33-C5CE-4C50-834C-C08EC0C0BE9E}" presName="node" presStyleLbl="node1" presStyleIdx="2" presStyleCnt="5">
        <dgm:presLayoutVars>
          <dgm:bulletEnabled val="1"/>
        </dgm:presLayoutVars>
      </dgm:prSet>
      <dgm:spPr/>
    </dgm:pt>
    <dgm:pt modelId="{05F8C57B-A220-2C4B-A6E4-0A55947549F4}" type="pres">
      <dgm:prSet presAssocID="{C069AE6B-D66B-458D-87BA-20BF3F56C55B}" presName="sibTrans" presStyleCnt="0"/>
      <dgm:spPr/>
    </dgm:pt>
    <dgm:pt modelId="{428123AD-1440-834B-9F7B-71E3057D3D3B}" type="pres">
      <dgm:prSet presAssocID="{067193EA-94AD-4379-B22E-44EC1627AEC8}" presName="node" presStyleLbl="node1" presStyleIdx="3" presStyleCnt="5">
        <dgm:presLayoutVars>
          <dgm:bulletEnabled val="1"/>
        </dgm:presLayoutVars>
      </dgm:prSet>
      <dgm:spPr/>
    </dgm:pt>
    <dgm:pt modelId="{16CBC2A3-7A2D-7F47-81AE-D94FED89B962}" type="pres">
      <dgm:prSet presAssocID="{91243618-6A16-4666-94F3-73FD6D0045A7}" presName="sibTrans" presStyleCnt="0"/>
      <dgm:spPr/>
    </dgm:pt>
    <dgm:pt modelId="{93718D2F-7893-BA42-99B2-5A825CA91D17}" type="pres">
      <dgm:prSet presAssocID="{300B2576-BB0A-42D0-A2A2-1CE76913802B}" presName="node" presStyleLbl="node1" presStyleIdx="4" presStyleCnt="5">
        <dgm:presLayoutVars>
          <dgm:bulletEnabled val="1"/>
        </dgm:presLayoutVars>
      </dgm:prSet>
      <dgm:spPr/>
    </dgm:pt>
  </dgm:ptLst>
  <dgm:cxnLst>
    <dgm:cxn modelId="{374F1901-DCDF-4FB9-A85F-D02D3AF9B7CE}" srcId="{5E409BA8-3FCD-4FCF-A990-03529729EEA4}" destId="{300B2576-BB0A-42D0-A2A2-1CE76913802B}" srcOrd="4" destOrd="0" parTransId="{15EFB87A-47F9-4FA0-9F85-8DC5DCA57F5C}" sibTransId="{3E42C2ED-17B8-4411-8E6B-8C7AEE02F106}"/>
    <dgm:cxn modelId="{86DCEE19-706F-4BB2-BB78-3AE98099785E}" srcId="{5E409BA8-3FCD-4FCF-A990-03529729EEA4}" destId="{BC6D6C33-C5CE-4C50-834C-C08EC0C0BE9E}" srcOrd="2" destOrd="0" parTransId="{F6053C90-F280-4E95-B400-293707244E17}" sibTransId="{C069AE6B-D66B-458D-87BA-20BF3F56C55B}"/>
    <dgm:cxn modelId="{B1D21522-6E1D-FB4C-8A5B-575204304B48}" type="presOf" srcId="{067193EA-94AD-4379-B22E-44EC1627AEC8}" destId="{428123AD-1440-834B-9F7B-71E3057D3D3B}" srcOrd="0" destOrd="0" presId="urn:microsoft.com/office/officeart/2005/8/layout/default"/>
    <dgm:cxn modelId="{BF0CFA43-07D5-0741-8F88-2556C9923284}" type="presOf" srcId="{5E409BA8-3FCD-4FCF-A990-03529729EEA4}" destId="{74413E2A-AFEC-2C4F-AD28-16F8638F5DC4}" srcOrd="0" destOrd="0" presId="urn:microsoft.com/office/officeart/2005/8/layout/default"/>
    <dgm:cxn modelId="{BB351249-D85B-3A46-B131-016A26F99F73}" type="presOf" srcId="{842D46AC-0BA0-48AB-BF87-47BA202A5B02}" destId="{AC01638C-DFF2-C743-8324-352035A06AE9}" srcOrd="0" destOrd="0" presId="urn:microsoft.com/office/officeart/2005/8/layout/default"/>
    <dgm:cxn modelId="{B4D5D864-FE38-480F-ABF1-16B757F664BD}" srcId="{5E409BA8-3FCD-4FCF-A990-03529729EEA4}" destId="{067193EA-94AD-4379-B22E-44EC1627AEC8}" srcOrd="3" destOrd="0" parTransId="{C5DF938B-4EC2-4D84-9E57-EDBD5D23DCE6}" sibTransId="{91243618-6A16-4666-94F3-73FD6D0045A7}"/>
    <dgm:cxn modelId="{E57A5A6F-5D2F-6240-9DC1-3E48FCC67AE7}" type="presOf" srcId="{300B2576-BB0A-42D0-A2A2-1CE76913802B}" destId="{93718D2F-7893-BA42-99B2-5A825CA91D17}" srcOrd="0" destOrd="0" presId="urn:microsoft.com/office/officeart/2005/8/layout/default"/>
    <dgm:cxn modelId="{45048C84-A471-8D49-B1D4-7280BFDB2D6A}" type="presOf" srcId="{BC6D6C33-C5CE-4C50-834C-C08EC0C0BE9E}" destId="{0249B7AE-0967-9C4B-8FB1-1048C83E998F}" srcOrd="0" destOrd="0" presId="urn:microsoft.com/office/officeart/2005/8/layout/default"/>
    <dgm:cxn modelId="{75738CA4-8F05-4282-8AF3-2691B4514D06}" srcId="{5E409BA8-3FCD-4FCF-A990-03529729EEA4}" destId="{842D46AC-0BA0-48AB-BF87-47BA202A5B02}" srcOrd="1" destOrd="0" parTransId="{F319AB26-94A3-4D09-82B3-A56133D71371}" sibTransId="{6CDD3504-62EB-4421-8CAA-15ED7885144C}"/>
    <dgm:cxn modelId="{4839C9B0-676A-8E4B-A14E-48707C545594}" type="presOf" srcId="{9AE82B98-C404-4AF7-854D-6242CE0D7DEB}" destId="{DF1C009F-A8AC-CD47-B354-2D79F58375C6}" srcOrd="0" destOrd="0" presId="urn:microsoft.com/office/officeart/2005/8/layout/default"/>
    <dgm:cxn modelId="{730D07E3-22C9-4EDB-BB96-AE4BCB073314}" srcId="{5E409BA8-3FCD-4FCF-A990-03529729EEA4}" destId="{9AE82B98-C404-4AF7-854D-6242CE0D7DEB}" srcOrd="0" destOrd="0" parTransId="{973E63A4-DFD9-49F2-BC8D-5480603F299D}" sibTransId="{24D03338-E2BC-4599-A398-A526C54FA28A}"/>
    <dgm:cxn modelId="{7EEE8B53-2B98-BA4A-8CE4-E928F14511E3}" type="presParOf" srcId="{74413E2A-AFEC-2C4F-AD28-16F8638F5DC4}" destId="{DF1C009F-A8AC-CD47-B354-2D79F58375C6}" srcOrd="0" destOrd="0" presId="urn:microsoft.com/office/officeart/2005/8/layout/default"/>
    <dgm:cxn modelId="{63CBC544-C0A3-6049-925A-331B1FAECF5F}" type="presParOf" srcId="{74413E2A-AFEC-2C4F-AD28-16F8638F5DC4}" destId="{E83EC40A-F1D2-4349-B758-8F590EABE6FA}" srcOrd="1" destOrd="0" presId="urn:microsoft.com/office/officeart/2005/8/layout/default"/>
    <dgm:cxn modelId="{8AB15C09-15EC-7442-B03E-C6F0D00BE249}" type="presParOf" srcId="{74413E2A-AFEC-2C4F-AD28-16F8638F5DC4}" destId="{AC01638C-DFF2-C743-8324-352035A06AE9}" srcOrd="2" destOrd="0" presId="urn:microsoft.com/office/officeart/2005/8/layout/default"/>
    <dgm:cxn modelId="{989E18B2-4112-D243-81CA-26E2DC88D3E0}" type="presParOf" srcId="{74413E2A-AFEC-2C4F-AD28-16F8638F5DC4}" destId="{AFCFD8D4-F183-EF4C-8E58-CAF5CD63439A}" srcOrd="3" destOrd="0" presId="urn:microsoft.com/office/officeart/2005/8/layout/default"/>
    <dgm:cxn modelId="{6F015C48-95B2-834F-B3C8-6DAB9AB00EEA}" type="presParOf" srcId="{74413E2A-AFEC-2C4F-AD28-16F8638F5DC4}" destId="{0249B7AE-0967-9C4B-8FB1-1048C83E998F}" srcOrd="4" destOrd="0" presId="urn:microsoft.com/office/officeart/2005/8/layout/default"/>
    <dgm:cxn modelId="{6EEA1F2F-8EE1-7241-A3CA-7953EE77C943}" type="presParOf" srcId="{74413E2A-AFEC-2C4F-AD28-16F8638F5DC4}" destId="{05F8C57B-A220-2C4B-A6E4-0A55947549F4}" srcOrd="5" destOrd="0" presId="urn:microsoft.com/office/officeart/2005/8/layout/default"/>
    <dgm:cxn modelId="{6DB55306-8903-C847-8072-993D2E5E7A5B}" type="presParOf" srcId="{74413E2A-AFEC-2C4F-AD28-16F8638F5DC4}" destId="{428123AD-1440-834B-9F7B-71E3057D3D3B}" srcOrd="6" destOrd="0" presId="urn:microsoft.com/office/officeart/2005/8/layout/default"/>
    <dgm:cxn modelId="{7F99EFD8-4319-2546-AB4B-70B488CB70C5}" type="presParOf" srcId="{74413E2A-AFEC-2C4F-AD28-16F8638F5DC4}" destId="{16CBC2A3-7A2D-7F47-81AE-D94FED89B962}" srcOrd="7" destOrd="0" presId="urn:microsoft.com/office/officeart/2005/8/layout/default"/>
    <dgm:cxn modelId="{CDD77861-2D7C-5B45-B1D1-545249191CC6}" type="presParOf" srcId="{74413E2A-AFEC-2C4F-AD28-16F8638F5DC4}" destId="{93718D2F-7893-BA42-99B2-5A825CA91D1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A716A-3006-4EDF-8BA1-CF90417942A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69CF3B-ACD7-49ED-8450-0BA28CD4E159}">
      <dgm:prSet/>
      <dgm:spPr/>
      <dgm:t>
        <a:bodyPr/>
        <a:lstStyle/>
        <a:p>
          <a:r>
            <a:rPr lang="en-US" b="1"/>
            <a:t>Project Planning</a:t>
          </a:r>
          <a:endParaRPr lang="en-US"/>
        </a:p>
      </dgm:t>
    </dgm:pt>
    <dgm:pt modelId="{6ADBF6E1-ACC4-4884-A112-0F3FDBC3D8C3}" type="parTrans" cxnId="{BD1E1E38-FADA-4409-B772-7F7106C9AA1A}">
      <dgm:prSet/>
      <dgm:spPr/>
      <dgm:t>
        <a:bodyPr/>
        <a:lstStyle/>
        <a:p>
          <a:endParaRPr lang="en-US"/>
        </a:p>
      </dgm:t>
    </dgm:pt>
    <dgm:pt modelId="{57BB1416-5458-4AAD-B82C-0618EA354C3D}" type="sibTrans" cxnId="{BD1E1E38-FADA-4409-B772-7F7106C9AA1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0F27CDF-7B65-448C-9C4E-674401394BE4}">
      <dgm:prSet/>
      <dgm:spPr/>
      <dgm:t>
        <a:bodyPr/>
        <a:lstStyle/>
        <a:p>
          <a:r>
            <a:rPr lang="en-US" b="1"/>
            <a:t>Scheduling and Time Management</a:t>
          </a:r>
          <a:endParaRPr lang="en-US"/>
        </a:p>
      </dgm:t>
    </dgm:pt>
    <dgm:pt modelId="{DACF822E-EA1C-4ED0-83BB-7A3E7881AF8D}" type="parTrans" cxnId="{438A3624-5C61-4AB8-A71B-25EFEC50A04C}">
      <dgm:prSet/>
      <dgm:spPr/>
      <dgm:t>
        <a:bodyPr/>
        <a:lstStyle/>
        <a:p>
          <a:endParaRPr lang="en-US"/>
        </a:p>
      </dgm:t>
    </dgm:pt>
    <dgm:pt modelId="{636E67EA-1B19-48BA-9A1B-C92BD4892375}" type="sibTrans" cxnId="{438A3624-5C61-4AB8-A71B-25EFEC50A04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5E1E19F-39B1-4FC5-B980-110E14074760}">
      <dgm:prSet/>
      <dgm:spPr/>
      <dgm:t>
        <a:bodyPr/>
        <a:lstStyle/>
        <a:p>
          <a:r>
            <a:rPr lang="en-US" b="1" dirty="0"/>
            <a:t>Resource allocation</a:t>
          </a:r>
          <a:endParaRPr lang="en-US" dirty="0"/>
        </a:p>
      </dgm:t>
    </dgm:pt>
    <dgm:pt modelId="{2555567D-433D-4332-8622-1511817C1F1C}" type="parTrans" cxnId="{15204109-1F81-44C1-B4BC-A9E053691417}">
      <dgm:prSet/>
      <dgm:spPr/>
      <dgm:t>
        <a:bodyPr/>
        <a:lstStyle/>
        <a:p>
          <a:endParaRPr lang="en-US"/>
        </a:p>
      </dgm:t>
    </dgm:pt>
    <dgm:pt modelId="{25A57A84-C1D6-4943-BA28-4FB7F110BCD6}" type="sibTrans" cxnId="{15204109-1F81-44C1-B4BC-A9E05369141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57C5279-653C-4005-B97D-D3485344250F}">
      <dgm:prSet/>
      <dgm:spPr/>
      <dgm:t>
        <a:bodyPr/>
        <a:lstStyle/>
        <a:p>
          <a:r>
            <a:rPr lang="en-US" b="1"/>
            <a:t>Project budgets, incl. costs of people</a:t>
          </a:r>
          <a:endParaRPr lang="en-US"/>
        </a:p>
      </dgm:t>
    </dgm:pt>
    <dgm:pt modelId="{7D0212C3-CC66-4625-8102-6BEAE29AC54C}" type="parTrans" cxnId="{5E7C9610-CB98-4DB8-A9A7-0DAAAD958CBB}">
      <dgm:prSet/>
      <dgm:spPr/>
      <dgm:t>
        <a:bodyPr/>
        <a:lstStyle/>
        <a:p>
          <a:endParaRPr lang="en-US"/>
        </a:p>
      </dgm:t>
    </dgm:pt>
    <dgm:pt modelId="{4E38838D-8160-4FC4-93E6-B6D47093C54B}" type="sibTrans" cxnId="{5E7C9610-CB98-4DB8-A9A7-0DAAAD958CB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4B550C4-3999-48C5-81AD-24543E3F10A7}">
      <dgm:prSet/>
      <dgm:spPr/>
      <dgm:t>
        <a:bodyPr/>
        <a:lstStyle/>
        <a:p>
          <a:r>
            <a:rPr lang="en-US" b="1"/>
            <a:t>Easy to use</a:t>
          </a:r>
          <a:endParaRPr lang="en-US"/>
        </a:p>
      </dgm:t>
    </dgm:pt>
    <dgm:pt modelId="{D431AA55-DE98-4582-B63F-8844DE80B77E}" type="parTrans" cxnId="{DE0E3A6F-6CBB-4726-8662-57EEA6BEC147}">
      <dgm:prSet/>
      <dgm:spPr/>
      <dgm:t>
        <a:bodyPr/>
        <a:lstStyle/>
        <a:p>
          <a:endParaRPr lang="en-US"/>
        </a:p>
      </dgm:t>
    </dgm:pt>
    <dgm:pt modelId="{8BED00D5-2381-4586-BE7E-A9C237357148}" type="sibTrans" cxnId="{DE0E3A6F-6CBB-4726-8662-57EEA6BEC147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89BF14C-9509-E242-89DF-6D2B4DB66078}" type="pres">
      <dgm:prSet presAssocID="{CBBA716A-3006-4EDF-8BA1-CF90417942A8}" presName="Name0" presStyleCnt="0">
        <dgm:presLayoutVars>
          <dgm:animLvl val="lvl"/>
          <dgm:resizeHandles val="exact"/>
        </dgm:presLayoutVars>
      </dgm:prSet>
      <dgm:spPr/>
    </dgm:pt>
    <dgm:pt modelId="{0DE934EA-CCC1-FD45-821D-D0295F7B9FFD}" type="pres">
      <dgm:prSet presAssocID="{B269CF3B-ACD7-49ED-8450-0BA28CD4E159}" presName="compositeNode" presStyleCnt="0">
        <dgm:presLayoutVars>
          <dgm:bulletEnabled val="1"/>
        </dgm:presLayoutVars>
      </dgm:prSet>
      <dgm:spPr/>
    </dgm:pt>
    <dgm:pt modelId="{B99C2D66-2D79-9740-9B95-6CA683018E73}" type="pres">
      <dgm:prSet presAssocID="{B269CF3B-ACD7-49ED-8450-0BA28CD4E159}" presName="bgRect" presStyleLbl="alignNode1" presStyleIdx="0" presStyleCnt="5"/>
      <dgm:spPr/>
    </dgm:pt>
    <dgm:pt modelId="{288BAE43-3A73-2542-8BA6-A75AC8BF8C28}" type="pres">
      <dgm:prSet presAssocID="{57BB1416-5458-4AAD-B82C-0618EA354C3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27ED2F51-07AD-0B41-80ED-2F9031D48E3F}" type="pres">
      <dgm:prSet presAssocID="{B269CF3B-ACD7-49ED-8450-0BA28CD4E159}" presName="nodeRect" presStyleLbl="alignNode1" presStyleIdx="0" presStyleCnt="5">
        <dgm:presLayoutVars>
          <dgm:bulletEnabled val="1"/>
        </dgm:presLayoutVars>
      </dgm:prSet>
      <dgm:spPr/>
    </dgm:pt>
    <dgm:pt modelId="{41BFF5EE-CA76-9B46-9E30-EE88E8E13A4C}" type="pres">
      <dgm:prSet presAssocID="{57BB1416-5458-4AAD-B82C-0618EA354C3D}" presName="sibTrans" presStyleCnt="0"/>
      <dgm:spPr/>
    </dgm:pt>
    <dgm:pt modelId="{5922211C-0475-4B40-95F0-93B620440494}" type="pres">
      <dgm:prSet presAssocID="{60F27CDF-7B65-448C-9C4E-674401394BE4}" presName="compositeNode" presStyleCnt="0">
        <dgm:presLayoutVars>
          <dgm:bulletEnabled val="1"/>
        </dgm:presLayoutVars>
      </dgm:prSet>
      <dgm:spPr/>
    </dgm:pt>
    <dgm:pt modelId="{B4025B69-C6F3-7143-9015-D70F4A5D2EF0}" type="pres">
      <dgm:prSet presAssocID="{60F27CDF-7B65-448C-9C4E-674401394BE4}" presName="bgRect" presStyleLbl="alignNode1" presStyleIdx="1" presStyleCnt="5"/>
      <dgm:spPr/>
    </dgm:pt>
    <dgm:pt modelId="{20074223-1B26-CD4A-ABA2-82DD478740DB}" type="pres">
      <dgm:prSet presAssocID="{636E67EA-1B19-48BA-9A1B-C92BD489237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20894AE-519D-0840-BE22-D75C547DF0BF}" type="pres">
      <dgm:prSet presAssocID="{60F27CDF-7B65-448C-9C4E-674401394BE4}" presName="nodeRect" presStyleLbl="alignNode1" presStyleIdx="1" presStyleCnt="5">
        <dgm:presLayoutVars>
          <dgm:bulletEnabled val="1"/>
        </dgm:presLayoutVars>
      </dgm:prSet>
      <dgm:spPr/>
    </dgm:pt>
    <dgm:pt modelId="{062F2F8C-5F5C-834D-A88D-CB7F62E96BF8}" type="pres">
      <dgm:prSet presAssocID="{636E67EA-1B19-48BA-9A1B-C92BD4892375}" presName="sibTrans" presStyleCnt="0"/>
      <dgm:spPr/>
    </dgm:pt>
    <dgm:pt modelId="{B92E5651-1369-8D4F-8884-550C29A836BD}" type="pres">
      <dgm:prSet presAssocID="{75E1E19F-39B1-4FC5-B980-110E14074760}" presName="compositeNode" presStyleCnt="0">
        <dgm:presLayoutVars>
          <dgm:bulletEnabled val="1"/>
        </dgm:presLayoutVars>
      </dgm:prSet>
      <dgm:spPr/>
    </dgm:pt>
    <dgm:pt modelId="{00DF6C0E-CC94-EA40-B287-C28CB99A8A40}" type="pres">
      <dgm:prSet presAssocID="{75E1E19F-39B1-4FC5-B980-110E14074760}" presName="bgRect" presStyleLbl="alignNode1" presStyleIdx="2" presStyleCnt="5"/>
      <dgm:spPr/>
    </dgm:pt>
    <dgm:pt modelId="{DD287AB5-6B0E-F84A-9A91-A8F83BC6CE64}" type="pres">
      <dgm:prSet presAssocID="{25A57A84-C1D6-4943-BA28-4FB7F110BCD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5677F0B-5281-3148-B0B5-9F2B9F36B22E}" type="pres">
      <dgm:prSet presAssocID="{75E1E19F-39B1-4FC5-B980-110E14074760}" presName="nodeRect" presStyleLbl="alignNode1" presStyleIdx="2" presStyleCnt="5">
        <dgm:presLayoutVars>
          <dgm:bulletEnabled val="1"/>
        </dgm:presLayoutVars>
      </dgm:prSet>
      <dgm:spPr/>
    </dgm:pt>
    <dgm:pt modelId="{F1529FF0-C077-EA48-8A62-1A1343D7084C}" type="pres">
      <dgm:prSet presAssocID="{25A57A84-C1D6-4943-BA28-4FB7F110BCD6}" presName="sibTrans" presStyleCnt="0"/>
      <dgm:spPr/>
    </dgm:pt>
    <dgm:pt modelId="{7AC87EC3-3B92-A64D-B6C7-27B614F6D2EB}" type="pres">
      <dgm:prSet presAssocID="{357C5279-653C-4005-B97D-D3485344250F}" presName="compositeNode" presStyleCnt="0">
        <dgm:presLayoutVars>
          <dgm:bulletEnabled val="1"/>
        </dgm:presLayoutVars>
      </dgm:prSet>
      <dgm:spPr/>
    </dgm:pt>
    <dgm:pt modelId="{F2AA5F2F-7E32-C04E-9E69-CC25F6688B00}" type="pres">
      <dgm:prSet presAssocID="{357C5279-653C-4005-B97D-D3485344250F}" presName="bgRect" presStyleLbl="alignNode1" presStyleIdx="3" presStyleCnt="5"/>
      <dgm:spPr/>
    </dgm:pt>
    <dgm:pt modelId="{E6918C6B-917B-8841-8AB1-9412154ED113}" type="pres">
      <dgm:prSet presAssocID="{4E38838D-8160-4FC4-93E6-B6D47093C54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DD5A2FB3-BC06-6249-9BF5-53D58712DBF5}" type="pres">
      <dgm:prSet presAssocID="{357C5279-653C-4005-B97D-D3485344250F}" presName="nodeRect" presStyleLbl="alignNode1" presStyleIdx="3" presStyleCnt="5">
        <dgm:presLayoutVars>
          <dgm:bulletEnabled val="1"/>
        </dgm:presLayoutVars>
      </dgm:prSet>
      <dgm:spPr/>
    </dgm:pt>
    <dgm:pt modelId="{E1436146-6D0A-5D4A-BF14-1921112EDDFB}" type="pres">
      <dgm:prSet presAssocID="{4E38838D-8160-4FC4-93E6-B6D47093C54B}" presName="sibTrans" presStyleCnt="0"/>
      <dgm:spPr/>
    </dgm:pt>
    <dgm:pt modelId="{0454A95C-1E0B-894E-BB82-21026ABABCEC}" type="pres">
      <dgm:prSet presAssocID="{94B550C4-3999-48C5-81AD-24543E3F10A7}" presName="compositeNode" presStyleCnt="0">
        <dgm:presLayoutVars>
          <dgm:bulletEnabled val="1"/>
        </dgm:presLayoutVars>
      </dgm:prSet>
      <dgm:spPr/>
    </dgm:pt>
    <dgm:pt modelId="{CA9D4085-234F-C040-AD92-B25F01BDC0FF}" type="pres">
      <dgm:prSet presAssocID="{94B550C4-3999-48C5-81AD-24543E3F10A7}" presName="bgRect" presStyleLbl="alignNode1" presStyleIdx="4" presStyleCnt="5"/>
      <dgm:spPr/>
    </dgm:pt>
    <dgm:pt modelId="{299A45AE-7541-014C-8DEE-292D0490CA14}" type="pres">
      <dgm:prSet presAssocID="{8BED00D5-2381-4586-BE7E-A9C23735714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206A21C-C167-C440-94BC-6F0793AD9F57}" type="pres">
      <dgm:prSet presAssocID="{94B550C4-3999-48C5-81AD-24543E3F10A7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15204109-1F81-44C1-B4BC-A9E053691417}" srcId="{CBBA716A-3006-4EDF-8BA1-CF90417942A8}" destId="{75E1E19F-39B1-4FC5-B980-110E14074760}" srcOrd="2" destOrd="0" parTransId="{2555567D-433D-4332-8622-1511817C1F1C}" sibTransId="{25A57A84-C1D6-4943-BA28-4FB7F110BCD6}"/>
    <dgm:cxn modelId="{06A4640D-2A0E-0146-A66F-ABDB986768B0}" type="presOf" srcId="{75E1E19F-39B1-4FC5-B980-110E14074760}" destId="{00DF6C0E-CC94-EA40-B287-C28CB99A8A40}" srcOrd="0" destOrd="0" presId="urn:microsoft.com/office/officeart/2016/7/layout/LinearBlockProcessNumbered"/>
    <dgm:cxn modelId="{5E7C9610-CB98-4DB8-A9A7-0DAAAD958CBB}" srcId="{CBBA716A-3006-4EDF-8BA1-CF90417942A8}" destId="{357C5279-653C-4005-B97D-D3485344250F}" srcOrd="3" destOrd="0" parTransId="{7D0212C3-CC66-4625-8102-6BEAE29AC54C}" sibTransId="{4E38838D-8160-4FC4-93E6-B6D47093C54B}"/>
    <dgm:cxn modelId="{0968E423-D0F2-B14A-AB14-0FFBC406CB15}" type="presOf" srcId="{60F27CDF-7B65-448C-9C4E-674401394BE4}" destId="{B4025B69-C6F3-7143-9015-D70F4A5D2EF0}" srcOrd="0" destOrd="0" presId="urn:microsoft.com/office/officeart/2016/7/layout/LinearBlockProcessNumbered"/>
    <dgm:cxn modelId="{438A3624-5C61-4AB8-A71B-25EFEC50A04C}" srcId="{CBBA716A-3006-4EDF-8BA1-CF90417942A8}" destId="{60F27CDF-7B65-448C-9C4E-674401394BE4}" srcOrd="1" destOrd="0" parTransId="{DACF822E-EA1C-4ED0-83BB-7A3E7881AF8D}" sibTransId="{636E67EA-1B19-48BA-9A1B-C92BD4892375}"/>
    <dgm:cxn modelId="{481CD331-8BD9-9741-9C06-4B8CFF6ABE99}" type="presOf" srcId="{357C5279-653C-4005-B97D-D3485344250F}" destId="{F2AA5F2F-7E32-C04E-9E69-CC25F6688B00}" srcOrd="0" destOrd="0" presId="urn:microsoft.com/office/officeart/2016/7/layout/LinearBlockProcessNumbered"/>
    <dgm:cxn modelId="{4912DF33-00B4-7348-9074-93FFA6F1167F}" type="presOf" srcId="{B269CF3B-ACD7-49ED-8450-0BA28CD4E159}" destId="{27ED2F51-07AD-0B41-80ED-2F9031D48E3F}" srcOrd="1" destOrd="0" presId="urn:microsoft.com/office/officeart/2016/7/layout/LinearBlockProcessNumbered"/>
    <dgm:cxn modelId="{BD1E1E38-FADA-4409-B772-7F7106C9AA1A}" srcId="{CBBA716A-3006-4EDF-8BA1-CF90417942A8}" destId="{B269CF3B-ACD7-49ED-8450-0BA28CD4E159}" srcOrd="0" destOrd="0" parTransId="{6ADBF6E1-ACC4-4884-A112-0F3FDBC3D8C3}" sibTransId="{57BB1416-5458-4AAD-B82C-0618EA354C3D}"/>
    <dgm:cxn modelId="{9070E551-10FB-C342-9B8D-3966117D4D77}" type="presOf" srcId="{8BED00D5-2381-4586-BE7E-A9C237357148}" destId="{299A45AE-7541-014C-8DEE-292D0490CA14}" srcOrd="0" destOrd="0" presId="urn:microsoft.com/office/officeart/2016/7/layout/LinearBlockProcessNumbered"/>
    <dgm:cxn modelId="{A106975C-484E-454F-99C4-CAC97C682421}" type="presOf" srcId="{636E67EA-1B19-48BA-9A1B-C92BD4892375}" destId="{20074223-1B26-CD4A-ABA2-82DD478740DB}" srcOrd="0" destOrd="0" presId="urn:microsoft.com/office/officeart/2016/7/layout/LinearBlockProcessNumbered"/>
    <dgm:cxn modelId="{D6F5F16E-213E-2240-A88C-CE91EE6CDD29}" type="presOf" srcId="{94B550C4-3999-48C5-81AD-24543E3F10A7}" destId="{CA9D4085-234F-C040-AD92-B25F01BDC0FF}" srcOrd="0" destOrd="0" presId="urn:microsoft.com/office/officeart/2016/7/layout/LinearBlockProcessNumbered"/>
    <dgm:cxn modelId="{DE0E3A6F-6CBB-4726-8662-57EEA6BEC147}" srcId="{CBBA716A-3006-4EDF-8BA1-CF90417942A8}" destId="{94B550C4-3999-48C5-81AD-24543E3F10A7}" srcOrd="4" destOrd="0" parTransId="{D431AA55-DE98-4582-B63F-8844DE80B77E}" sibTransId="{8BED00D5-2381-4586-BE7E-A9C237357148}"/>
    <dgm:cxn modelId="{FAE73282-CDA8-3E44-8F6A-0A8D16634DA3}" type="presOf" srcId="{25A57A84-C1D6-4943-BA28-4FB7F110BCD6}" destId="{DD287AB5-6B0E-F84A-9A91-A8F83BC6CE64}" srcOrd="0" destOrd="0" presId="urn:microsoft.com/office/officeart/2016/7/layout/LinearBlockProcessNumbered"/>
    <dgm:cxn modelId="{DB190090-9E90-D646-93E8-C3309ADB2185}" type="presOf" srcId="{57BB1416-5458-4AAD-B82C-0618EA354C3D}" destId="{288BAE43-3A73-2542-8BA6-A75AC8BF8C28}" srcOrd="0" destOrd="0" presId="urn:microsoft.com/office/officeart/2016/7/layout/LinearBlockProcessNumbered"/>
    <dgm:cxn modelId="{178A0DB2-B540-3244-9E31-2473FAEFB1C2}" type="presOf" srcId="{B269CF3B-ACD7-49ED-8450-0BA28CD4E159}" destId="{B99C2D66-2D79-9740-9B95-6CA683018E73}" srcOrd="0" destOrd="0" presId="urn:microsoft.com/office/officeart/2016/7/layout/LinearBlockProcessNumbered"/>
    <dgm:cxn modelId="{63DB8EC9-2279-824A-A1CF-AE4FCA55908C}" type="presOf" srcId="{75E1E19F-39B1-4FC5-B980-110E14074760}" destId="{35677F0B-5281-3148-B0B5-9F2B9F36B22E}" srcOrd="1" destOrd="0" presId="urn:microsoft.com/office/officeart/2016/7/layout/LinearBlockProcessNumbered"/>
    <dgm:cxn modelId="{8E48AED8-D3BF-5542-B3DF-698A60141A71}" type="presOf" srcId="{94B550C4-3999-48C5-81AD-24543E3F10A7}" destId="{4206A21C-C167-C440-94BC-6F0793AD9F57}" srcOrd="1" destOrd="0" presId="urn:microsoft.com/office/officeart/2016/7/layout/LinearBlockProcessNumbered"/>
    <dgm:cxn modelId="{97BBCDD8-6779-0240-93DD-F4970659DEA2}" type="presOf" srcId="{4E38838D-8160-4FC4-93E6-B6D47093C54B}" destId="{E6918C6B-917B-8841-8AB1-9412154ED113}" srcOrd="0" destOrd="0" presId="urn:microsoft.com/office/officeart/2016/7/layout/LinearBlockProcessNumbered"/>
    <dgm:cxn modelId="{1BD47EDA-D929-104F-8B29-957671A6DB3B}" type="presOf" srcId="{357C5279-653C-4005-B97D-D3485344250F}" destId="{DD5A2FB3-BC06-6249-9BF5-53D58712DBF5}" srcOrd="1" destOrd="0" presId="urn:microsoft.com/office/officeart/2016/7/layout/LinearBlockProcessNumbered"/>
    <dgm:cxn modelId="{CDB58DDC-2121-0E45-AFA3-B2CCCCF58F52}" type="presOf" srcId="{60F27CDF-7B65-448C-9C4E-674401394BE4}" destId="{D20894AE-519D-0840-BE22-D75C547DF0BF}" srcOrd="1" destOrd="0" presId="urn:microsoft.com/office/officeart/2016/7/layout/LinearBlockProcessNumbered"/>
    <dgm:cxn modelId="{93E4ACFB-DE2F-9544-BF16-6D2A2236A571}" type="presOf" srcId="{CBBA716A-3006-4EDF-8BA1-CF90417942A8}" destId="{089BF14C-9509-E242-89DF-6D2B4DB66078}" srcOrd="0" destOrd="0" presId="urn:microsoft.com/office/officeart/2016/7/layout/LinearBlockProcessNumbered"/>
    <dgm:cxn modelId="{2A8E14F7-8E13-0842-BC77-950FCB78F096}" type="presParOf" srcId="{089BF14C-9509-E242-89DF-6D2B4DB66078}" destId="{0DE934EA-CCC1-FD45-821D-D0295F7B9FFD}" srcOrd="0" destOrd="0" presId="urn:microsoft.com/office/officeart/2016/7/layout/LinearBlockProcessNumbered"/>
    <dgm:cxn modelId="{23199DA9-A7D4-DE4B-9081-43D311750BC6}" type="presParOf" srcId="{0DE934EA-CCC1-FD45-821D-D0295F7B9FFD}" destId="{B99C2D66-2D79-9740-9B95-6CA683018E73}" srcOrd="0" destOrd="0" presId="urn:microsoft.com/office/officeart/2016/7/layout/LinearBlockProcessNumbered"/>
    <dgm:cxn modelId="{EAEA6662-34E3-9549-918A-4AB9464FC7D0}" type="presParOf" srcId="{0DE934EA-CCC1-FD45-821D-D0295F7B9FFD}" destId="{288BAE43-3A73-2542-8BA6-A75AC8BF8C28}" srcOrd="1" destOrd="0" presId="urn:microsoft.com/office/officeart/2016/7/layout/LinearBlockProcessNumbered"/>
    <dgm:cxn modelId="{E8C313D0-0B01-4646-9D95-51D29F7BD3B1}" type="presParOf" srcId="{0DE934EA-CCC1-FD45-821D-D0295F7B9FFD}" destId="{27ED2F51-07AD-0B41-80ED-2F9031D48E3F}" srcOrd="2" destOrd="0" presId="urn:microsoft.com/office/officeart/2016/7/layout/LinearBlockProcessNumbered"/>
    <dgm:cxn modelId="{8960FF8D-1A24-184F-877F-9FB0C69FA403}" type="presParOf" srcId="{089BF14C-9509-E242-89DF-6D2B4DB66078}" destId="{41BFF5EE-CA76-9B46-9E30-EE88E8E13A4C}" srcOrd="1" destOrd="0" presId="urn:microsoft.com/office/officeart/2016/7/layout/LinearBlockProcessNumbered"/>
    <dgm:cxn modelId="{CAB639BA-A458-EE41-9FE2-CCC810035B53}" type="presParOf" srcId="{089BF14C-9509-E242-89DF-6D2B4DB66078}" destId="{5922211C-0475-4B40-95F0-93B620440494}" srcOrd="2" destOrd="0" presId="urn:microsoft.com/office/officeart/2016/7/layout/LinearBlockProcessNumbered"/>
    <dgm:cxn modelId="{8E2274E1-039C-E447-B335-2D234FC8621A}" type="presParOf" srcId="{5922211C-0475-4B40-95F0-93B620440494}" destId="{B4025B69-C6F3-7143-9015-D70F4A5D2EF0}" srcOrd="0" destOrd="0" presId="urn:microsoft.com/office/officeart/2016/7/layout/LinearBlockProcessNumbered"/>
    <dgm:cxn modelId="{A5E6C932-79C9-9342-B7A0-31A00258C297}" type="presParOf" srcId="{5922211C-0475-4B40-95F0-93B620440494}" destId="{20074223-1B26-CD4A-ABA2-82DD478740DB}" srcOrd="1" destOrd="0" presId="urn:microsoft.com/office/officeart/2016/7/layout/LinearBlockProcessNumbered"/>
    <dgm:cxn modelId="{2807675A-006B-684F-904A-B0CEF422C024}" type="presParOf" srcId="{5922211C-0475-4B40-95F0-93B620440494}" destId="{D20894AE-519D-0840-BE22-D75C547DF0BF}" srcOrd="2" destOrd="0" presId="urn:microsoft.com/office/officeart/2016/7/layout/LinearBlockProcessNumbered"/>
    <dgm:cxn modelId="{5B26C4CF-C3E3-1848-BADE-DF973564B231}" type="presParOf" srcId="{089BF14C-9509-E242-89DF-6D2B4DB66078}" destId="{062F2F8C-5F5C-834D-A88D-CB7F62E96BF8}" srcOrd="3" destOrd="0" presId="urn:microsoft.com/office/officeart/2016/7/layout/LinearBlockProcessNumbered"/>
    <dgm:cxn modelId="{B37B41CC-F5EF-3744-8F0D-9B000AB93BF4}" type="presParOf" srcId="{089BF14C-9509-E242-89DF-6D2B4DB66078}" destId="{B92E5651-1369-8D4F-8884-550C29A836BD}" srcOrd="4" destOrd="0" presId="urn:microsoft.com/office/officeart/2016/7/layout/LinearBlockProcessNumbered"/>
    <dgm:cxn modelId="{707DAC29-EE18-2B4C-AA24-49241C114A04}" type="presParOf" srcId="{B92E5651-1369-8D4F-8884-550C29A836BD}" destId="{00DF6C0E-CC94-EA40-B287-C28CB99A8A40}" srcOrd="0" destOrd="0" presId="urn:microsoft.com/office/officeart/2016/7/layout/LinearBlockProcessNumbered"/>
    <dgm:cxn modelId="{6F665E11-5964-3543-84F7-37C1CEEF5F76}" type="presParOf" srcId="{B92E5651-1369-8D4F-8884-550C29A836BD}" destId="{DD287AB5-6B0E-F84A-9A91-A8F83BC6CE64}" srcOrd="1" destOrd="0" presId="urn:microsoft.com/office/officeart/2016/7/layout/LinearBlockProcessNumbered"/>
    <dgm:cxn modelId="{EBF59AD5-6724-A744-8064-28371731BFC4}" type="presParOf" srcId="{B92E5651-1369-8D4F-8884-550C29A836BD}" destId="{35677F0B-5281-3148-B0B5-9F2B9F36B22E}" srcOrd="2" destOrd="0" presId="urn:microsoft.com/office/officeart/2016/7/layout/LinearBlockProcessNumbered"/>
    <dgm:cxn modelId="{A2BF604A-151F-B74F-B259-6CCD835D5C3E}" type="presParOf" srcId="{089BF14C-9509-E242-89DF-6D2B4DB66078}" destId="{F1529FF0-C077-EA48-8A62-1A1343D7084C}" srcOrd="5" destOrd="0" presId="urn:microsoft.com/office/officeart/2016/7/layout/LinearBlockProcessNumbered"/>
    <dgm:cxn modelId="{590F235D-361E-D244-9509-E41921C3A5C7}" type="presParOf" srcId="{089BF14C-9509-E242-89DF-6D2B4DB66078}" destId="{7AC87EC3-3B92-A64D-B6C7-27B614F6D2EB}" srcOrd="6" destOrd="0" presId="urn:microsoft.com/office/officeart/2016/7/layout/LinearBlockProcessNumbered"/>
    <dgm:cxn modelId="{60F40330-0E5D-B345-B3C5-B128E1720CD6}" type="presParOf" srcId="{7AC87EC3-3B92-A64D-B6C7-27B614F6D2EB}" destId="{F2AA5F2F-7E32-C04E-9E69-CC25F6688B00}" srcOrd="0" destOrd="0" presId="urn:microsoft.com/office/officeart/2016/7/layout/LinearBlockProcessNumbered"/>
    <dgm:cxn modelId="{A86F926A-595D-7F42-8848-4D7227FF0033}" type="presParOf" srcId="{7AC87EC3-3B92-A64D-B6C7-27B614F6D2EB}" destId="{E6918C6B-917B-8841-8AB1-9412154ED113}" srcOrd="1" destOrd="0" presId="urn:microsoft.com/office/officeart/2016/7/layout/LinearBlockProcessNumbered"/>
    <dgm:cxn modelId="{44DC694A-EA3D-A94E-9BDF-59CF86CE4D9E}" type="presParOf" srcId="{7AC87EC3-3B92-A64D-B6C7-27B614F6D2EB}" destId="{DD5A2FB3-BC06-6249-9BF5-53D58712DBF5}" srcOrd="2" destOrd="0" presId="urn:microsoft.com/office/officeart/2016/7/layout/LinearBlockProcessNumbered"/>
    <dgm:cxn modelId="{8218EC79-CACF-BD4D-BCB1-4C4E28BD4751}" type="presParOf" srcId="{089BF14C-9509-E242-89DF-6D2B4DB66078}" destId="{E1436146-6D0A-5D4A-BF14-1921112EDDFB}" srcOrd="7" destOrd="0" presId="urn:microsoft.com/office/officeart/2016/7/layout/LinearBlockProcessNumbered"/>
    <dgm:cxn modelId="{45609FA9-FF32-4448-A980-3CFA3658989C}" type="presParOf" srcId="{089BF14C-9509-E242-89DF-6D2B4DB66078}" destId="{0454A95C-1E0B-894E-BB82-21026ABABCEC}" srcOrd="8" destOrd="0" presId="urn:microsoft.com/office/officeart/2016/7/layout/LinearBlockProcessNumbered"/>
    <dgm:cxn modelId="{2D7BF6E1-669C-F94D-AED4-51CA05AF65C2}" type="presParOf" srcId="{0454A95C-1E0B-894E-BB82-21026ABABCEC}" destId="{CA9D4085-234F-C040-AD92-B25F01BDC0FF}" srcOrd="0" destOrd="0" presId="urn:microsoft.com/office/officeart/2016/7/layout/LinearBlockProcessNumbered"/>
    <dgm:cxn modelId="{449F3361-5EB1-4A40-A714-98A6F95CC87E}" type="presParOf" srcId="{0454A95C-1E0B-894E-BB82-21026ABABCEC}" destId="{299A45AE-7541-014C-8DEE-292D0490CA14}" srcOrd="1" destOrd="0" presId="urn:microsoft.com/office/officeart/2016/7/layout/LinearBlockProcessNumbered"/>
    <dgm:cxn modelId="{02072649-CDC5-334F-A60A-F7FB9C27C110}" type="presParOf" srcId="{0454A95C-1E0B-894E-BB82-21026ABABCEC}" destId="{4206A21C-C167-C440-94BC-6F0793AD9F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18A5D-C836-4362-B93E-276125D39F7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9489A5-B138-43F2-9C0A-B4DBD809A46E}">
      <dgm:prSet/>
      <dgm:spPr/>
      <dgm:t>
        <a:bodyPr/>
        <a:lstStyle/>
        <a:p>
          <a:r>
            <a:rPr lang="en-US" dirty="0"/>
            <a:t>As a user, I should be able to add a projects information. </a:t>
          </a:r>
        </a:p>
      </dgm:t>
    </dgm:pt>
    <dgm:pt modelId="{AF54EFF0-A4A4-48D3-800F-A10ED295869F}" type="parTrans" cxnId="{AF2451D7-BA4F-47CD-B1BE-3A8386699653}">
      <dgm:prSet/>
      <dgm:spPr/>
      <dgm:t>
        <a:bodyPr/>
        <a:lstStyle/>
        <a:p>
          <a:endParaRPr lang="en-US"/>
        </a:p>
      </dgm:t>
    </dgm:pt>
    <dgm:pt modelId="{601CD83B-1580-442E-B3C4-6ADB200B9D3C}" type="sibTrans" cxnId="{AF2451D7-BA4F-47CD-B1BE-3A8386699653}">
      <dgm:prSet/>
      <dgm:spPr/>
      <dgm:t>
        <a:bodyPr/>
        <a:lstStyle/>
        <a:p>
          <a:endParaRPr lang="en-US"/>
        </a:p>
      </dgm:t>
    </dgm:pt>
    <dgm:pt modelId="{3B4CFEEC-3B49-4B39-9CC5-2227E9494964}">
      <dgm:prSet/>
      <dgm:spPr/>
      <dgm:t>
        <a:bodyPr/>
        <a:lstStyle/>
        <a:p>
          <a:r>
            <a:rPr lang="en-US"/>
            <a:t>As a user, I should be able to delete a project from my list. </a:t>
          </a:r>
        </a:p>
      </dgm:t>
    </dgm:pt>
    <dgm:pt modelId="{5122231A-ECEA-473D-B535-20D905FA2365}" type="parTrans" cxnId="{12C58CF1-9EAE-41E5-9707-5C9763F62BAD}">
      <dgm:prSet/>
      <dgm:spPr/>
      <dgm:t>
        <a:bodyPr/>
        <a:lstStyle/>
        <a:p>
          <a:endParaRPr lang="en-US"/>
        </a:p>
      </dgm:t>
    </dgm:pt>
    <dgm:pt modelId="{9A1951D6-445B-458E-B1EF-59586330B4B1}" type="sibTrans" cxnId="{12C58CF1-9EAE-41E5-9707-5C9763F62BAD}">
      <dgm:prSet/>
      <dgm:spPr/>
      <dgm:t>
        <a:bodyPr/>
        <a:lstStyle/>
        <a:p>
          <a:endParaRPr lang="en-US"/>
        </a:p>
      </dgm:t>
    </dgm:pt>
    <dgm:pt modelId="{A142C06E-51A9-4DEC-9BC9-1CB51A0E1865}">
      <dgm:prSet/>
      <dgm:spPr/>
      <dgm:t>
        <a:bodyPr/>
        <a:lstStyle/>
        <a:p>
          <a:r>
            <a:rPr lang="en-US"/>
            <a:t>As a user, I should be able to view my projects list. </a:t>
          </a:r>
        </a:p>
      </dgm:t>
    </dgm:pt>
    <dgm:pt modelId="{93A8B50A-C439-40B1-9CB7-AAF4BC72F229}" type="parTrans" cxnId="{E4F154FE-8A69-4FBB-A1D6-B94DC85421AB}">
      <dgm:prSet/>
      <dgm:spPr/>
      <dgm:t>
        <a:bodyPr/>
        <a:lstStyle/>
        <a:p>
          <a:endParaRPr lang="en-US"/>
        </a:p>
      </dgm:t>
    </dgm:pt>
    <dgm:pt modelId="{A15CA4EB-46D8-428F-A1F0-6546756E6229}" type="sibTrans" cxnId="{E4F154FE-8A69-4FBB-A1D6-B94DC85421AB}">
      <dgm:prSet/>
      <dgm:spPr/>
      <dgm:t>
        <a:bodyPr/>
        <a:lstStyle/>
        <a:p>
          <a:endParaRPr lang="en-US"/>
        </a:p>
      </dgm:t>
    </dgm:pt>
    <dgm:pt modelId="{314A668E-4001-4702-AB2F-494D509FB911}">
      <dgm:prSet/>
      <dgm:spPr/>
      <dgm:t>
        <a:bodyPr/>
        <a:lstStyle/>
        <a:p>
          <a:r>
            <a:rPr lang="en-US"/>
            <a:t>As a user, I should be able to view project performance and make sure project goals are delivered on time. </a:t>
          </a:r>
        </a:p>
      </dgm:t>
    </dgm:pt>
    <dgm:pt modelId="{B29B1426-7D33-4B3D-AB9B-E230DF988EB3}" type="parTrans" cxnId="{C1052C41-0985-474E-BAA4-CE1B8A12614F}">
      <dgm:prSet/>
      <dgm:spPr/>
      <dgm:t>
        <a:bodyPr/>
        <a:lstStyle/>
        <a:p>
          <a:endParaRPr lang="en-US"/>
        </a:p>
      </dgm:t>
    </dgm:pt>
    <dgm:pt modelId="{ED6A71AF-DDB6-4DB0-B523-3E46643478E3}" type="sibTrans" cxnId="{C1052C41-0985-474E-BAA4-CE1B8A12614F}">
      <dgm:prSet/>
      <dgm:spPr/>
      <dgm:t>
        <a:bodyPr/>
        <a:lstStyle/>
        <a:p>
          <a:endParaRPr lang="en-US"/>
        </a:p>
      </dgm:t>
    </dgm:pt>
    <dgm:pt modelId="{7CBF12F8-D53A-E145-BED0-8E01F8CC0D3E}" type="pres">
      <dgm:prSet presAssocID="{A7518A5D-C836-4362-B93E-276125D39F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24AF76-FE3E-BD47-8D6D-7CACEC0C7B61}" type="pres">
      <dgm:prSet presAssocID="{899489A5-B138-43F2-9C0A-B4DBD809A46E}" presName="hierRoot1" presStyleCnt="0"/>
      <dgm:spPr/>
    </dgm:pt>
    <dgm:pt modelId="{934F49E8-E9B9-BC4E-B66D-683879AA909C}" type="pres">
      <dgm:prSet presAssocID="{899489A5-B138-43F2-9C0A-B4DBD809A46E}" presName="composite" presStyleCnt="0"/>
      <dgm:spPr/>
    </dgm:pt>
    <dgm:pt modelId="{70A81C92-5C72-734E-987F-0B3C4F3E4792}" type="pres">
      <dgm:prSet presAssocID="{899489A5-B138-43F2-9C0A-B4DBD809A46E}" presName="background" presStyleLbl="node0" presStyleIdx="0" presStyleCnt="4"/>
      <dgm:spPr/>
    </dgm:pt>
    <dgm:pt modelId="{5B19E6C0-9E62-5449-A64F-47B76730D332}" type="pres">
      <dgm:prSet presAssocID="{899489A5-B138-43F2-9C0A-B4DBD809A46E}" presName="text" presStyleLbl="fgAcc0" presStyleIdx="0" presStyleCnt="4">
        <dgm:presLayoutVars>
          <dgm:chPref val="3"/>
        </dgm:presLayoutVars>
      </dgm:prSet>
      <dgm:spPr/>
    </dgm:pt>
    <dgm:pt modelId="{A06DD853-2653-D541-A7DC-D217B489B139}" type="pres">
      <dgm:prSet presAssocID="{899489A5-B138-43F2-9C0A-B4DBD809A46E}" presName="hierChild2" presStyleCnt="0"/>
      <dgm:spPr/>
    </dgm:pt>
    <dgm:pt modelId="{1BB26FB7-8CD7-D141-92A0-E58C902AA1B9}" type="pres">
      <dgm:prSet presAssocID="{3B4CFEEC-3B49-4B39-9CC5-2227E9494964}" presName="hierRoot1" presStyleCnt="0"/>
      <dgm:spPr/>
    </dgm:pt>
    <dgm:pt modelId="{1FE99BF9-DEFA-6946-987D-4895D15FD632}" type="pres">
      <dgm:prSet presAssocID="{3B4CFEEC-3B49-4B39-9CC5-2227E9494964}" presName="composite" presStyleCnt="0"/>
      <dgm:spPr/>
    </dgm:pt>
    <dgm:pt modelId="{346D68F4-B007-1D4C-8303-9F94936090A8}" type="pres">
      <dgm:prSet presAssocID="{3B4CFEEC-3B49-4B39-9CC5-2227E9494964}" presName="background" presStyleLbl="node0" presStyleIdx="1" presStyleCnt="4"/>
      <dgm:spPr/>
    </dgm:pt>
    <dgm:pt modelId="{98CD4447-46B6-604D-B2B4-189E26B4BFA0}" type="pres">
      <dgm:prSet presAssocID="{3B4CFEEC-3B49-4B39-9CC5-2227E9494964}" presName="text" presStyleLbl="fgAcc0" presStyleIdx="1" presStyleCnt="4">
        <dgm:presLayoutVars>
          <dgm:chPref val="3"/>
        </dgm:presLayoutVars>
      </dgm:prSet>
      <dgm:spPr/>
    </dgm:pt>
    <dgm:pt modelId="{E713DD49-2DC6-624C-90C6-D1C97A383A58}" type="pres">
      <dgm:prSet presAssocID="{3B4CFEEC-3B49-4B39-9CC5-2227E9494964}" presName="hierChild2" presStyleCnt="0"/>
      <dgm:spPr/>
    </dgm:pt>
    <dgm:pt modelId="{64182ACA-B8AC-9341-9400-31CFBFEB8C2C}" type="pres">
      <dgm:prSet presAssocID="{A142C06E-51A9-4DEC-9BC9-1CB51A0E1865}" presName="hierRoot1" presStyleCnt="0"/>
      <dgm:spPr/>
    </dgm:pt>
    <dgm:pt modelId="{211F7246-0151-0340-B981-5FE7061F0BF3}" type="pres">
      <dgm:prSet presAssocID="{A142C06E-51A9-4DEC-9BC9-1CB51A0E1865}" presName="composite" presStyleCnt="0"/>
      <dgm:spPr/>
    </dgm:pt>
    <dgm:pt modelId="{E67E4C59-89F7-404F-9F42-887D3EBE90FB}" type="pres">
      <dgm:prSet presAssocID="{A142C06E-51A9-4DEC-9BC9-1CB51A0E1865}" presName="background" presStyleLbl="node0" presStyleIdx="2" presStyleCnt="4"/>
      <dgm:spPr/>
    </dgm:pt>
    <dgm:pt modelId="{430C3B1E-8A11-D545-A38D-48FE049270F5}" type="pres">
      <dgm:prSet presAssocID="{A142C06E-51A9-4DEC-9BC9-1CB51A0E1865}" presName="text" presStyleLbl="fgAcc0" presStyleIdx="2" presStyleCnt="4">
        <dgm:presLayoutVars>
          <dgm:chPref val="3"/>
        </dgm:presLayoutVars>
      </dgm:prSet>
      <dgm:spPr/>
    </dgm:pt>
    <dgm:pt modelId="{27B39CDC-8840-9648-B2AE-E877F356E6DB}" type="pres">
      <dgm:prSet presAssocID="{A142C06E-51A9-4DEC-9BC9-1CB51A0E1865}" presName="hierChild2" presStyleCnt="0"/>
      <dgm:spPr/>
    </dgm:pt>
    <dgm:pt modelId="{FB6AE080-78B1-484E-A117-DA015D569084}" type="pres">
      <dgm:prSet presAssocID="{314A668E-4001-4702-AB2F-494D509FB911}" presName="hierRoot1" presStyleCnt="0"/>
      <dgm:spPr/>
    </dgm:pt>
    <dgm:pt modelId="{14C14133-E32C-7247-A1E2-3010E184D5E0}" type="pres">
      <dgm:prSet presAssocID="{314A668E-4001-4702-AB2F-494D509FB911}" presName="composite" presStyleCnt="0"/>
      <dgm:spPr/>
    </dgm:pt>
    <dgm:pt modelId="{99D11D72-E05F-9744-97F3-310EDD5DA73D}" type="pres">
      <dgm:prSet presAssocID="{314A668E-4001-4702-AB2F-494D509FB911}" presName="background" presStyleLbl="node0" presStyleIdx="3" presStyleCnt="4"/>
      <dgm:spPr/>
    </dgm:pt>
    <dgm:pt modelId="{F4E31F2D-6628-7546-B0A6-8730E586C1EF}" type="pres">
      <dgm:prSet presAssocID="{314A668E-4001-4702-AB2F-494D509FB911}" presName="text" presStyleLbl="fgAcc0" presStyleIdx="3" presStyleCnt="4">
        <dgm:presLayoutVars>
          <dgm:chPref val="3"/>
        </dgm:presLayoutVars>
      </dgm:prSet>
      <dgm:spPr/>
    </dgm:pt>
    <dgm:pt modelId="{F3385663-3D81-5343-8644-A5124AC822DC}" type="pres">
      <dgm:prSet presAssocID="{314A668E-4001-4702-AB2F-494D509FB911}" presName="hierChild2" presStyleCnt="0"/>
      <dgm:spPr/>
    </dgm:pt>
  </dgm:ptLst>
  <dgm:cxnLst>
    <dgm:cxn modelId="{B830F21D-0CD2-EA4B-9621-838C03DF9C9C}" type="presOf" srcId="{A142C06E-51A9-4DEC-9BC9-1CB51A0E1865}" destId="{430C3B1E-8A11-D545-A38D-48FE049270F5}" srcOrd="0" destOrd="0" presId="urn:microsoft.com/office/officeart/2005/8/layout/hierarchy1"/>
    <dgm:cxn modelId="{BD98DA35-A720-FB4D-84A2-AFBF3F4AC5B9}" type="presOf" srcId="{A7518A5D-C836-4362-B93E-276125D39F76}" destId="{7CBF12F8-D53A-E145-BED0-8E01F8CC0D3E}" srcOrd="0" destOrd="0" presId="urn:microsoft.com/office/officeart/2005/8/layout/hierarchy1"/>
    <dgm:cxn modelId="{C1052C41-0985-474E-BAA4-CE1B8A12614F}" srcId="{A7518A5D-C836-4362-B93E-276125D39F76}" destId="{314A668E-4001-4702-AB2F-494D509FB911}" srcOrd="3" destOrd="0" parTransId="{B29B1426-7D33-4B3D-AB9B-E230DF988EB3}" sibTransId="{ED6A71AF-DDB6-4DB0-B523-3E46643478E3}"/>
    <dgm:cxn modelId="{27A7DA65-4D20-0642-80B2-08D1F5AD51E2}" type="presOf" srcId="{314A668E-4001-4702-AB2F-494D509FB911}" destId="{F4E31F2D-6628-7546-B0A6-8730E586C1EF}" srcOrd="0" destOrd="0" presId="urn:microsoft.com/office/officeart/2005/8/layout/hierarchy1"/>
    <dgm:cxn modelId="{98301D94-910A-2149-8A83-CF59F9A94801}" type="presOf" srcId="{3B4CFEEC-3B49-4B39-9CC5-2227E9494964}" destId="{98CD4447-46B6-604D-B2B4-189E26B4BFA0}" srcOrd="0" destOrd="0" presId="urn:microsoft.com/office/officeart/2005/8/layout/hierarchy1"/>
    <dgm:cxn modelId="{AF2451D7-BA4F-47CD-B1BE-3A8386699653}" srcId="{A7518A5D-C836-4362-B93E-276125D39F76}" destId="{899489A5-B138-43F2-9C0A-B4DBD809A46E}" srcOrd="0" destOrd="0" parTransId="{AF54EFF0-A4A4-48D3-800F-A10ED295869F}" sibTransId="{601CD83B-1580-442E-B3C4-6ADB200B9D3C}"/>
    <dgm:cxn modelId="{12C58CF1-9EAE-41E5-9707-5C9763F62BAD}" srcId="{A7518A5D-C836-4362-B93E-276125D39F76}" destId="{3B4CFEEC-3B49-4B39-9CC5-2227E9494964}" srcOrd="1" destOrd="0" parTransId="{5122231A-ECEA-473D-B535-20D905FA2365}" sibTransId="{9A1951D6-445B-458E-B1EF-59586330B4B1}"/>
    <dgm:cxn modelId="{67D3D8FD-D119-C445-BAA3-81F10A557FB1}" type="presOf" srcId="{899489A5-B138-43F2-9C0A-B4DBD809A46E}" destId="{5B19E6C0-9E62-5449-A64F-47B76730D332}" srcOrd="0" destOrd="0" presId="urn:microsoft.com/office/officeart/2005/8/layout/hierarchy1"/>
    <dgm:cxn modelId="{E4F154FE-8A69-4FBB-A1D6-B94DC85421AB}" srcId="{A7518A5D-C836-4362-B93E-276125D39F76}" destId="{A142C06E-51A9-4DEC-9BC9-1CB51A0E1865}" srcOrd="2" destOrd="0" parTransId="{93A8B50A-C439-40B1-9CB7-AAF4BC72F229}" sibTransId="{A15CA4EB-46D8-428F-A1F0-6546756E6229}"/>
    <dgm:cxn modelId="{627869E0-1FF0-1B4C-85A4-B3FE49292167}" type="presParOf" srcId="{7CBF12F8-D53A-E145-BED0-8E01F8CC0D3E}" destId="{D624AF76-FE3E-BD47-8D6D-7CACEC0C7B61}" srcOrd="0" destOrd="0" presId="urn:microsoft.com/office/officeart/2005/8/layout/hierarchy1"/>
    <dgm:cxn modelId="{B3B9BCDB-D32A-7D45-B07B-7D619C8AD968}" type="presParOf" srcId="{D624AF76-FE3E-BD47-8D6D-7CACEC0C7B61}" destId="{934F49E8-E9B9-BC4E-B66D-683879AA909C}" srcOrd="0" destOrd="0" presId="urn:microsoft.com/office/officeart/2005/8/layout/hierarchy1"/>
    <dgm:cxn modelId="{C8C684D9-9B3E-154A-8B65-92C1088D3CBD}" type="presParOf" srcId="{934F49E8-E9B9-BC4E-B66D-683879AA909C}" destId="{70A81C92-5C72-734E-987F-0B3C4F3E4792}" srcOrd="0" destOrd="0" presId="urn:microsoft.com/office/officeart/2005/8/layout/hierarchy1"/>
    <dgm:cxn modelId="{90322DDC-EA61-FA47-A0ED-9210EA36D908}" type="presParOf" srcId="{934F49E8-E9B9-BC4E-B66D-683879AA909C}" destId="{5B19E6C0-9E62-5449-A64F-47B76730D332}" srcOrd="1" destOrd="0" presId="urn:microsoft.com/office/officeart/2005/8/layout/hierarchy1"/>
    <dgm:cxn modelId="{F130718C-F93E-D940-A5DC-6D7F63B49933}" type="presParOf" srcId="{D624AF76-FE3E-BD47-8D6D-7CACEC0C7B61}" destId="{A06DD853-2653-D541-A7DC-D217B489B139}" srcOrd="1" destOrd="0" presId="urn:microsoft.com/office/officeart/2005/8/layout/hierarchy1"/>
    <dgm:cxn modelId="{F306D168-2DA4-4B46-82C6-22DF6F2CB234}" type="presParOf" srcId="{7CBF12F8-D53A-E145-BED0-8E01F8CC0D3E}" destId="{1BB26FB7-8CD7-D141-92A0-E58C902AA1B9}" srcOrd="1" destOrd="0" presId="urn:microsoft.com/office/officeart/2005/8/layout/hierarchy1"/>
    <dgm:cxn modelId="{83104F5C-52EC-EA49-A9D1-D76BB6A2FD8D}" type="presParOf" srcId="{1BB26FB7-8CD7-D141-92A0-E58C902AA1B9}" destId="{1FE99BF9-DEFA-6946-987D-4895D15FD632}" srcOrd="0" destOrd="0" presId="urn:microsoft.com/office/officeart/2005/8/layout/hierarchy1"/>
    <dgm:cxn modelId="{64B3A6B5-1CA4-E745-B10B-5E498436962C}" type="presParOf" srcId="{1FE99BF9-DEFA-6946-987D-4895D15FD632}" destId="{346D68F4-B007-1D4C-8303-9F94936090A8}" srcOrd="0" destOrd="0" presId="urn:microsoft.com/office/officeart/2005/8/layout/hierarchy1"/>
    <dgm:cxn modelId="{8186536A-8881-7E4F-AAC7-DDFE9A8C2581}" type="presParOf" srcId="{1FE99BF9-DEFA-6946-987D-4895D15FD632}" destId="{98CD4447-46B6-604D-B2B4-189E26B4BFA0}" srcOrd="1" destOrd="0" presId="urn:microsoft.com/office/officeart/2005/8/layout/hierarchy1"/>
    <dgm:cxn modelId="{91157E34-7700-A145-AD70-21FAD7313B0E}" type="presParOf" srcId="{1BB26FB7-8CD7-D141-92A0-E58C902AA1B9}" destId="{E713DD49-2DC6-624C-90C6-D1C97A383A58}" srcOrd="1" destOrd="0" presId="urn:microsoft.com/office/officeart/2005/8/layout/hierarchy1"/>
    <dgm:cxn modelId="{C99BECD4-F47A-3D49-86ED-0357B1D2BDC7}" type="presParOf" srcId="{7CBF12F8-D53A-E145-BED0-8E01F8CC0D3E}" destId="{64182ACA-B8AC-9341-9400-31CFBFEB8C2C}" srcOrd="2" destOrd="0" presId="urn:microsoft.com/office/officeart/2005/8/layout/hierarchy1"/>
    <dgm:cxn modelId="{9D57BF97-9C0D-EA4E-B0EB-F8AECBB07962}" type="presParOf" srcId="{64182ACA-B8AC-9341-9400-31CFBFEB8C2C}" destId="{211F7246-0151-0340-B981-5FE7061F0BF3}" srcOrd="0" destOrd="0" presId="urn:microsoft.com/office/officeart/2005/8/layout/hierarchy1"/>
    <dgm:cxn modelId="{FC5AB514-89CE-6642-91C5-4F6D17BD4597}" type="presParOf" srcId="{211F7246-0151-0340-B981-5FE7061F0BF3}" destId="{E67E4C59-89F7-404F-9F42-887D3EBE90FB}" srcOrd="0" destOrd="0" presId="urn:microsoft.com/office/officeart/2005/8/layout/hierarchy1"/>
    <dgm:cxn modelId="{51D9953F-BE62-254E-871B-C1999B16CF52}" type="presParOf" srcId="{211F7246-0151-0340-B981-5FE7061F0BF3}" destId="{430C3B1E-8A11-D545-A38D-48FE049270F5}" srcOrd="1" destOrd="0" presId="urn:microsoft.com/office/officeart/2005/8/layout/hierarchy1"/>
    <dgm:cxn modelId="{DCCFCE67-5863-7244-8FA7-4F48F5AAF1D2}" type="presParOf" srcId="{64182ACA-B8AC-9341-9400-31CFBFEB8C2C}" destId="{27B39CDC-8840-9648-B2AE-E877F356E6DB}" srcOrd="1" destOrd="0" presId="urn:microsoft.com/office/officeart/2005/8/layout/hierarchy1"/>
    <dgm:cxn modelId="{E77ADD00-F521-B541-8285-8A2B139D5F87}" type="presParOf" srcId="{7CBF12F8-D53A-E145-BED0-8E01F8CC0D3E}" destId="{FB6AE080-78B1-484E-A117-DA015D569084}" srcOrd="3" destOrd="0" presId="urn:microsoft.com/office/officeart/2005/8/layout/hierarchy1"/>
    <dgm:cxn modelId="{BED593C2-228E-864D-8EB3-61206599D672}" type="presParOf" srcId="{FB6AE080-78B1-484E-A117-DA015D569084}" destId="{14C14133-E32C-7247-A1E2-3010E184D5E0}" srcOrd="0" destOrd="0" presId="urn:microsoft.com/office/officeart/2005/8/layout/hierarchy1"/>
    <dgm:cxn modelId="{304DE665-B6DA-0D4F-A2BD-8DC77360BEFE}" type="presParOf" srcId="{14C14133-E32C-7247-A1E2-3010E184D5E0}" destId="{99D11D72-E05F-9744-97F3-310EDD5DA73D}" srcOrd="0" destOrd="0" presId="urn:microsoft.com/office/officeart/2005/8/layout/hierarchy1"/>
    <dgm:cxn modelId="{74D4DF53-D655-B441-8FFB-29E303141DCC}" type="presParOf" srcId="{14C14133-E32C-7247-A1E2-3010E184D5E0}" destId="{F4E31F2D-6628-7546-B0A6-8730E586C1EF}" srcOrd="1" destOrd="0" presId="urn:microsoft.com/office/officeart/2005/8/layout/hierarchy1"/>
    <dgm:cxn modelId="{2201B4E0-7011-FE4A-8484-F0EACA7B2EE3}" type="presParOf" srcId="{FB6AE080-78B1-484E-A117-DA015D569084}" destId="{F3385663-3D81-5343-8644-A5124AC822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C009F-A8AC-CD47-B354-2D79F58375C6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Console-based application for managers and businesses.</a:t>
          </a:r>
        </a:p>
      </dsp:txBody>
      <dsp:txXfrm>
        <a:off x="541734" y="348"/>
        <a:ext cx="2757040" cy="1654224"/>
      </dsp:txXfrm>
    </dsp:sp>
    <dsp:sp modelId="{AC01638C-DFF2-C743-8324-352035A06AE9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Used to create and organize your projects. </a:t>
          </a:r>
        </a:p>
      </dsp:txBody>
      <dsp:txXfrm>
        <a:off x="3574479" y="348"/>
        <a:ext cx="2757040" cy="1654224"/>
      </dsp:txXfrm>
    </dsp:sp>
    <dsp:sp modelId="{0249B7AE-0967-9C4B-8FB1-1048C83E998F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Assign tasks and set deadline </a:t>
          </a:r>
        </a:p>
      </dsp:txBody>
      <dsp:txXfrm>
        <a:off x="6607223" y="348"/>
        <a:ext cx="2757040" cy="1654224"/>
      </dsp:txXfrm>
    </dsp:sp>
    <dsp:sp modelId="{428123AD-1440-834B-9F7B-71E3057D3D3B}">
      <dsp:nvSpPr>
        <dsp:cNvPr id="0" name=""/>
        <dsp:cNvSpPr/>
      </dsp:nvSpPr>
      <dsp:spPr>
        <a:xfrm>
          <a:off x="2058106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Track progress and modify plans. </a:t>
          </a:r>
        </a:p>
      </dsp:txBody>
      <dsp:txXfrm>
        <a:off x="2058106" y="1930277"/>
        <a:ext cx="2757040" cy="1654224"/>
      </dsp:txXfrm>
    </dsp:sp>
    <dsp:sp modelId="{93718D2F-7893-BA42-99B2-5A825CA91D17}">
      <dsp:nvSpPr>
        <dsp:cNvPr id="0" name=""/>
        <dsp:cNvSpPr/>
      </dsp:nvSpPr>
      <dsp:spPr>
        <a:xfrm>
          <a:off x="5090851" y="1930277"/>
          <a:ext cx="2757040" cy="16542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teams.</a:t>
          </a:r>
        </a:p>
      </dsp:txBody>
      <dsp:txXfrm>
        <a:off x="5090851" y="1930277"/>
        <a:ext cx="2757040" cy="1654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2D66-2D79-9740-9B95-6CA683018E73}">
      <dsp:nvSpPr>
        <dsp:cNvPr id="0" name=""/>
        <dsp:cNvSpPr/>
      </dsp:nvSpPr>
      <dsp:spPr>
        <a:xfrm>
          <a:off x="5949" y="654979"/>
          <a:ext cx="1859793" cy="2231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Project Planning</a:t>
          </a:r>
          <a:endParaRPr lang="en-US" sz="2000" kern="1200"/>
        </a:p>
      </dsp:txBody>
      <dsp:txXfrm>
        <a:off x="5949" y="1547680"/>
        <a:ext cx="1859793" cy="1339051"/>
      </dsp:txXfrm>
    </dsp:sp>
    <dsp:sp modelId="{288BAE43-3A73-2542-8BA6-A75AC8BF8C28}">
      <dsp:nvSpPr>
        <dsp:cNvPr id="0" name=""/>
        <dsp:cNvSpPr/>
      </dsp:nvSpPr>
      <dsp:spPr>
        <a:xfrm>
          <a:off x="5949" y="654979"/>
          <a:ext cx="1859793" cy="8927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5949" y="654979"/>
        <a:ext cx="1859793" cy="892700"/>
      </dsp:txXfrm>
    </dsp:sp>
    <dsp:sp modelId="{B4025B69-C6F3-7143-9015-D70F4A5D2EF0}">
      <dsp:nvSpPr>
        <dsp:cNvPr id="0" name=""/>
        <dsp:cNvSpPr/>
      </dsp:nvSpPr>
      <dsp:spPr>
        <a:xfrm>
          <a:off x="2014526" y="654979"/>
          <a:ext cx="1859793" cy="22317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Scheduling and Time Management</a:t>
          </a:r>
          <a:endParaRPr lang="en-US" sz="2000" kern="1200"/>
        </a:p>
      </dsp:txBody>
      <dsp:txXfrm>
        <a:off x="2014526" y="1547680"/>
        <a:ext cx="1859793" cy="1339051"/>
      </dsp:txXfrm>
    </dsp:sp>
    <dsp:sp modelId="{20074223-1B26-CD4A-ABA2-82DD478740DB}">
      <dsp:nvSpPr>
        <dsp:cNvPr id="0" name=""/>
        <dsp:cNvSpPr/>
      </dsp:nvSpPr>
      <dsp:spPr>
        <a:xfrm>
          <a:off x="2014526" y="654979"/>
          <a:ext cx="1859793" cy="8927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014526" y="654979"/>
        <a:ext cx="1859793" cy="892700"/>
      </dsp:txXfrm>
    </dsp:sp>
    <dsp:sp modelId="{00DF6C0E-CC94-EA40-B287-C28CB99A8A40}">
      <dsp:nvSpPr>
        <dsp:cNvPr id="0" name=""/>
        <dsp:cNvSpPr/>
      </dsp:nvSpPr>
      <dsp:spPr>
        <a:xfrm>
          <a:off x="4023103" y="654979"/>
          <a:ext cx="1859793" cy="22317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Resource allocation</a:t>
          </a:r>
          <a:endParaRPr lang="en-US" sz="2000" kern="1200" dirty="0"/>
        </a:p>
      </dsp:txBody>
      <dsp:txXfrm>
        <a:off x="4023103" y="1547680"/>
        <a:ext cx="1859793" cy="1339051"/>
      </dsp:txXfrm>
    </dsp:sp>
    <dsp:sp modelId="{DD287AB5-6B0E-F84A-9A91-A8F83BC6CE64}">
      <dsp:nvSpPr>
        <dsp:cNvPr id="0" name=""/>
        <dsp:cNvSpPr/>
      </dsp:nvSpPr>
      <dsp:spPr>
        <a:xfrm>
          <a:off x="4023103" y="654979"/>
          <a:ext cx="1859793" cy="8927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023103" y="654979"/>
        <a:ext cx="1859793" cy="892700"/>
      </dsp:txXfrm>
    </dsp:sp>
    <dsp:sp modelId="{F2AA5F2F-7E32-C04E-9E69-CC25F6688B00}">
      <dsp:nvSpPr>
        <dsp:cNvPr id="0" name=""/>
        <dsp:cNvSpPr/>
      </dsp:nvSpPr>
      <dsp:spPr>
        <a:xfrm>
          <a:off x="6031680" y="654979"/>
          <a:ext cx="1859793" cy="22317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Project budgets, incl. costs of people</a:t>
          </a:r>
          <a:endParaRPr lang="en-US" sz="2000" kern="1200"/>
        </a:p>
      </dsp:txBody>
      <dsp:txXfrm>
        <a:off x="6031680" y="1547680"/>
        <a:ext cx="1859793" cy="1339051"/>
      </dsp:txXfrm>
    </dsp:sp>
    <dsp:sp modelId="{E6918C6B-917B-8841-8AB1-9412154ED113}">
      <dsp:nvSpPr>
        <dsp:cNvPr id="0" name=""/>
        <dsp:cNvSpPr/>
      </dsp:nvSpPr>
      <dsp:spPr>
        <a:xfrm>
          <a:off x="6031680" y="654979"/>
          <a:ext cx="1859793" cy="8927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031680" y="654979"/>
        <a:ext cx="1859793" cy="892700"/>
      </dsp:txXfrm>
    </dsp:sp>
    <dsp:sp modelId="{CA9D4085-234F-C040-AD92-B25F01BDC0FF}">
      <dsp:nvSpPr>
        <dsp:cNvPr id="0" name=""/>
        <dsp:cNvSpPr/>
      </dsp:nvSpPr>
      <dsp:spPr>
        <a:xfrm>
          <a:off x="8040257" y="654979"/>
          <a:ext cx="1859793" cy="22317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Easy to use</a:t>
          </a:r>
          <a:endParaRPr lang="en-US" sz="2000" kern="1200"/>
        </a:p>
      </dsp:txBody>
      <dsp:txXfrm>
        <a:off x="8040257" y="1547680"/>
        <a:ext cx="1859793" cy="1339051"/>
      </dsp:txXfrm>
    </dsp:sp>
    <dsp:sp modelId="{299A45AE-7541-014C-8DEE-292D0490CA14}">
      <dsp:nvSpPr>
        <dsp:cNvPr id="0" name=""/>
        <dsp:cNvSpPr/>
      </dsp:nvSpPr>
      <dsp:spPr>
        <a:xfrm>
          <a:off x="8040257" y="654979"/>
          <a:ext cx="1859793" cy="8927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040257" y="654979"/>
        <a:ext cx="1859793" cy="89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81C92-5C72-734E-987F-0B3C4F3E4792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9E6C0-9E62-5449-A64F-47B76730D332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 a user, I should be able to add a projects information. </a:t>
          </a:r>
        </a:p>
      </dsp:txBody>
      <dsp:txXfrm>
        <a:off x="271678" y="1061359"/>
        <a:ext cx="1995055" cy="1238727"/>
      </dsp:txXfrm>
    </dsp:sp>
    <dsp:sp modelId="{346D68F4-B007-1D4C-8303-9F94936090A8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D4447-46B6-604D-B2B4-189E26B4BFA0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a user, I should be able to delete a project from my list. </a:t>
          </a:r>
        </a:p>
      </dsp:txBody>
      <dsp:txXfrm>
        <a:off x="2804286" y="1061359"/>
        <a:ext cx="1995055" cy="1238727"/>
      </dsp:txXfrm>
    </dsp:sp>
    <dsp:sp modelId="{E67E4C59-89F7-404F-9F42-887D3EBE90FB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C3B1E-8A11-D545-A38D-48FE049270F5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a user, I should be able to view my projects list. </a:t>
          </a:r>
        </a:p>
      </dsp:txBody>
      <dsp:txXfrm>
        <a:off x="5336894" y="1061359"/>
        <a:ext cx="1995055" cy="1238727"/>
      </dsp:txXfrm>
    </dsp:sp>
    <dsp:sp modelId="{99D11D72-E05F-9744-97F3-310EDD5DA73D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E31F2D-6628-7546-B0A6-8730E586C1EF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a user, I should be able to view project performance and make sure project goals are delivered on time. </a:t>
          </a:r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095B5-69D4-A94C-8F5F-C6E5CC6A7D6C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D9038-31F2-6749-A1DE-29A6FFB6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business, whether small or big, requires to deal with many tasks, projects, plans and people regularly. There are teams of leaders, members, and managers who work together to build a successful business. As more people get involved in a project, not having any project management tools can be very challenging to accomplish a task efficiently.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D9038-31F2-6749-A1DE-29A6FFB61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Planning – Be able to easily more than one projects at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allocation – Making sure that people are working on the right things at the right time.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D9038-31F2-6749-A1DE-29A6FFB615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A213A3-10E9-421F-81BE-56E0786AB515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96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4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990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77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0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52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2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0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53A1052-D4D4-4DB5-82F7-92F34661A1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15609" b="97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67D58-28D6-BC40-AE2C-FA663B9AD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Pma</a:t>
            </a:r>
            <a:br>
              <a:rPr lang="en-US" sz="4400" dirty="0"/>
            </a:br>
            <a:r>
              <a:rPr lang="en-US" sz="4400" dirty="0"/>
              <a:t>project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13CD-39D0-D741-A416-913427F1A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by: oSMAN Alwan </a:t>
            </a:r>
          </a:p>
        </p:txBody>
      </p:sp>
    </p:spTree>
    <p:extLst>
      <p:ext uri="{BB962C8B-B14F-4D97-AF65-F5344CB8AC3E}">
        <p14:creationId xmlns:p14="http://schemas.microsoft.com/office/powerpoint/2010/main" val="47648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8866-94E8-E246-BC19-1916AA39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App overview</a:t>
            </a:r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9733A0BF-A139-4104-B352-21895101E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92214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3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51821-008E-0E45-9CBB-90A7887F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AE144-DEDD-4FF8-B7F4-F6636181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57895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579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99E2-3C0E-B545-9D40-B2CE7EFA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User stories</a:t>
            </a:r>
            <a:endParaRPr lang="en-US" dirty="0"/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3E6B48A3-1766-45EB-892D-CE1B13BEE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6958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847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AC370-DBBD-ED45-ADDE-5665422D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63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202</Words>
  <Application>Microsoft Macintosh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Pma project MANAGEMENT APP</vt:lpstr>
      <vt:lpstr>App overview</vt:lpstr>
      <vt:lpstr>Why?</vt:lpstr>
      <vt:lpstr>User stories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</dc:title>
  <dc:creator>Alwan, Osman</dc:creator>
  <cp:lastModifiedBy>Alwan, Osman</cp:lastModifiedBy>
  <cp:revision>5</cp:revision>
  <dcterms:created xsi:type="dcterms:W3CDTF">2020-06-17T03:23:30Z</dcterms:created>
  <dcterms:modified xsi:type="dcterms:W3CDTF">2020-06-17T14:06:07Z</dcterms:modified>
</cp:coreProperties>
</file>