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cycle-bike-cycle-red-grey-black-359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Tour De France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Bike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Reuben Hernandez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0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F49-C77B-4279-8151-63355AAF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E243-87FD-47DD-A356-31611ADB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de France Bike Shop has an online presence now!</a:t>
            </a:r>
          </a:p>
          <a:p>
            <a:endParaRPr lang="en-US" dirty="0"/>
          </a:p>
          <a:p>
            <a:r>
              <a:rPr lang="en-US" dirty="0"/>
              <a:t>An interface for customers and employees </a:t>
            </a:r>
          </a:p>
          <a:p>
            <a:endParaRPr lang="en-US" dirty="0"/>
          </a:p>
          <a:p>
            <a:r>
              <a:rPr lang="en-US" dirty="0"/>
              <a:t>Customers who come in for repairs can track the progress and more!</a:t>
            </a:r>
          </a:p>
          <a:p>
            <a:endParaRPr lang="en-US" dirty="0"/>
          </a:p>
          <a:p>
            <a:r>
              <a:rPr lang="en-US" dirty="0"/>
              <a:t>Employees have admin privileges to manage customer data </a:t>
            </a:r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A79429D6-F2CE-4CC2-BDD2-F062FDC7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B29C-5A6C-496D-85F1-0513CC43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FECD-F8C8-4B09-BA62-A0B07E6A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As a customer, I should be able to view my bike repair status.</a:t>
            </a:r>
          </a:p>
          <a:p>
            <a:r>
              <a:rPr lang="en-US" dirty="0"/>
              <a:t>2.	As a customer, I should be able to register my bike(s). </a:t>
            </a:r>
          </a:p>
          <a:p>
            <a:r>
              <a:rPr lang="en-US" dirty="0"/>
              <a:t>3.	As a customer, I should be able to view and pay my bill.</a:t>
            </a:r>
          </a:p>
          <a:p>
            <a:r>
              <a:rPr lang="en-US" dirty="0"/>
              <a:t>4.	As a customer, I should be able to purchase additional products.</a:t>
            </a:r>
          </a:p>
          <a:p>
            <a:r>
              <a:rPr lang="en-US" dirty="0"/>
              <a:t>5.	As an employee, I should be able to update repair status.</a:t>
            </a:r>
          </a:p>
          <a:p>
            <a:r>
              <a:rPr lang="en-US" dirty="0"/>
              <a:t>6.	As an employee, I should be able to set the bill balance for the customer.</a:t>
            </a:r>
          </a:p>
          <a:p>
            <a:r>
              <a:rPr lang="en-US" dirty="0"/>
              <a:t>7.	As an employee, I should be able to update customers’ bill balance status. </a:t>
            </a:r>
          </a:p>
          <a:p>
            <a:r>
              <a:rPr lang="en-US" dirty="0"/>
              <a:t>8.	As an employee, I should be able to edit/add product details.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F74BA131-EC78-482C-ADB1-4341B77E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00AB-CCF1-4403-82FA-3ACA2381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5562-1727-4C64-A6BA-425AB368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Determine interface based on user role (customer or employee)</a:t>
            </a:r>
          </a:p>
          <a:p>
            <a:r>
              <a:rPr lang="en-US" dirty="0"/>
              <a:t>Validation </a:t>
            </a:r>
          </a:p>
          <a:p>
            <a:pPr lvl="1"/>
            <a:r>
              <a:rPr lang="en-US" dirty="0"/>
              <a:t>User input is validated (proper format and if input exist in DB)</a:t>
            </a:r>
          </a:p>
          <a:p>
            <a:r>
              <a:rPr lang="en-US" dirty="0"/>
              <a:t>Customer user stories implementations </a:t>
            </a:r>
          </a:p>
          <a:p>
            <a:pPr lvl="1"/>
            <a:r>
              <a:rPr lang="en-US" dirty="0"/>
              <a:t>Register bike, pay bills, etc. </a:t>
            </a:r>
          </a:p>
          <a:p>
            <a:r>
              <a:rPr lang="en-US" dirty="0"/>
              <a:t>Employee user stories implementations</a:t>
            </a:r>
          </a:p>
          <a:p>
            <a:pPr lvl="1"/>
            <a:r>
              <a:rPr lang="en-US" dirty="0"/>
              <a:t>Add products, set bill balance, etc.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dirty="0"/>
              <a:t>Logs user login/logout and SQL errors</a:t>
            </a:r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32BE11C9-B9B4-4A34-9F3C-0C61D48F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330-BD4F-48CE-97BD-76521297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7FA4-1C82-4947-B32F-152CA6A5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</a:t>
            </a:r>
          </a:p>
          <a:p>
            <a:pPr lvl="1"/>
            <a:r>
              <a:rPr lang="en-US" dirty="0"/>
              <a:t>Used to generate menus for different user types</a:t>
            </a:r>
          </a:p>
          <a:p>
            <a:pPr lvl="1"/>
            <a:endParaRPr lang="en-US" dirty="0"/>
          </a:p>
          <a:p>
            <a:r>
              <a:rPr lang="en-US" dirty="0"/>
              <a:t>DAO (Data Access Object)</a:t>
            </a:r>
          </a:p>
          <a:p>
            <a:pPr lvl="1"/>
            <a:r>
              <a:rPr lang="en-US" dirty="0"/>
              <a:t>Used to define classes that make database calls</a:t>
            </a:r>
          </a:p>
          <a:p>
            <a:pPr lvl="1"/>
            <a:endParaRPr lang="en-US" dirty="0"/>
          </a:p>
        </p:txBody>
      </p:sp>
      <p:pic>
        <p:nvPicPr>
          <p:cNvPr id="4" name="Content Placeholder 9" descr="A picture containing sitting, bicycle, red, black&#10;&#10;Description automatically generated">
            <a:extLst>
              <a:ext uri="{FF2B5EF4-FFF2-40B4-BE49-F238E27FC236}">
                <a16:creationId xmlns:a16="http://schemas.microsoft.com/office/drawing/2014/main" id="{61F8EC23-1E0D-463B-91D1-DE4C3718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1078" y="5324321"/>
            <a:ext cx="1763486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5AA-2004-4621-AECE-F0CCE669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262" y="2743200"/>
            <a:ext cx="3295476" cy="1371600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57146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{C68730D2-8396-4650-88C5-5C3528D0992E}tf78438558</Template>
  <TotalTime>0</TotalTime>
  <Words>283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Tour De France Bike Shop</vt:lpstr>
      <vt:lpstr>Overview</vt:lpstr>
      <vt:lpstr>User Stories</vt:lpstr>
      <vt:lpstr>Features</vt:lpstr>
      <vt:lpstr>Design Patterns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2020-06-17T07:25:32Z</dcterms:created>
  <dcterms:modified xsi:type="dcterms:W3CDTF">2020-06-17T08:27:11Z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