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ff715a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ff715a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5ff715a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5ff715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5ff715a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5ff715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Cryptography </a:t>
            </a:r>
            <a:r>
              <a:rPr lang="en"/>
              <a:t>Architecture</a:t>
            </a:r>
            <a:r>
              <a:rPr lang="en"/>
              <a:t>: a java api for security implementation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5ff715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5ff715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5ff715a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5ff715a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user where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encrypted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 if match {query person, set it to session, redirect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All Events: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list of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events to session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5ff715a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5ff715a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ff715a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ff715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Xh2Y3WUkubes9Sn_Y7p1nta_YXfMax-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200601-USF-Pega/ShimataCRepo" TargetMode="External"/><Relationship Id="rId4" Type="http://schemas.openxmlformats.org/officeDocument/2006/relationships/hyperlink" Target="https://drive.google.com/drive/folders/1Xh2Y3WUkubes9Sn_Y7p1nta_YXfMax-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am I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Casey Shimata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IOS Swift, Flutter Dart, Xamarin C#, Python, MEAN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Name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Divine H2O Event Manager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to Presentation: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https://drive.google.com/drive/folders/1Xh2Y3WUkubes9Sn_Y7p1nta_YXfMax-W?usp=sharing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summary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 Used in App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of Database Structure (ERD)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Features List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Sprint Considerations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65425" y="51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Summary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6700" y="765925"/>
            <a:ext cx="4230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coordinating: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volunteer</a:t>
            </a: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schedules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supplies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communication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758100" y="728175"/>
            <a:ext cx="53859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Solution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cross platform app that: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admin to manage events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volunteers to join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admin to manage supplies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volunteers to set schedules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conversation about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 Used in App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838675" y="787500"/>
            <a:ext cx="71796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J.D.B.C.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log4j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Servlets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JCA (crypto)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60025" y="-778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of Database Structure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5" y="560850"/>
            <a:ext cx="9079300" cy="44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Features List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725975" y="787500"/>
            <a:ext cx="30648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All 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Event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Self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139925" y="787500"/>
            <a:ext cx="30648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getEvents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getEvent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getUser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00975" y="787500"/>
            <a:ext cx="86172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Source code: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https://github.com/200601-USF-Pega/ShimataCRepo</a:t>
            </a:r>
            <a:endParaRPr sz="2100">
              <a:solidFill>
                <a:srgbClr val="FFFFFF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" sz="2100">
                <a:solidFill>
                  <a:srgbClr val="FFFFFF"/>
                </a:solidFill>
              </a:rPr>
              <a:t>Project Zip File: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https://drive.google.com/drive/folders/1Xh2Y3WUkubes9Sn_Y7p1nta_YXfMax-W?usp=sharing</a:t>
            </a: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en" sz="2100">
                <a:solidFill>
                  <a:srgbClr val="FFFFFF"/>
                </a:solidFill>
              </a:rPr>
              <a:t>GO TO DEMO -&gt;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965425" y="1030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Sprint Considerations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66800" y="889950"/>
            <a:ext cx="89121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Schedules: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 schedules does not overlap event schedule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Person: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 volunteers can sign up rather than admin doing the work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○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Event MessageThread: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■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 people can begin talking about other event details 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