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sldIdLst>
    <p:sldId id="256" r:id="rId5"/>
    <p:sldId id="257" r:id="rId6"/>
    <p:sldId id="265" r:id="rId7"/>
    <p:sldId id="258" r:id="rId8"/>
    <p:sldId id="259" r:id="rId9"/>
    <p:sldId id="262" r:id="rId10"/>
    <p:sldId id="263" r:id="rId11"/>
    <p:sldId id="264" r:id="rId12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970" y="1127250"/>
            <a:ext cx="8100000" cy="54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21970" y="1833562"/>
            <a:ext cx="8100000" cy="365521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521970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6565487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7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我的家乡</a:t>
            </a: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厦门</a:t>
            </a: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美食篇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algn="l"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</a:t>
            </a:r>
            <a:r>
              <a:rPr lang="zh-CN" altLang="en-US" sz="2400" kern="1200" baseline="0">
                <a:latin typeface="Arial" panose="020B0604020202020204" pitchFamily="34" charset="0"/>
                <a:ea typeface="宋体" panose="02010600030101010101" pitchFamily="2" charset="-122"/>
              </a:rPr>
              <a:t>雷佐</a:t>
            </a:r>
            <a:endParaRPr lang="zh-CN" altLang="en-US" sz="2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en-US" altLang="zh-CN" sz="24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24281036</a:t>
            </a:r>
            <a:endParaRPr lang="en-US" altLang="zh-CN" sz="2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5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0240" y="1104900"/>
            <a:ext cx="78409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厦门，这座美丽的海滨城市，以其独特的地理位置和多元文化背景，孕育了丰富多彩的美食文化。以下是介绍我印象最深的厦门美食：</a:t>
            </a:r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903605"/>
            <a:ext cx="4283710" cy="44202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5076190" y="1412875"/>
          <a:ext cx="34226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5"/>
                <a:gridCol w="17113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排名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美食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沙茶面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海蛎煎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姜母鸭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五香条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560" y="222885"/>
            <a:ext cx="784098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800">
                <a:ln/>
                <a:solidFill>
                  <a:schemeClr val="accent4"/>
                </a:solidFill>
                <a:effectLst/>
              </a:rPr>
              <a:t>沙茶面</a:t>
            </a:r>
            <a:endParaRPr lang="zh-CN" altLang="en-US" sz="480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1412875"/>
            <a:ext cx="3987800" cy="3824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/>
              <a:t>沙茶酱由花生、椰奶、辣椒等多种香料熬制而成，味道浓郁而复杂，与面条和海鲜的搭配堪称完美。</a:t>
            </a:r>
            <a:endParaRPr lang="zh-CN" altLang="en-US" sz="400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716145" y="836930"/>
            <a:ext cx="4064000" cy="5416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560" y="222885"/>
            <a:ext cx="784098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800">
                <a:solidFill>
                  <a:schemeClr val="accent4"/>
                </a:solidFill>
                <a:effectLst/>
                <a:sym typeface="+mn-ea"/>
              </a:rPr>
              <a:t>海蛎煎</a:t>
            </a:r>
            <a:endParaRPr lang="zh-CN" altLang="en-US" sz="4800">
              <a:solidFill>
                <a:schemeClr val="accent4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412875"/>
            <a:ext cx="7355205" cy="3824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/>
              <a:t>海蛎煎，又称蚵仔煎，是另一种深受喜爱的街头小吃。新鲜的海蛎与鸡蛋、蔬菜一同煎制，外皮金黄酥脆，内里鲜嫩多汁，再淋上特制的甜辣酱，风味独特。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560" y="222885"/>
            <a:ext cx="784098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800">
                <a:solidFill>
                  <a:schemeClr val="accent4"/>
                </a:solidFill>
                <a:effectLst/>
              </a:rPr>
              <a:t>土笋冻</a:t>
            </a:r>
            <a:endParaRPr lang="zh-CN" altLang="en-US" sz="4800">
              <a:solidFill>
                <a:schemeClr val="accent4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412875"/>
            <a:ext cx="7355205" cy="3824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/>
              <a:t>土笋冻，虽然名字中有“笋”，但实际上是一种由海螺制成的凉菜。经过精心熬煮，海螺的胶质凝固成冻，搭配上蒜泥、香菜和特制酱料，清爽可口，是夏日里的一道佳肴。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560" y="222885"/>
            <a:ext cx="784098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800">
                <a:solidFill>
                  <a:schemeClr val="accent4"/>
                </a:solidFill>
                <a:effectLst/>
              </a:rPr>
              <a:t>花生汤</a:t>
            </a:r>
            <a:endParaRPr lang="zh-CN" altLang="en-US" sz="4800">
              <a:solidFill>
                <a:schemeClr val="accent4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412875"/>
            <a:ext cx="7355205" cy="3824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/>
              <a:t>花生汤是厦门的传统甜品，以其香甜滑润著称。精选的花生经过长时间炖煮，直至软烂，再加入糖水，甜而不腻，是餐后甜品的绝佳选择。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750" y="260985"/>
            <a:ext cx="7355205" cy="6217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       </a:t>
            </a:r>
            <a:r>
              <a:rPr lang="zh-CN" altLang="en-US" sz="3600"/>
              <a:t>厦门的美食远不止这些，每一道菜都蕴含着这座城市的历史与文化，每一口都是对味蕾的极致诱惑。无论是街边小吃还是高档餐厅，厦门总有一款美食能够满足你的味蕾。</a:t>
            </a:r>
            <a:endParaRPr lang="zh-CN" altLang="en-US" sz="3600"/>
          </a:p>
          <a:p>
            <a:r>
              <a:rPr lang="en-US" altLang="zh-CN" sz="3600"/>
              <a:t>       </a:t>
            </a:r>
            <a:r>
              <a:rPr lang="zh-CN" altLang="en-US" sz="3600"/>
              <a:t>厦门的美食文化是多元而丰富的，每一道菜都值得细细品味。如果你有机会来到这座城市，不妨亲自去探索和品尝这些美味佳肴。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0"/>
  <p:tag name="KSO_WM_TAG_VERSION" val="3.0"/>
  <p:tag name="KSO_WM_BEAUTIFY_FLAG" val="#wm#"/>
  <p:tag name="KSO_WM_TEMPLATE_CATEGORY" val="diagram"/>
  <p:tag name="KSO_WM_TEMPLATE_INDEX" val="20231065"/>
  <p:tag name="KSO_WM_SPECIAL_SOURCE" val="bdnull"/>
</p:tagLst>
</file>

<file path=ppt/tags/tag11.xml><?xml version="1.0" encoding="utf-8"?>
<p:tagLst xmlns:p="http://schemas.openxmlformats.org/presentationml/2006/main">
  <p:tag name="KSO_WM_SLIDE_ID" val="diagram20231065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065"/>
  <p:tag name="KSO_WM_SLIDE_TYPE" val="text"/>
  <p:tag name="KSO_WM_SLIDE_SUBTYPE" val="diag"/>
  <p:tag name="KSO_WM_SLIDE_SIZE" val="937.25*314.8"/>
  <p:tag name="KSO_WM_SLIDE_POSITION" val="0*173.65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12.xml><?xml version="1.0" encoding="utf-8"?>
<p:tagLst xmlns:p="http://schemas.openxmlformats.org/presentationml/2006/main">
  <p:tag name="TABLE_ENDDRAG_ORIGIN_RECT" val="269*143"/>
  <p:tag name="TABLE_ENDDRAG_RECT" val="226*130*269*143"/>
</p:tagLst>
</file>

<file path=ppt/tags/tag13.xml><?xml version="1.0" encoding="utf-8"?>
<p:tagLst xmlns:p="http://schemas.openxmlformats.org/presentationml/2006/main">
  <p:tag name="KSO_WM_SLIDE_ID" val="diagram20231065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065"/>
  <p:tag name="KSO_WM_SLIDE_TYPE" val="text"/>
  <p:tag name="KSO_WM_SLIDE_SUBTYPE" val="diag"/>
  <p:tag name="KSO_WM_SLIDE_SIZE" val="937.25*314.8"/>
  <p:tag name="KSO_WM_SLIDE_POSITION" val="0*173.65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14.xml><?xml version="1.0" encoding="utf-8"?>
<p:tagLst xmlns:p="http://schemas.openxmlformats.org/presentationml/2006/main">
  <p:tag name="KSO_WM_SLIDE_ID" val="diagram20231065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065"/>
  <p:tag name="KSO_WM_SLIDE_TYPE" val="text"/>
  <p:tag name="KSO_WM_SLIDE_SUBTYPE" val="diag"/>
  <p:tag name="KSO_WM_SLIDE_SIZE" val="937.25*314.8"/>
  <p:tag name="KSO_WM_SLIDE_POSITION" val="0*173.65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15.xml><?xml version="1.0" encoding="utf-8"?>
<p:tagLst xmlns:p="http://schemas.openxmlformats.org/presentationml/2006/main">
  <p:tag name="KSO_WM_SLIDE_ID" val="diagram20231065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065"/>
  <p:tag name="KSO_WM_SLIDE_TYPE" val="text"/>
  <p:tag name="KSO_WM_SLIDE_SUBTYPE" val="diag"/>
  <p:tag name="KSO_WM_SLIDE_SIZE" val="937.25*314.8"/>
  <p:tag name="KSO_WM_SLIDE_POSITION" val="0*173.65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16.xml><?xml version="1.0" encoding="utf-8"?>
<p:tagLst xmlns:p="http://schemas.openxmlformats.org/presentationml/2006/main">
  <p:tag name="KSO_WM_SLIDE_ID" val="diagram20231065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065"/>
  <p:tag name="KSO_WM_SLIDE_TYPE" val="text"/>
  <p:tag name="KSO_WM_SLIDE_SUBTYPE" val="diag"/>
  <p:tag name="KSO_WM_SLIDE_SIZE" val="937.25*314.8"/>
  <p:tag name="KSO_WM_SLIDE_POSITION" val="0*173.65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17.xml><?xml version="1.0" encoding="utf-8"?>
<p:tagLst xmlns:p="http://schemas.openxmlformats.org/presentationml/2006/main">
  <p:tag name="KSO_WM_SLIDE_ID" val="diagram20231065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065"/>
  <p:tag name="KSO_WM_SLIDE_TYPE" val="text"/>
  <p:tag name="KSO_WM_SLIDE_SUBTYPE" val="diag"/>
  <p:tag name="KSO_WM_SLIDE_SIZE" val="937.25*314.8"/>
  <p:tag name="KSO_WM_SLIDE_POSITION" val="0*173.65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18.xml><?xml version="1.0" encoding="utf-8"?>
<p:tagLst xmlns:p="http://schemas.openxmlformats.org/presentationml/2006/main">
  <p:tag name="commondata" val="eyJoZGlkIjoiYjI0MmQzNmY0ODRhYTQzODY1YmJhYWU2NWZiYTllNj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diagram"/>
  <p:tag name="KSO_WM_TEMPLATE_INDEX" val="20231065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diagram"/>
  <p:tag name="KSO_WM_TEMPLATE_INDEX" val="2023106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376FFF"/>
      </a:accent1>
      <a:accent2>
        <a:srgbClr val="FF7429"/>
      </a:accent2>
      <a:accent3>
        <a:srgbClr val="FFC000"/>
      </a:accent3>
      <a:accent4>
        <a:srgbClr val="17D594"/>
      </a:accent4>
      <a:accent5>
        <a:srgbClr val="F84949"/>
      </a:accent5>
      <a:accent6>
        <a:srgbClr val="8830FE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/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1_Office 主题​​</vt:lpstr>
      <vt:lpstr>1_默认设计模板</vt:lpstr>
      <vt:lpstr>PowerPoint 演示文稿</vt:lpstr>
      <vt:lpstr>单击此处添加标题</vt:lpstr>
      <vt:lpstr>我的家乡——厦门  美食篇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我的家乡——厦门  美食篇</dc:title>
  <dc:creator>雷佐</dc:creator>
  <cp:lastModifiedBy>初学者</cp:lastModifiedBy>
  <cp:revision>1</cp:revision>
  <dcterms:created xsi:type="dcterms:W3CDTF">2024-10-28T12:33:01Z</dcterms:created>
  <dcterms:modified xsi:type="dcterms:W3CDTF">2024-10-28T12:33:01Z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CF4FF8EF07524078B8375AC2B6E5F5B4_12</vt:lpwstr>
  </property>
</Properties>
</file>