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51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00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1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6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1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3366"/>
                </a:solidFill>
              </a:rPr>
              <a:t>Analyzing Google Play Store App Trends using Python &amp;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2000" b="0" dirty="0" err="1">
                <a:solidFill>
                  <a:srgbClr val="003366"/>
                </a:solidFill>
              </a:rPr>
              <a:t>DevTown</a:t>
            </a:r>
            <a:r>
              <a:rPr sz="2000" b="0" dirty="0">
                <a:solidFill>
                  <a:srgbClr val="003366"/>
                </a:solidFill>
              </a:rPr>
              <a:t> – </a:t>
            </a:r>
            <a:r>
              <a:rPr sz="2000" b="0" dirty="0" err="1">
                <a:solidFill>
                  <a:srgbClr val="003366"/>
                </a:solidFill>
              </a:rPr>
              <a:t>PlayStore</a:t>
            </a:r>
            <a:r>
              <a:rPr sz="2000" b="0" dirty="0">
                <a:solidFill>
                  <a:srgbClr val="003366"/>
                </a:solidFill>
              </a:rPr>
              <a:t> Data Analysis </a:t>
            </a:r>
            <a:r>
              <a:rPr sz="2000" b="0" dirty="0" err="1">
                <a:solidFill>
                  <a:srgbClr val="003366"/>
                </a:solidFill>
              </a:rPr>
              <a:t>Bootcamp</a:t>
            </a:r>
            <a:endParaRPr sz="2000" b="0" dirty="0">
              <a:solidFill>
                <a:srgbClr val="003366"/>
              </a:solidFill>
            </a:endParaRPr>
          </a:p>
          <a:p>
            <a:r>
              <a:rPr sz="2000" b="0" dirty="0">
                <a:solidFill>
                  <a:srgbClr val="003366"/>
                </a:solidFill>
              </a:rPr>
              <a:t>Submitted by: </a:t>
            </a:r>
            <a:r>
              <a:rPr sz="2000" b="0" dirty="0" smtClean="0">
                <a:solidFill>
                  <a:srgbClr val="003366"/>
                </a:solidFill>
              </a:rPr>
              <a:t>Priyanka</a:t>
            </a:r>
            <a:r>
              <a:rPr lang="en-US" sz="2000" b="0" dirty="0" smtClean="0">
                <a:solidFill>
                  <a:srgbClr val="003366"/>
                </a:solidFill>
              </a:rPr>
              <a:t> Srivastava</a:t>
            </a:r>
          </a:p>
          <a:p>
            <a:r>
              <a:rPr lang="en-US" sz="2000" dirty="0" smtClean="0">
                <a:solidFill>
                  <a:srgbClr val="003366"/>
                </a:solidFill>
              </a:rPr>
              <a:t>Student of University of Lucknow</a:t>
            </a:r>
            <a:endParaRPr sz="2000" b="0" dirty="0">
              <a:solidFill>
                <a:srgbClr val="003366"/>
              </a:solidFill>
            </a:endParaRPr>
          </a:p>
          <a:p>
            <a:r>
              <a:rPr sz="2000" b="0" dirty="0">
                <a:solidFill>
                  <a:srgbClr val="003366"/>
                </a:solidFill>
              </a:rPr>
              <a:t>Tools Used: Python (Pandas, </a:t>
            </a:r>
            <a:r>
              <a:rPr sz="2000" b="0" dirty="0" err="1">
                <a:solidFill>
                  <a:srgbClr val="003366"/>
                </a:solidFill>
              </a:rPr>
              <a:t>Matplotlib</a:t>
            </a:r>
            <a:r>
              <a:rPr sz="2000" b="0" dirty="0">
                <a:solidFill>
                  <a:srgbClr val="003366"/>
                </a:solidFill>
              </a:rPr>
              <a:t>, </a:t>
            </a:r>
            <a:r>
              <a:rPr sz="2000" b="0" dirty="0" err="1">
                <a:solidFill>
                  <a:srgbClr val="003366"/>
                </a:solidFill>
              </a:rPr>
              <a:t>Seaborn</a:t>
            </a:r>
            <a:r>
              <a:rPr sz="2000" b="0" dirty="0">
                <a:solidFill>
                  <a:srgbClr val="003366"/>
                </a:solidFill>
              </a:rPr>
              <a:t>),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1800" b="0">
                <a:solidFill>
                  <a:srgbClr val="003366"/>
                </a:solidFill>
              </a:rPr>
              <a:t>🎯 Objective:</a:t>
            </a:r>
          </a:p>
          <a:p>
            <a:r>
              <a:rPr sz="1800" b="0">
                <a:solidFill>
                  <a:srgbClr val="003366"/>
                </a:solidFill>
              </a:rPr>
              <a:t>Analyze Google Play Store data to uncover insights on app ratings, popularity, and pricing.</a:t>
            </a:r>
          </a:p>
          <a:p>
            <a:endParaRPr sz="1800" b="0">
              <a:solidFill>
                <a:srgbClr val="003366"/>
              </a:solidFill>
            </a:endParaRPr>
          </a:p>
          <a:p>
            <a:r>
              <a:rPr sz="1800" b="0">
                <a:solidFill>
                  <a:srgbClr val="003366"/>
                </a:solidFill>
              </a:rPr>
              <a:t>📘 Key Goals:</a:t>
            </a:r>
          </a:p>
          <a:p>
            <a:r>
              <a:rPr sz="1800" b="0">
                <a:solidFill>
                  <a:srgbClr val="003366"/>
                </a:solidFill>
              </a:rPr>
              <a:t>• Clean and preprocess data using Python</a:t>
            </a:r>
          </a:p>
          <a:p>
            <a:r>
              <a:rPr sz="1800" b="0">
                <a:solidFill>
                  <a:srgbClr val="003366"/>
                </a:solidFill>
              </a:rPr>
              <a:t>• Perform Exploratory Data Analysis (EDA)</a:t>
            </a:r>
          </a:p>
          <a:p>
            <a:r>
              <a:rPr sz="1800" b="0">
                <a:solidFill>
                  <a:srgbClr val="003366"/>
                </a:solidFill>
              </a:rPr>
              <a:t>• Visualize trends with Seaborn &amp; Matplotlib</a:t>
            </a:r>
          </a:p>
          <a:p>
            <a:r>
              <a:rPr sz="1800" b="0">
                <a:solidFill>
                  <a:srgbClr val="003366"/>
                </a:solidFill>
              </a:rPr>
              <a:t>• Build an interactive Power BI Dashboard</a:t>
            </a:r>
          </a:p>
          <a:p>
            <a:endParaRPr sz="1800" b="0">
              <a:solidFill>
                <a:srgbClr val="003366"/>
              </a:solidFill>
            </a:endParaRPr>
          </a:p>
          <a:p>
            <a:r>
              <a:rPr sz="1800" b="0">
                <a:solidFill>
                  <a:srgbClr val="003366"/>
                </a:solidFill>
              </a:rPr>
              <a:t>📂 Dataset:</a:t>
            </a:r>
          </a:p>
          <a:p>
            <a:r>
              <a:rPr sz="1800" b="0">
                <a:solidFill>
                  <a:srgbClr val="003366"/>
                </a:solidFill>
              </a:rPr>
              <a:t>Google Play Store Dataset from Kaggle (~10,000 apps, 13 columns)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003366"/>
                </a:solidFill>
              </a:rPr>
              <a:t>Process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1800" b="0" dirty="0">
                <a:solidFill>
                  <a:srgbClr val="003366"/>
                </a:solidFill>
              </a:rPr>
              <a:t>⚙️ </a:t>
            </a:r>
            <a:r>
              <a:rPr lang="en-US" sz="1800" dirty="0" smtClean="0">
                <a:solidFill>
                  <a:srgbClr val="003366"/>
                </a:solidFill>
              </a:rPr>
              <a:t>Day</a:t>
            </a:r>
            <a:r>
              <a:rPr sz="1800" b="0" dirty="0" smtClean="0">
                <a:solidFill>
                  <a:srgbClr val="003366"/>
                </a:solidFill>
              </a:rPr>
              <a:t> </a:t>
            </a:r>
            <a:r>
              <a:rPr sz="1800" b="0" dirty="0">
                <a:solidFill>
                  <a:srgbClr val="003366"/>
                </a:solidFill>
              </a:rPr>
              <a:t>1 – Data Cleaning (Python):</a:t>
            </a:r>
          </a:p>
          <a:p>
            <a:r>
              <a:rPr sz="1800" b="0" dirty="0">
                <a:solidFill>
                  <a:srgbClr val="003366"/>
                </a:solidFill>
              </a:rPr>
              <a:t>• Removed duplicates, handled missing values</a:t>
            </a:r>
          </a:p>
          <a:p>
            <a:r>
              <a:rPr sz="1800" b="0" dirty="0">
                <a:solidFill>
                  <a:srgbClr val="003366"/>
                </a:solidFill>
              </a:rPr>
              <a:t>• Cleaned numeric columns (Price, Installs, Reviews)</a:t>
            </a:r>
          </a:p>
          <a:p>
            <a:r>
              <a:rPr sz="1800" b="0" dirty="0">
                <a:solidFill>
                  <a:srgbClr val="003366"/>
                </a:solidFill>
              </a:rPr>
              <a:t>• Added derived column: </a:t>
            </a:r>
            <a:r>
              <a:rPr sz="1800" b="0" dirty="0" err="1">
                <a:solidFill>
                  <a:srgbClr val="003366"/>
                </a:solidFill>
              </a:rPr>
              <a:t>isPaid</a:t>
            </a:r>
            <a:r>
              <a:rPr sz="1800" b="0" dirty="0">
                <a:solidFill>
                  <a:srgbClr val="003366"/>
                </a:solidFill>
              </a:rPr>
              <a:t> (1=Paid, 0=Free)</a:t>
            </a:r>
          </a:p>
          <a:p>
            <a:endParaRPr sz="1800" b="0" dirty="0">
              <a:solidFill>
                <a:srgbClr val="003366"/>
              </a:solidFill>
            </a:endParaRPr>
          </a:p>
          <a:p>
            <a:r>
              <a:rPr sz="1800" b="0" dirty="0">
                <a:solidFill>
                  <a:srgbClr val="003366"/>
                </a:solidFill>
              </a:rPr>
              <a:t>📊 </a:t>
            </a:r>
            <a:r>
              <a:rPr lang="en-US" sz="1800" dirty="0" smtClean="0">
                <a:solidFill>
                  <a:srgbClr val="003366"/>
                </a:solidFill>
              </a:rPr>
              <a:t>Day 2 </a:t>
            </a:r>
            <a:r>
              <a:rPr sz="1800" b="0" dirty="0" smtClean="0">
                <a:solidFill>
                  <a:srgbClr val="003366"/>
                </a:solidFill>
              </a:rPr>
              <a:t>– </a:t>
            </a:r>
            <a:r>
              <a:rPr sz="1800" b="0" dirty="0">
                <a:solidFill>
                  <a:srgbClr val="003366"/>
                </a:solidFill>
              </a:rPr>
              <a:t>EDA:</a:t>
            </a:r>
          </a:p>
          <a:p>
            <a:r>
              <a:rPr sz="1800" b="0" dirty="0">
                <a:solidFill>
                  <a:srgbClr val="003366"/>
                </a:solidFill>
              </a:rPr>
              <a:t>• Visualized top categories and correlations</a:t>
            </a:r>
          </a:p>
          <a:p>
            <a:r>
              <a:rPr sz="1800" b="0" dirty="0">
                <a:solidFill>
                  <a:srgbClr val="003366"/>
                </a:solidFill>
              </a:rPr>
              <a:t>• Explored Rating, Installs, and Price relations</a:t>
            </a:r>
          </a:p>
          <a:p>
            <a:endParaRPr sz="1800" b="0" dirty="0">
              <a:solidFill>
                <a:srgbClr val="003366"/>
              </a:solidFill>
            </a:endParaRPr>
          </a:p>
          <a:p>
            <a:r>
              <a:rPr sz="1800" b="0" dirty="0">
                <a:solidFill>
                  <a:srgbClr val="003366"/>
                </a:solidFill>
              </a:rPr>
              <a:t>📈 </a:t>
            </a:r>
            <a:r>
              <a:rPr lang="en-US" sz="1800" b="0" dirty="0" smtClean="0">
                <a:solidFill>
                  <a:srgbClr val="003366"/>
                </a:solidFill>
              </a:rPr>
              <a:t>Day</a:t>
            </a:r>
            <a:r>
              <a:rPr sz="1800" b="0" dirty="0" smtClean="0">
                <a:solidFill>
                  <a:srgbClr val="003366"/>
                </a:solidFill>
              </a:rPr>
              <a:t> </a:t>
            </a:r>
            <a:r>
              <a:rPr sz="1800" b="0" dirty="0">
                <a:solidFill>
                  <a:srgbClr val="003366"/>
                </a:solidFill>
              </a:rPr>
              <a:t>3 – Dashboard (Power BI):</a:t>
            </a:r>
          </a:p>
          <a:p>
            <a:r>
              <a:rPr sz="1800" b="0" dirty="0">
                <a:solidFill>
                  <a:srgbClr val="003366"/>
                </a:solidFill>
              </a:rPr>
              <a:t>• Created visuals: Bar, Donut, Line, KPI Cards</a:t>
            </a:r>
          </a:p>
          <a:p>
            <a:r>
              <a:rPr sz="1800" b="0" dirty="0">
                <a:solidFill>
                  <a:srgbClr val="003366"/>
                </a:solidFill>
              </a:rPr>
              <a:t>• Summarized insights dynamically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003366"/>
                </a:solidFill>
              </a:rPr>
              <a:t>📱 Top Categories: Games, Tools, Productivity</a:t>
            </a:r>
          </a:p>
          <a:p>
            <a:r>
              <a:rPr sz="2000" b="0">
                <a:solidFill>
                  <a:srgbClr val="003366"/>
                </a:solidFill>
              </a:rPr>
              <a:t>⭐ Paid apps generally have higher ratings</a:t>
            </a:r>
          </a:p>
          <a:p>
            <a:r>
              <a:rPr sz="2000" b="0">
                <a:solidFill>
                  <a:srgbClr val="003366"/>
                </a:solidFill>
              </a:rPr>
              <a:t>💰 Free apps dominate the market</a:t>
            </a:r>
          </a:p>
          <a:p>
            <a:r>
              <a:rPr sz="2000" b="0">
                <a:solidFill>
                  <a:srgbClr val="003366"/>
                </a:solidFill>
              </a:rPr>
              <a:t>📈 Installs are influenced by reviews and ratings</a:t>
            </a:r>
          </a:p>
          <a:p>
            <a:r>
              <a:rPr sz="2000" b="0">
                <a:solidFill>
                  <a:srgbClr val="003366"/>
                </a:solidFill>
              </a:rPr>
              <a:t>💡 Business Insight: Quality drives downloads more than price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Learning Outcomes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000" b="0" dirty="0">
                <a:solidFill>
                  <a:srgbClr val="003366"/>
                </a:solidFill>
              </a:rPr>
              <a:t>✅ Data cleaning &amp; visualization using Python</a:t>
            </a:r>
          </a:p>
          <a:p>
            <a:r>
              <a:rPr sz="2000" b="0" dirty="0">
                <a:solidFill>
                  <a:srgbClr val="003366"/>
                </a:solidFill>
              </a:rPr>
              <a:t>✅ Correlation and trend analysis</a:t>
            </a:r>
          </a:p>
          <a:p>
            <a:r>
              <a:rPr sz="2000" b="0" dirty="0">
                <a:solidFill>
                  <a:srgbClr val="003366"/>
                </a:solidFill>
              </a:rPr>
              <a:t>✅ Dashboard building in Power BI</a:t>
            </a:r>
          </a:p>
          <a:p>
            <a:r>
              <a:rPr sz="2000" b="0" dirty="0">
                <a:solidFill>
                  <a:srgbClr val="003366"/>
                </a:solidFill>
              </a:rPr>
              <a:t>✅ Translating data into actionable insights</a:t>
            </a:r>
          </a:p>
          <a:p>
            <a:endParaRPr sz="2000" b="0" dirty="0">
              <a:solidFill>
                <a:srgbClr val="003366"/>
              </a:solidFill>
            </a:endParaRPr>
          </a:p>
          <a:p>
            <a:r>
              <a:rPr sz="2000" b="0" dirty="0">
                <a:solidFill>
                  <a:srgbClr val="003366"/>
                </a:solidFill>
              </a:rPr>
              <a:t>🎯 Conclusion:</a:t>
            </a:r>
          </a:p>
          <a:p>
            <a:r>
              <a:rPr sz="2000" b="0" dirty="0">
                <a:solidFill>
                  <a:srgbClr val="003366"/>
                </a:solidFill>
              </a:rPr>
              <a:t>The project demonstrates the complete data analytics workflow—from raw data to insights—highlighting app market behavior on Google Play Store.</a:t>
            </a:r>
          </a:p>
          <a:p>
            <a:endParaRPr sz="2000" b="0" dirty="0">
              <a:solidFill>
                <a:srgbClr val="003366"/>
              </a:solidFill>
            </a:endParaRPr>
          </a:p>
          <a:p>
            <a:r>
              <a:rPr sz="2000" b="0" dirty="0">
                <a:solidFill>
                  <a:srgbClr val="003366"/>
                </a:solidFill>
              </a:rPr>
              <a:t>🙏 Thank You!</a:t>
            </a:r>
          </a:p>
          <a:p>
            <a:r>
              <a:rPr sz="2000" b="0" dirty="0">
                <a:solidFill>
                  <a:srgbClr val="003366"/>
                </a:solidFill>
              </a:rPr>
              <a:t>— </a:t>
            </a:r>
            <a:r>
              <a:rPr sz="2000" b="0" dirty="0" smtClean="0">
                <a:solidFill>
                  <a:srgbClr val="003366"/>
                </a:solidFill>
              </a:rPr>
              <a:t>Priyanka</a:t>
            </a:r>
            <a:r>
              <a:rPr lang="en-US" sz="2000" b="0" dirty="0" smtClean="0">
                <a:solidFill>
                  <a:srgbClr val="003366"/>
                </a:solidFill>
              </a:rPr>
              <a:t> Srivastava</a:t>
            </a:r>
            <a:endParaRPr sz="2000" b="0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298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Analyzing Google Play Store App Trends using Python &amp; Power BI</vt:lpstr>
      <vt:lpstr>Project Overview</vt:lpstr>
      <vt:lpstr>Process &amp; Tools</vt:lpstr>
      <vt:lpstr>Key Insights</vt:lpstr>
      <vt:lpstr>Learning Outcomes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Google Play Store App Trends using Python &amp; Power BI</dc:title>
  <dc:subject/>
  <dc:creator>Dell</dc:creator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2025-10-26T04:34:36Z</dcterms:modified>
  <cp:category/>
</cp:coreProperties>
</file>