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0" autoAdjust="0"/>
    <p:restoredTop sz="94660"/>
  </p:normalViewPr>
  <p:slideViewPr>
    <p:cSldViewPr snapToGrid="0">
      <p:cViewPr>
        <p:scale>
          <a:sx n="50" d="100"/>
          <a:sy n="50" d="100"/>
        </p:scale>
        <p:origin x="1920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437B-68C6-49ED-BFF0-78F83091C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E098B-732C-4A8B-8D4E-22EA4B7B6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C496A-E4AE-4AA0-BB47-F4F295D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BACC-975C-4D76-80F5-0DE6710FFEB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B95A1-E200-4304-B472-31CF67BA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298A4-3579-479E-9561-43A0FAA7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29C2-9ABA-4FE6-B7AB-A4292652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E17C-7F22-4E94-88DA-4D2D2D9C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44E62-CC42-48ED-9EC0-BE577C021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ADF94-098F-4DFD-8830-60C2D51F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BACC-975C-4D76-80F5-0DE6710FFEB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309F8-1202-4265-8BF1-37E631BE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D0EE-05C8-48BE-8687-D1DA7904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29C2-9ABA-4FE6-B7AB-A4292652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8E190-FB76-4705-8687-BDC139051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55935-A742-468C-BD1B-8145E717E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CE0E-DB1B-4524-B202-F28A83B8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BACC-975C-4D76-80F5-0DE6710FFEB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85BB-C14B-468A-8A0E-54CC2112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16E7B-8AF9-49AD-BE64-1F7E3CAC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29C2-9ABA-4FE6-B7AB-A4292652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019D-778B-42D2-A768-A7060C23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3BCD-140B-4A2B-93F8-CEED096B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A464B-F837-495C-8606-5DFFF5A7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BACC-975C-4D76-80F5-0DE6710FFEB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E39A0-A8A3-4624-9163-E8A288B1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48362-09AC-4A20-B9E8-F4779854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29C2-9ABA-4FE6-B7AB-A4292652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0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C770-E52D-43AB-8119-D3351242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847E-322F-423F-AC76-16FE2D75D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ADC8-6C8D-44E7-9A67-2354BB0C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BACC-975C-4D76-80F5-0DE6710FFEB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2B2A-E8D1-425C-957B-92834718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37D22-0A44-4A9D-AB30-CD85152C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29C2-9ABA-4FE6-B7AB-A4292652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3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2FF2-E282-40D8-8C98-345E159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307D-CD9E-4C8D-99A9-AC5C4C24A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4F8A6-25E6-4DD8-BBD8-D06A6952B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1A2AF-F3EE-489C-B97B-0108D624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BACC-975C-4D76-80F5-0DE6710FFEB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B2539-EB2C-43FD-A333-D93550F4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60112-0AF0-437C-B4E1-EC33005A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29C2-9ABA-4FE6-B7AB-A4292652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0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B8F9-47B5-4A9A-8446-F1421AF3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398DB-63F9-4FC2-B266-30168002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1FA8E-FC29-4F26-B47F-B953331AE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E1DC2-9C7D-4E8C-A033-D2748FE19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90CD5-01F7-48A6-B521-3D42CF664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36CE0-9FE7-42CA-A2A1-44A83B34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BACC-975C-4D76-80F5-0DE6710FFEB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3312D-6294-420E-B2E8-96431F61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69A73-D24B-4CCD-9439-A4F418FD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29C2-9ABA-4FE6-B7AB-A4292652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7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A6A0-4D15-4B53-81D3-E205E56D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DAD67-D88D-4501-A27F-6DF82746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BACC-975C-4D76-80F5-0DE6710FFEB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37A08-798C-49FB-8F89-715C22EE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9F17C-51BB-481A-915F-874D5985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29C2-9ABA-4FE6-B7AB-A4292652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3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4101E-D302-4E7C-B770-AA8EAC16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BACC-975C-4D76-80F5-0DE6710FFEB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20FE1-C574-4A09-BDE5-FEA97F4B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239CC-0D25-43A6-B03F-DA5CED7F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29C2-9ABA-4FE6-B7AB-A4292652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4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BD0E-B1FB-4C68-A1BF-508B1F16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E8B4-CE87-4A18-A992-B5E2A37B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7B26B-2CD4-4141-8902-72FCD8492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6A48D-219F-46DD-A4FC-1FA235AC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BACC-975C-4D76-80F5-0DE6710FFEB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90C5D-CD73-4F28-B7D4-D471B893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29B8-3D6A-4D3D-A936-A659144B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29C2-9ABA-4FE6-B7AB-A4292652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9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E868-BF9F-4104-B7F7-201AD1B6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C15E3-A9A3-452D-8714-BF1409D99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94B12-F131-4BCE-BB92-FDEDCA63C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5546F-0C17-40D3-B66C-8990414A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BACC-975C-4D76-80F5-0DE6710FFEB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D27B-3BC2-4D41-B92E-76723EDD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AA75A-F0BA-4972-B977-5778CEE5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29C2-9ABA-4FE6-B7AB-A4292652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63B40-9253-421C-8EF5-7A9D1E70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1E0C-A157-40CE-923F-037CA9D7B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75A25-9936-485C-A63D-3AE0950AD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9BACC-975C-4D76-80F5-0DE6710FFEB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5123-D1C1-44A5-B038-E096C1B2E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F301B-BFE5-4275-8647-A244040B8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729C2-9ABA-4FE6-B7AB-A4292652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8492DCC-1B34-4DF4-ABE8-B281B8069B1C}"/>
              </a:ext>
            </a:extLst>
          </p:cNvPr>
          <p:cNvGrpSpPr/>
          <p:nvPr/>
        </p:nvGrpSpPr>
        <p:grpSpPr>
          <a:xfrm>
            <a:off x="8102992" y="2032781"/>
            <a:ext cx="3579310" cy="2595490"/>
            <a:chOff x="4631530" y="1244990"/>
            <a:chExt cx="2928937" cy="32660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813916-695C-4CFE-A0A7-8343460783D9}"/>
                </a:ext>
              </a:extLst>
            </p:cNvPr>
            <p:cNvSpPr/>
            <p:nvPr/>
          </p:nvSpPr>
          <p:spPr>
            <a:xfrm>
              <a:off x="4631530" y="1244990"/>
              <a:ext cx="2928937" cy="5978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&lt;&lt;abstract&gt;&gt;</a:t>
              </a:r>
            </a:p>
            <a:p>
              <a:pPr algn="ctr"/>
              <a:r>
                <a:rPr lang="en-US" dirty="0"/>
                <a:t>Screen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ABF042-83B6-4E9D-98C2-21D3BC4EDCF1}"/>
                </a:ext>
              </a:extLst>
            </p:cNvPr>
            <p:cNvSpPr/>
            <p:nvPr/>
          </p:nvSpPr>
          <p:spPr>
            <a:xfrm>
              <a:off x="4631530" y="1842868"/>
              <a:ext cx="2928937" cy="13340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/>
                <a:t>name: String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route: String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4203AF-21DB-43DA-85C8-BB14676003BA}"/>
                </a:ext>
              </a:extLst>
            </p:cNvPr>
            <p:cNvSpPr/>
            <p:nvPr/>
          </p:nvSpPr>
          <p:spPr>
            <a:xfrm>
              <a:off x="4631530" y="3176954"/>
              <a:ext cx="2928937" cy="13340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+ </a:t>
              </a:r>
              <a:r>
                <a:rPr lang="en-US" dirty="0" err="1"/>
                <a:t>getRoute</a:t>
              </a:r>
              <a:r>
                <a:rPr lang="en-US" dirty="0"/>
                <a:t>(): String</a:t>
              </a:r>
            </a:p>
            <a:p>
              <a:r>
                <a:rPr lang="en-US" dirty="0"/>
                <a:t>+ render(): void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B72A8B-721E-43F6-9FC3-F1B26C1A380E}"/>
              </a:ext>
            </a:extLst>
          </p:cNvPr>
          <p:cNvGrpSpPr/>
          <p:nvPr/>
        </p:nvGrpSpPr>
        <p:grpSpPr>
          <a:xfrm>
            <a:off x="3683392" y="1767369"/>
            <a:ext cx="3579310" cy="2293034"/>
            <a:chOff x="4631530" y="1244990"/>
            <a:chExt cx="2928937" cy="288545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6175C6-1A2B-4CCC-86C9-640279B55032}"/>
                </a:ext>
              </a:extLst>
            </p:cNvPr>
            <p:cNvSpPr/>
            <p:nvPr/>
          </p:nvSpPr>
          <p:spPr>
            <a:xfrm>
              <a:off x="4631530" y="1244990"/>
              <a:ext cx="2928937" cy="5978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LoginScreen</a:t>
              </a: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16ADBA-F44C-4701-92E9-D6BFCEEA389E}"/>
                </a:ext>
              </a:extLst>
            </p:cNvPr>
            <p:cNvSpPr/>
            <p:nvPr/>
          </p:nvSpPr>
          <p:spPr>
            <a:xfrm>
              <a:off x="4631530" y="1842868"/>
              <a:ext cx="2928937" cy="13340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/>
                <a:t>name: String = “</a:t>
              </a:r>
              <a:r>
                <a:rPr lang="en-US" dirty="0" err="1"/>
                <a:t>LoginScreen</a:t>
              </a:r>
              <a:r>
                <a:rPr lang="en-US" dirty="0"/>
                <a:t>”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route: String = “/login”</a:t>
              </a:r>
            </a:p>
            <a:p>
              <a:pPr marL="285750" indent="-285750">
                <a:buFontTx/>
                <a:buChar char="-"/>
              </a:pPr>
              <a:r>
                <a:rPr lang="en-US" dirty="0" err="1"/>
                <a:t>userService</a:t>
              </a:r>
              <a:r>
                <a:rPr lang="en-US" dirty="0"/>
                <a:t>: </a:t>
              </a:r>
              <a:r>
                <a:rPr lang="en-US" dirty="0" err="1"/>
                <a:t>UserService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8D03F8-B7C6-4828-90F8-57BBE9B65155}"/>
                </a:ext>
              </a:extLst>
            </p:cNvPr>
            <p:cNvSpPr/>
            <p:nvPr/>
          </p:nvSpPr>
          <p:spPr>
            <a:xfrm>
              <a:off x="4631530" y="3176954"/>
              <a:ext cx="2928937" cy="953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+ render(): void</a:t>
              </a:r>
            </a:p>
          </p:txBody>
        </p: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6221F92-BFBE-43C7-91C2-C157657E2CF2}"/>
              </a:ext>
            </a:extLst>
          </p:cNvPr>
          <p:cNvCxnSpPr>
            <a:stCxn id="16" idx="3"/>
            <a:endCxn id="7" idx="1"/>
          </p:cNvCxnSpPr>
          <p:nvPr/>
        </p:nvCxnSpPr>
        <p:spPr>
          <a:xfrm>
            <a:off x="7262702" y="2772586"/>
            <a:ext cx="840290" cy="265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ED2544-E1F4-4CB5-B6A0-33E42C79D5C2}"/>
              </a:ext>
            </a:extLst>
          </p:cNvPr>
          <p:cNvGrpSpPr/>
          <p:nvPr/>
        </p:nvGrpSpPr>
        <p:grpSpPr>
          <a:xfrm>
            <a:off x="3683392" y="4466748"/>
            <a:ext cx="3579310" cy="2293034"/>
            <a:chOff x="4631530" y="1244990"/>
            <a:chExt cx="2928937" cy="288545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38614E-09BF-480C-B527-72E9838A0600}"/>
                </a:ext>
              </a:extLst>
            </p:cNvPr>
            <p:cNvSpPr/>
            <p:nvPr/>
          </p:nvSpPr>
          <p:spPr>
            <a:xfrm>
              <a:off x="4631530" y="1244990"/>
              <a:ext cx="2928937" cy="5978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RegisterScreen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0D38586-8797-47F2-8E82-1CDAFEFBB553}"/>
                </a:ext>
              </a:extLst>
            </p:cNvPr>
            <p:cNvSpPr/>
            <p:nvPr/>
          </p:nvSpPr>
          <p:spPr>
            <a:xfrm>
              <a:off x="4631530" y="1842868"/>
              <a:ext cx="2928937" cy="13340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/>
                <a:t>name: String = “</a:t>
              </a:r>
              <a:r>
                <a:rPr lang="en-US" dirty="0" err="1"/>
                <a:t>RegisterScreen</a:t>
              </a:r>
              <a:r>
                <a:rPr lang="en-US" dirty="0"/>
                <a:t>”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route: String = “/register”</a:t>
              </a:r>
            </a:p>
            <a:p>
              <a:pPr marL="285750" indent="-285750">
                <a:buFontTx/>
                <a:buChar char="-"/>
              </a:pPr>
              <a:r>
                <a:rPr lang="en-US" dirty="0" err="1"/>
                <a:t>userService</a:t>
              </a:r>
              <a:r>
                <a:rPr lang="en-US" dirty="0"/>
                <a:t>: </a:t>
              </a:r>
              <a:r>
                <a:rPr lang="en-US" dirty="0" err="1"/>
                <a:t>UserService</a:t>
              </a:r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0AB2BA-17E8-4B8B-B85A-01FB0C1F4316}"/>
                </a:ext>
              </a:extLst>
            </p:cNvPr>
            <p:cNvSpPr/>
            <p:nvPr/>
          </p:nvSpPr>
          <p:spPr>
            <a:xfrm>
              <a:off x="4631530" y="3176954"/>
              <a:ext cx="2928937" cy="953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+ render(): void</a:t>
              </a:r>
            </a:p>
          </p:txBody>
        </p:sp>
      </p:grp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23BD40F-AB2D-428C-9F2D-DB6771F4605F}"/>
              </a:ext>
            </a:extLst>
          </p:cNvPr>
          <p:cNvCxnSpPr>
            <a:stCxn id="24" idx="3"/>
            <a:endCxn id="7" idx="1"/>
          </p:cNvCxnSpPr>
          <p:nvPr/>
        </p:nvCxnSpPr>
        <p:spPr>
          <a:xfrm flipV="1">
            <a:off x="7262702" y="3037998"/>
            <a:ext cx="840290" cy="2433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CAF19E-4045-49A4-8572-6536B8EE2032}"/>
              </a:ext>
            </a:extLst>
          </p:cNvPr>
          <p:cNvGrpSpPr/>
          <p:nvPr/>
        </p:nvGrpSpPr>
        <p:grpSpPr>
          <a:xfrm>
            <a:off x="3683392" y="-456884"/>
            <a:ext cx="3579310" cy="1817908"/>
            <a:chOff x="4631530" y="1244990"/>
            <a:chExt cx="2928937" cy="288545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8130505-EC05-4213-8B54-C26AA1278B5F}"/>
                </a:ext>
              </a:extLst>
            </p:cNvPr>
            <p:cNvSpPr/>
            <p:nvPr/>
          </p:nvSpPr>
          <p:spPr>
            <a:xfrm>
              <a:off x="4631530" y="1244990"/>
              <a:ext cx="2928937" cy="5978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HomeScreen</a:t>
              </a:r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074052A-81E8-4AA3-B219-C1CD19839C4B}"/>
                </a:ext>
              </a:extLst>
            </p:cNvPr>
            <p:cNvSpPr/>
            <p:nvPr/>
          </p:nvSpPr>
          <p:spPr>
            <a:xfrm>
              <a:off x="4631530" y="1842868"/>
              <a:ext cx="2928937" cy="13340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/>
                <a:t>name: String = “</a:t>
              </a:r>
              <a:r>
                <a:rPr lang="en-US" dirty="0" err="1"/>
                <a:t>HomeScreen</a:t>
              </a:r>
              <a:r>
                <a:rPr lang="en-US" dirty="0"/>
                <a:t>”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route: String = “/home”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10F119-2566-4147-A8EF-335B4004F96E}"/>
                </a:ext>
              </a:extLst>
            </p:cNvPr>
            <p:cNvSpPr/>
            <p:nvPr/>
          </p:nvSpPr>
          <p:spPr>
            <a:xfrm>
              <a:off x="4631530" y="3176954"/>
              <a:ext cx="2928937" cy="953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+ render(): void</a:t>
              </a:r>
            </a:p>
          </p:txBody>
        </p: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7FE9D3F-CD45-405A-B1E4-FA9DCD18C725}"/>
              </a:ext>
            </a:extLst>
          </p:cNvPr>
          <p:cNvCxnSpPr>
            <a:stCxn id="30" idx="3"/>
            <a:endCxn id="7" idx="1"/>
          </p:cNvCxnSpPr>
          <p:nvPr/>
        </p:nvCxnSpPr>
        <p:spPr>
          <a:xfrm>
            <a:off x="7262702" y="340048"/>
            <a:ext cx="840290" cy="2697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EFB113-7D11-4DBC-A2FA-25A5015BE10F}"/>
              </a:ext>
            </a:extLst>
          </p:cNvPr>
          <p:cNvGrpSpPr/>
          <p:nvPr/>
        </p:nvGrpSpPr>
        <p:grpSpPr>
          <a:xfrm>
            <a:off x="7777802" y="-793686"/>
            <a:ext cx="4236005" cy="2220100"/>
            <a:chOff x="4631530" y="1244990"/>
            <a:chExt cx="2928937" cy="288545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CFEA5B5-BC6F-4BF4-B810-2E589DAFBCED}"/>
                </a:ext>
              </a:extLst>
            </p:cNvPr>
            <p:cNvSpPr/>
            <p:nvPr/>
          </p:nvSpPr>
          <p:spPr>
            <a:xfrm>
              <a:off x="4631530" y="1244990"/>
              <a:ext cx="2928937" cy="5978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UserProfileScreen</a:t>
              </a:r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0F5629-7765-4ECB-9608-2620FC67E353}"/>
                </a:ext>
              </a:extLst>
            </p:cNvPr>
            <p:cNvSpPr/>
            <p:nvPr/>
          </p:nvSpPr>
          <p:spPr>
            <a:xfrm>
              <a:off x="4631530" y="1842868"/>
              <a:ext cx="2928937" cy="13340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/>
                <a:t>name: String = “</a:t>
              </a:r>
              <a:r>
                <a:rPr lang="en-US" dirty="0" err="1"/>
                <a:t>UserProfileScreen</a:t>
              </a:r>
              <a:r>
                <a:rPr lang="en-US" dirty="0"/>
                <a:t>”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route: String = “/profile”</a:t>
              </a:r>
            </a:p>
            <a:p>
              <a:pPr marL="285750" indent="-285750">
                <a:buFontTx/>
                <a:buChar char="-"/>
              </a:pPr>
              <a:r>
                <a:rPr lang="en-US" dirty="0" err="1"/>
                <a:t>userService</a:t>
              </a:r>
              <a:r>
                <a:rPr lang="en-US" dirty="0"/>
                <a:t>: </a:t>
              </a:r>
              <a:r>
                <a:rPr lang="en-US" dirty="0" err="1"/>
                <a:t>UserService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B32681B-D884-4AF4-81E1-92348EAB774F}"/>
                </a:ext>
              </a:extLst>
            </p:cNvPr>
            <p:cNvSpPr/>
            <p:nvPr/>
          </p:nvSpPr>
          <p:spPr>
            <a:xfrm>
              <a:off x="4631530" y="3176954"/>
              <a:ext cx="2928937" cy="953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+ render(): void</a:t>
              </a:r>
            </a:p>
          </p:txBody>
        </p:sp>
      </p:grp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DCA368D-8A65-4BFC-9330-59C16338A7AA}"/>
              </a:ext>
            </a:extLst>
          </p:cNvPr>
          <p:cNvCxnSpPr>
            <a:stCxn id="37" idx="2"/>
            <a:endCxn id="4" idx="0"/>
          </p:cNvCxnSpPr>
          <p:nvPr/>
        </p:nvCxnSpPr>
        <p:spPr>
          <a:xfrm rot="5400000">
            <a:off x="9591043" y="1728018"/>
            <a:ext cx="606367" cy="3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5C53BD-7A07-4D97-AB59-D14A7E5056F9}"/>
              </a:ext>
            </a:extLst>
          </p:cNvPr>
          <p:cNvGrpSpPr/>
          <p:nvPr/>
        </p:nvGrpSpPr>
        <p:grpSpPr>
          <a:xfrm>
            <a:off x="7793694" y="5159203"/>
            <a:ext cx="4236005" cy="2220100"/>
            <a:chOff x="4631530" y="1244990"/>
            <a:chExt cx="2928937" cy="288545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83239CB-9795-4650-A906-459A31C03655}"/>
                </a:ext>
              </a:extLst>
            </p:cNvPr>
            <p:cNvSpPr/>
            <p:nvPr/>
          </p:nvSpPr>
          <p:spPr>
            <a:xfrm>
              <a:off x="4631530" y="1244990"/>
              <a:ext cx="2928937" cy="5978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TransactionScreen</a:t>
              </a:r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C0F7452-9205-4F22-9C99-269519E06DD7}"/>
                </a:ext>
              </a:extLst>
            </p:cNvPr>
            <p:cNvSpPr/>
            <p:nvPr/>
          </p:nvSpPr>
          <p:spPr>
            <a:xfrm>
              <a:off x="4631530" y="1842868"/>
              <a:ext cx="2928937" cy="13340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/>
                <a:t>name: String = “</a:t>
              </a:r>
              <a:r>
                <a:rPr lang="en-US" dirty="0" err="1"/>
                <a:t>TransactionScreen</a:t>
              </a:r>
              <a:r>
                <a:rPr lang="en-US" dirty="0"/>
                <a:t>”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route: String = “/transaction”</a:t>
              </a:r>
            </a:p>
            <a:p>
              <a:pPr marL="285750" indent="-285750">
                <a:buFontTx/>
                <a:buChar char="-"/>
              </a:pPr>
              <a:r>
                <a:rPr lang="en-US" dirty="0" err="1"/>
                <a:t>accountService</a:t>
              </a:r>
              <a:r>
                <a:rPr lang="en-US" dirty="0"/>
                <a:t>:  </a:t>
              </a:r>
              <a:r>
                <a:rPr lang="en-US" dirty="0" err="1"/>
                <a:t>AccountService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055F936-52C0-4C00-8E5B-664B8E17AF98}"/>
                </a:ext>
              </a:extLst>
            </p:cNvPr>
            <p:cNvSpPr/>
            <p:nvPr/>
          </p:nvSpPr>
          <p:spPr>
            <a:xfrm>
              <a:off x="4631530" y="3176954"/>
              <a:ext cx="2928937" cy="953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+ render(): void</a:t>
              </a: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348258C-D5E4-4506-8F96-BE0CB72BE28D}"/>
              </a:ext>
            </a:extLst>
          </p:cNvPr>
          <p:cNvCxnSpPr>
            <a:stCxn id="41" idx="0"/>
            <a:endCxn id="12" idx="2"/>
          </p:cNvCxnSpPr>
          <p:nvPr/>
        </p:nvCxnSpPr>
        <p:spPr>
          <a:xfrm rot="16200000" flipV="1">
            <a:off x="9636706" y="4884212"/>
            <a:ext cx="530932" cy="19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9F23622-9A19-4C0A-92D6-C79B79A67A38}"/>
              </a:ext>
            </a:extLst>
          </p:cNvPr>
          <p:cNvSpPr/>
          <p:nvPr/>
        </p:nvSpPr>
        <p:spPr>
          <a:xfrm>
            <a:off x="3086100" y="-5372099"/>
            <a:ext cx="15112804" cy="13716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955B31-CE15-4F33-A492-50AD3A6CE69F}"/>
              </a:ext>
            </a:extLst>
          </p:cNvPr>
          <p:cNvSpPr/>
          <p:nvPr/>
        </p:nvSpPr>
        <p:spPr>
          <a:xfrm>
            <a:off x="-6889946" y="-5372099"/>
            <a:ext cx="9982200" cy="13716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D385BC9-4881-4B0B-9CC5-7111C6836B9F}"/>
              </a:ext>
            </a:extLst>
          </p:cNvPr>
          <p:cNvGrpSpPr/>
          <p:nvPr/>
        </p:nvGrpSpPr>
        <p:grpSpPr>
          <a:xfrm>
            <a:off x="-5832376" y="-3692887"/>
            <a:ext cx="7860907" cy="4545301"/>
            <a:chOff x="4631530" y="1244991"/>
            <a:chExt cx="2928937" cy="306386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0AB58C4-BDEE-4B93-8670-931D9016EF07}"/>
                </a:ext>
              </a:extLst>
            </p:cNvPr>
            <p:cNvSpPr/>
            <p:nvPr/>
          </p:nvSpPr>
          <p:spPr>
            <a:xfrm>
              <a:off x="4631530" y="1244991"/>
              <a:ext cx="2928937" cy="4267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UserService</a:t>
              </a:r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4000EC6-5BF5-4E83-ABC3-A49B7ED12BD5}"/>
                </a:ext>
              </a:extLst>
            </p:cNvPr>
            <p:cNvSpPr/>
            <p:nvPr/>
          </p:nvSpPr>
          <p:spPr>
            <a:xfrm>
              <a:off x="4631530" y="1671697"/>
              <a:ext cx="2928937" cy="6401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 err="1"/>
                <a:t>userRepo</a:t>
              </a:r>
              <a:r>
                <a:rPr lang="en-US" dirty="0"/>
                <a:t>: </a:t>
              </a:r>
              <a:r>
                <a:rPr lang="en-US" dirty="0" err="1"/>
                <a:t>UserRepository</a:t>
              </a:r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972A322-5402-4D5F-972A-1644CE3F439E}"/>
                </a:ext>
              </a:extLst>
            </p:cNvPr>
            <p:cNvSpPr/>
            <p:nvPr/>
          </p:nvSpPr>
          <p:spPr>
            <a:xfrm>
              <a:off x="4631530" y="2311827"/>
              <a:ext cx="2928937" cy="19970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+ </a:t>
              </a:r>
              <a:r>
                <a:rPr lang="en-US" dirty="0" err="1"/>
                <a:t>getAllUser</a:t>
              </a:r>
              <a:r>
                <a:rPr lang="en-US" dirty="0"/>
                <a:t>(): Set&lt;User&gt;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getusersByRole</a:t>
              </a:r>
              <a:r>
                <a:rPr lang="en-US" dirty="0"/>
                <a:t>(Role role): Set&lt;User&gt;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getUserById</a:t>
              </a:r>
              <a:r>
                <a:rPr lang="en-US" dirty="0"/>
                <a:t>(Integer id): User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getUserByUsername</a:t>
              </a:r>
              <a:r>
                <a:rPr lang="en-US" dirty="0"/>
                <a:t>(String username): User</a:t>
              </a:r>
            </a:p>
            <a:p>
              <a:r>
                <a:rPr lang="en-US" dirty="0"/>
                <a:t>+ authenticate(String username, String pw): User</a:t>
              </a:r>
            </a:p>
            <a:p>
              <a:r>
                <a:rPr lang="en-US" dirty="0"/>
                <a:t>+ register(User user): User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updateUser</a:t>
              </a:r>
              <a:r>
                <a:rPr lang="en-US" dirty="0"/>
                <a:t>(User user): Boolean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deleteUserById</a:t>
              </a:r>
              <a:r>
                <a:rPr lang="en-US" dirty="0"/>
                <a:t>(Integer id): Boolean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validateUserFields</a:t>
              </a:r>
              <a:r>
                <a:rPr lang="en-US" dirty="0"/>
                <a:t>(User user): </a:t>
              </a:r>
              <a:r>
                <a:rPr lang="en-US" dirty="0" err="1"/>
                <a:t>boolean</a:t>
              </a:r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067EB2B-DF0D-4E53-B6B8-F6A363F6740C}"/>
              </a:ext>
            </a:extLst>
          </p:cNvPr>
          <p:cNvGrpSpPr/>
          <p:nvPr/>
        </p:nvGrpSpPr>
        <p:grpSpPr>
          <a:xfrm>
            <a:off x="-5832376" y="1002213"/>
            <a:ext cx="7860907" cy="3284673"/>
            <a:chOff x="4631530" y="1244991"/>
            <a:chExt cx="2928937" cy="17252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CDF1AD-12B4-4232-AE6D-E84318612871}"/>
                </a:ext>
              </a:extLst>
            </p:cNvPr>
            <p:cNvSpPr/>
            <p:nvPr/>
          </p:nvSpPr>
          <p:spPr>
            <a:xfrm>
              <a:off x="4631530" y="1244991"/>
              <a:ext cx="2928937" cy="4267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AccountService</a:t>
              </a:r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DB32D42-BB76-4139-93CE-C92D1CB75F94}"/>
                </a:ext>
              </a:extLst>
            </p:cNvPr>
            <p:cNvSpPr/>
            <p:nvPr/>
          </p:nvSpPr>
          <p:spPr>
            <a:xfrm>
              <a:off x="4631530" y="1671697"/>
              <a:ext cx="2928937" cy="265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 err="1"/>
                <a:t>accountRepo</a:t>
              </a:r>
              <a:r>
                <a:rPr lang="en-US" dirty="0"/>
                <a:t>: </a:t>
              </a:r>
              <a:r>
                <a:rPr lang="en-US" dirty="0" err="1"/>
                <a:t>AccountRepository</a:t>
              </a:r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299387-35DC-4868-9776-90E7B2AB251E}"/>
                </a:ext>
              </a:extLst>
            </p:cNvPr>
            <p:cNvSpPr/>
            <p:nvPr/>
          </p:nvSpPr>
          <p:spPr>
            <a:xfrm>
              <a:off x="4631530" y="1939424"/>
              <a:ext cx="2928937" cy="1030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+ </a:t>
              </a:r>
              <a:r>
                <a:rPr lang="en-US" dirty="0" err="1"/>
                <a:t>getAccountByAccountNumber</a:t>
              </a:r>
              <a:r>
                <a:rPr lang="en-US" dirty="0"/>
                <a:t>(int </a:t>
              </a:r>
              <a:r>
                <a:rPr lang="en-US" dirty="0" err="1"/>
                <a:t>accountNumber</a:t>
              </a:r>
              <a:r>
                <a:rPr lang="en-US" dirty="0"/>
                <a:t>): Account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createAccount</a:t>
              </a:r>
              <a:r>
                <a:rPr lang="en-US" dirty="0"/>
                <a:t>(Account account): Account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updateAccount</a:t>
              </a:r>
              <a:r>
                <a:rPr lang="en-US" dirty="0"/>
                <a:t>(Account account): Boolean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deleteAccountByAccountNumber</a:t>
              </a:r>
              <a:r>
                <a:rPr lang="en-US" dirty="0"/>
                <a:t>(Integer </a:t>
              </a:r>
              <a:r>
                <a:rPr lang="en-US" dirty="0" err="1"/>
                <a:t>accountNumber</a:t>
              </a:r>
              <a:r>
                <a:rPr lang="en-US" dirty="0"/>
                <a:t>): Boolean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validateAccountFields</a:t>
              </a:r>
              <a:r>
                <a:rPr lang="en-US" dirty="0"/>
                <a:t>(Account account): Boolean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858B7E3-F4F2-49F8-AF5A-319A7D54AA0F}"/>
              </a:ext>
            </a:extLst>
          </p:cNvPr>
          <p:cNvSpPr/>
          <p:nvPr/>
        </p:nvSpPr>
        <p:spPr>
          <a:xfrm>
            <a:off x="-12020550" y="8343900"/>
            <a:ext cx="25088850" cy="315103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AD6EE35-2E62-400E-866D-EF3F7EB36007}"/>
              </a:ext>
            </a:extLst>
          </p:cNvPr>
          <p:cNvGrpSpPr/>
          <p:nvPr/>
        </p:nvGrpSpPr>
        <p:grpSpPr>
          <a:xfrm>
            <a:off x="-2558479" y="8741430"/>
            <a:ext cx="2558479" cy="2442771"/>
            <a:chOff x="4631530" y="1244990"/>
            <a:chExt cx="2928937" cy="17827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C169467-D7F9-49D9-BD06-CB861FA911EB}"/>
                </a:ext>
              </a:extLst>
            </p:cNvPr>
            <p:cNvSpPr/>
            <p:nvPr/>
          </p:nvSpPr>
          <p:spPr>
            <a:xfrm>
              <a:off x="4631530" y="1244990"/>
              <a:ext cx="2928937" cy="4490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AF33A71-BDD2-475A-BF1C-EEF01F329FC9}"/>
                </a:ext>
              </a:extLst>
            </p:cNvPr>
            <p:cNvSpPr/>
            <p:nvPr/>
          </p:nvSpPr>
          <p:spPr>
            <a:xfrm>
              <a:off x="4631530" y="1693698"/>
              <a:ext cx="2928937" cy="13340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/>
                <a:t>id: Integer</a:t>
              </a:r>
            </a:p>
            <a:p>
              <a:pPr marL="285750" indent="-285750">
                <a:buFontTx/>
                <a:buChar char="-"/>
              </a:pPr>
              <a:r>
                <a:rPr lang="en-US" dirty="0" err="1"/>
                <a:t>firstName</a:t>
              </a:r>
              <a:r>
                <a:rPr lang="en-US" dirty="0"/>
                <a:t>: String</a:t>
              </a:r>
            </a:p>
            <a:p>
              <a:pPr marL="285750" indent="-285750">
                <a:buFontTx/>
                <a:buChar char="-"/>
              </a:pPr>
              <a:r>
                <a:rPr lang="en-US" dirty="0" err="1"/>
                <a:t>lastName</a:t>
              </a:r>
              <a:r>
                <a:rPr lang="en-US" dirty="0"/>
                <a:t>: String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username: String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password: String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role: Role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30BCFF-AFB5-4004-9488-25C499B4BAF6}"/>
              </a:ext>
            </a:extLst>
          </p:cNvPr>
          <p:cNvGrpSpPr/>
          <p:nvPr/>
        </p:nvGrpSpPr>
        <p:grpSpPr>
          <a:xfrm>
            <a:off x="543258" y="8722380"/>
            <a:ext cx="2558479" cy="2442772"/>
            <a:chOff x="4631530" y="1244990"/>
            <a:chExt cx="2928937" cy="178279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A08592F-678E-4167-88F0-1E4BF691BB84}"/>
                </a:ext>
              </a:extLst>
            </p:cNvPr>
            <p:cNvSpPr/>
            <p:nvPr/>
          </p:nvSpPr>
          <p:spPr>
            <a:xfrm>
              <a:off x="4631530" y="1244990"/>
              <a:ext cx="2928937" cy="4490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Account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936A1D8-26D3-4384-9F2D-E37D900C4C3C}"/>
                </a:ext>
              </a:extLst>
            </p:cNvPr>
            <p:cNvSpPr/>
            <p:nvPr/>
          </p:nvSpPr>
          <p:spPr>
            <a:xfrm>
              <a:off x="4631530" y="1693698"/>
              <a:ext cx="2928937" cy="13340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 err="1"/>
                <a:t>accountNumber</a:t>
              </a:r>
              <a:r>
                <a:rPr lang="en-US" dirty="0"/>
                <a:t>: Integer</a:t>
              </a:r>
            </a:p>
            <a:p>
              <a:pPr marL="285750" indent="-285750">
                <a:buFontTx/>
                <a:buChar char="-"/>
              </a:pPr>
              <a:r>
                <a:rPr lang="en-US" dirty="0" err="1"/>
                <a:t>accountBalance</a:t>
              </a:r>
              <a:r>
                <a:rPr lang="en-US" dirty="0"/>
                <a:t>: double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owner: User</a:t>
              </a:r>
            </a:p>
            <a:p>
              <a:pPr marL="285750" indent="-285750">
                <a:buFontTx/>
                <a:buChar char="-"/>
              </a:pPr>
              <a:endParaRPr lang="en-US" dirty="0"/>
            </a:p>
            <a:p>
              <a:pPr marL="285750" indent="-285750">
                <a:buFontTx/>
                <a:buChar char="-"/>
              </a:pPr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5AB6E21-4BCB-484C-9F17-D3D72ABB7B56}"/>
              </a:ext>
            </a:extLst>
          </p:cNvPr>
          <p:cNvGrpSpPr/>
          <p:nvPr/>
        </p:nvGrpSpPr>
        <p:grpSpPr>
          <a:xfrm>
            <a:off x="-10566690" y="8698321"/>
            <a:ext cx="3579310" cy="2251783"/>
            <a:chOff x="4631530" y="1244990"/>
            <a:chExt cx="2928937" cy="283354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60FDF8B-358C-4706-BBE6-135B46F825F6}"/>
                </a:ext>
              </a:extLst>
            </p:cNvPr>
            <p:cNvSpPr/>
            <p:nvPr/>
          </p:nvSpPr>
          <p:spPr>
            <a:xfrm>
              <a:off x="4631530" y="1244990"/>
              <a:ext cx="2928937" cy="5978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AppDriver</a:t>
              </a:r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C130385-FE81-45B4-BEFE-E0B1F91FCDBA}"/>
                </a:ext>
              </a:extLst>
            </p:cNvPr>
            <p:cNvSpPr/>
            <p:nvPr/>
          </p:nvSpPr>
          <p:spPr>
            <a:xfrm>
              <a:off x="4631530" y="1842866"/>
              <a:ext cx="2928937" cy="15327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/>
                <a:t>console: </a:t>
              </a:r>
              <a:r>
                <a:rPr lang="en-US" dirty="0" err="1"/>
                <a:t>BufferedReader</a:t>
              </a: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en-US" dirty="0"/>
                <a:t>router: </a:t>
              </a:r>
              <a:r>
                <a:rPr lang="en-US" dirty="0" err="1"/>
                <a:t>ScreenRouter</a:t>
              </a: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en-US" dirty="0" err="1"/>
                <a:t>appRunning</a:t>
              </a:r>
              <a:r>
                <a:rPr lang="en-US" dirty="0"/>
                <a:t>: Boolean</a:t>
              </a:r>
            </a:p>
            <a:p>
              <a:pPr marL="285750" indent="-285750">
                <a:buFontTx/>
                <a:buChar char="-"/>
              </a:pPr>
              <a:r>
                <a:rPr lang="en-US" dirty="0" err="1"/>
                <a:t>currentUser</a:t>
              </a:r>
              <a:r>
                <a:rPr lang="en-US" dirty="0"/>
                <a:t>: User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3E96DB5-5BCD-4501-9A43-534856893F63}"/>
                </a:ext>
              </a:extLst>
            </p:cNvPr>
            <p:cNvSpPr/>
            <p:nvPr/>
          </p:nvSpPr>
          <p:spPr>
            <a:xfrm>
              <a:off x="4631530" y="3375648"/>
              <a:ext cx="2928937" cy="702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+ main(): void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E469DB6-64AB-41AA-8DAC-37A9ABEF9BA0}"/>
              </a:ext>
            </a:extLst>
          </p:cNvPr>
          <p:cNvGrpSpPr/>
          <p:nvPr/>
        </p:nvGrpSpPr>
        <p:grpSpPr>
          <a:xfrm>
            <a:off x="3344138" y="9038058"/>
            <a:ext cx="2558479" cy="1579820"/>
            <a:chOff x="4631530" y="1244990"/>
            <a:chExt cx="2928937" cy="115299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9A1E6AD-BBE5-475A-A896-9790ABC99D8F}"/>
                </a:ext>
              </a:extLst>
            </p:cNvPr>
            <p:cNvSpPr/>
            <p:nvPr/>
          </p:nvSpPr>
          <p:spPr>
            <a:xfrm>
              <a:off x="4631530" y="1244990"/>
              <a:ext cx="2928937" cy="4490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&lt;&lt;</a:t>
              </a:r>
              <a:r>
                <a:rPr lang="en-US" dirty="0" err="1"/>
                <a:t>enum</a:t>
              </a:r>
              <a:r>
                <a:rPr lang="en-US" dirty="0"/>
                <a:t>&gt;&gt;</a:t>
              </a:r>
            </a:p>
            <a:p>
              <a:pPr algn="ctr"/>
              <a:r>
                <a:rPr lang="en-US" dirty="0"/>
                <a:t>Role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0005D6B-86A0-4363-B0A7-FBB1F19051EC}"/>
                </a:ext>
              </a:extLst>
            </p:cNvPr>
            <p:cNvSpPr/>
            <p:nvPr/>
          </p:nvSpPr>
          <p:spPr>
            <a:xfrm>
              <a:off x="4631530" y="1693699"/>
              <a:ext cx="2928937" cy="704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 err="1"/>
                <a:t>roleName</a:t>
              </a:r>
              <a:r>
                <a:rPr lang="en-US" dirty="0"/>
                <a:t>: String</a:t>
              </a:r>
            </a:p>
            <a:p>
              <a:pPr marL="285750" indent="-285750">
                <a:buFontTx/>
                <a:buChar char="-"/>
              </a:pPr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C20DB7A-D793-4AE0-A164-115F0DEBCAAD}"/>
              </a:ext>
            </a:extLst>
          </p:cNvPr>
          <p:cNvGrpSpPr/>
          <p:nvPr/>
        </p:nvGrpSpPr>
        <p:grpSpPr>
          <a:xfrm>
            <a:off x="6359654" y="8923758"/>
            <a:ext cx="2558479" cy="1579820"/>
            <a:chOff x="4631530" y="1244990"/>
            <a:chExt cx="2928937" cy="115299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CABE07C-0E2E-499A-AB27-F13E69C07152}"/>
                </a:ext>
              </a:extLst>
            </p:cNvPr>
            <p:cNvSpPr/>
            <p:nvPr/>
          </p:nvSpPr>
          <p:spPr>
            <a:xfrm>
              <a:off x="4631530" y="1244990"/>
              <a:ext cx="2928937" cy="4490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&lt;&lt;</a:t>
              </a:r>
              <a:r>
                <a:rPr lang="en-US" dirty="0" err="1"/>
                <a:t>enum</a:t>
              </a:r>
              <a:r>
                <a:rPr lang="en-US" dirty="0"/>
                <a:t>&gt;&gt;</a:t>
              </a:r>
            </a:p>
            <a:p>
              <a:pPr algn="ctr"/>
              <a:r>
                <a:rPr lang="en-US" dirty="0" err="1"/>
                <a:t>AccountType</a:t>
              </a:r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E0602EB-8C49-4AEA-BE4C-6889659BEB60}"/>
                </a:ext>
              </a:extLst>
            </p:cNvPr>
            <p:cNvSpPr/>
            <p:nvPr/>
          </p:nvSpPr>
          <p:spPr>
            <a:xfrm>
              <a:off x="4631530" y="1693699"/>
              <a:ext cx="2928937" cy="704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 err="1"/>
                <a:t>accountType</a:t>
              </a:r>
              <a:r>
                <a:rPr lang="en-US" dirty="0"/>
                <a:t>: String</a:t>
              </a:r>
            </a:p>
            <a:p>
              <a:pPr marL="285750" indent="-285750">
                <a:buFontTx/>
                <a:buChar char="-"/>
              </a:pPr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A4181E-8FFD-439A-A649-36956343CF43}"/>
              </a:ext>
            </a:extLst>
          </p:cNvPr>
          <p:cNvGrpSpPr/>
          <p:nvPr/>
        </p:nvGrpSpPr>
        <p:grpSpPr>
          <a:xfrm>
            <a:off x="-6821239" y="8672866"/>
            <a:ext cx="3805723" cy="2662678"/>
            <a:chOff x="4631529" y="1817412"/>
            <a:chExt cx="2928938" cy="306050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EFF8E1C-26AC-4096-9661-559DF5C583DE}"/>
                </a:ext>
              </a:extLst>
            </p:cNvPr>
            <p:cNvSpPr/>
            <p:nvPr/>
          </p:nvSpPr>
          <p:spPr>
            <a:xfrm>
              <a:off x="4631530" y="1817412"/>
              <a:ext cx="2928937" cy="4490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A952985-1AE4-49E5-A424-813CB61D4E1D}"/>
                </a:ext>
              </a:extLst>
            </p:cNvPr>
            <p:cNvSpPr/>
            <p:nvPr/>
          </p:nvSpPr>
          <p:spPr>
            <a:xfrm>
              <a:off x="4631529" y="2258389"/>
              <a:ext cx="2928937" cy="26195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en-US" dirty="0" err="1"/>
                <a:t>accountNumber</a:t>
              </a:r>
              <a:r>
                <a:rPr lang="en-US" dirty="0"/>
                <a:t>: Integer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User:  User</a:t>
              </a:r>
            </a:p>
            <a:p>
              <a:pPr marL="285750" indent="-285750">
                <a:buFontTx/>
                <a:buChar char="-"/>
              </a:pPr>
              <a:r>
                <a:rPr lang="en-US" dirty="0" err="1"/>
                <a:t>transactionType</a:t>
              </a:r>
              <a:r>
                <a:rPr lang="en-US" dirty="0"/>
                <a:t>: </a:t>
              </a:r>
              <a:r>
                <a:rPr lang="en-US" dirty="0" err="1"/>
                <a:t>TransactionType</a:t>
              </a: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en-US" dirty="0"/>
                <a:t>amount: double</a:t>
              </a:r>
            </a:p>
            <a:p>
              <a:pPr marL="285750" indent="-285750">
                <a:buFontTx/>
                <a:buChar char="-"/>
              </a:pPr>
              <a:r>
                <a:rPr lang="en-US" dirty="0" err="1"/>
                <a:t>transactionDate</a:t>
              </a:r>
              <a:r>
                <a:rPr lang="en-US" dirty="0"/>
                <a:t>: Date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verified: </a:t>
              </a:r>
              <a:r>
                <a:rPr lang="en-US" dirty="0" err="1"/>
                <a:t>boolean</a:t>
              </a: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en-US" dirty="0"/>
                <a:t>executed: </a:t>
              </a:r>
              <a:r>
                <a:rPr lang="en-US" dirty="0" err="1"/>
                <a:t>boolean</a:t>
              </a:r>
              <a:endParaRPr lang="en-US" dirty="0"/>
            </a:p>
            <a:p>
              <a:pPr marL="285750" indent="-285750">
                <a:buFontTx/>
                <a:buChar char="-"/>
              </a:pPr>
              <a:endParaRPr lang="en-US" dirty="0"/>
            </a:p>
            <a:p>
              <a:pPr marL="285750" indent="-285750">
                <a:buFontTx/>
                <a:buChar char="-"/>
              </a:pPr>
              <a:endParaRPr lang="en-US" dirty="0"/>
            </a:p>
            <a:p>
              <a:pPr marL="285750" indent="-285750">
                <a:buFontTx/>
                <a:buChar char="-"/>
              </a:pPr>
              <a:endParaRPr lang="en-US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AE6C296-6D1B-4AE9-BD68-DDC034064A61}"/>
              </a:ext>
            </a:extLst>
          </p:cNvPr>
          <p:cNvGrpSpPr/>
          <p:nvPr/>
        </p:nvGrpSpPr>
        <p:grpSpPr>
          <a:xfrm>
            <a:off x="9308538" y="8934832"/>
            <a:ext cx="2558479" cy="1579820"/>
            <a:chOff x="4631530" y="1244990"/>
            <a:chExt cx="2928937" cy="1152991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DADD6D9-F832-4DC7-B63B-43CC4B8309A9}"/>
                </a:ext>
              </a:extLst>
            </p:cNvPr>
            <p:cNvSpPr/>
            <p:nvPr/>
          </p:nvSpPr>
          <p:spPr>
            <a:xfrm>
              <a:off x="4631530" y="1244990"/>
              <a:ext cx="2928937" cy="4490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&lt;&lt;</a:t>
              </a:r>
              <a:r>
                <a:rPr lang="en-US" dirty="0" err="1"/>
                <a:t>enum</a:t>
              </a:r>
              <a:r>
                <a:rPr lang="en-US" dirty="0"/>
                <a:t>&gt;&gt;</a:t>
              </a:r>
            </a:p>
            <a:p>
              <a:pPr algn="ctr"/>
              <a:r>
                <a:rPr lang="en-US" dirty="0" err="1"/>
                <a:t>TransactionType</a:t>
              </a:r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EFF9A12-C17F-4EA8-8965-996D534C168D}"/>
                </a:ext>
              </a:extLst>
            </p:cNvPr>
            <p:cNvSpPr/>
            <p:nvPr/>
          </p:nvSpPr>
          <p:spPr>
            <a:xfrm>
              <a:off x="4631530" y="1693699"/>
              <a:ext cx="2928937" cy="704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 err="1"/>
                <a:t>transactionType</a:t>
              </a:r>
              <a:r>
                <a:rPr lang="en-US" dirty="0"/>
                <a:t>: String</a:t>
              </a:r>
            </a:p>
            <a:p>
              <a:pPr marL="285750" indent="-285750">
                <a:buFontTx/>
                <a:buChar char="-"/>
              </a:pPr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9DE0F8A-1C4B-4879-9CCE-A91A05CD3FCF}"/>
              </a:ext>
            </a:extLst>
          </p:cNvPr>
          <p:cNvGrpSpPr/>
          <p:nvPr/>
        </p:nvGrpSpPr>
        <p:grpSpPr>
          <a:xfrm>
            <a:off x="12598203" y="1767369"/>
            <a:ext cx="4776629" cy="3848282"/>
            <a:chOff x="4631530" y="1244990"/>
            <a:chExt cx="2928937" cy="2885453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5740218-FAB4-4B7D-84F3-4D65BD99857C}"/>
                </a:ext>
              </a:extLst>
            </p:cNvPr>
            <p:cNvSpPr/>
            <p:nvPr/>
          </p:nvSpPr>
          <p:spPr>
            <a:xfrm>
              <a:off x="4631530" y="1244990"/>
              <a:ext cx="2928937" cy="5978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CreateNewAccountScreen</a:t>
              </a:r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4819B5C-D43B-432B-8CE5-CF354675484E}"/>
                </a:ext>
              </a:extLst>
            </p:cNvPr>
            <p:cNvSpPr/>
            <p:nvPr/>
          </p:nvSpPr>
          <p:spPr>
            <a:xfrm>
              <a:off x="4631530" y="1842868"/>
              <a:ext cx="2928937" cy="13340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/>
                <a:t>name: String = “</a:t>
              </a:r>
              <a:r>
                <a:rPr lang="en-US" dirty="0" err="1"/>
                <a:t>CreateNewAccountScreen</a:t>
              </a:r>
              <a:r>
                <a:rPr lang="en-US" dirty="0"/>
                <a:t>”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route: String = “/</a:t>
              </a:r>
              <a:r>
                <a:rPr lang="en-US" dirty="0" err="1"/>
                <a:t>crerateAccount</a:t>
              </a:r>
              <a:r>
                <a:rPr lang="en-US" dirty="0"/>
                <a:t>”</a:t>
              </a:r>
            </a:p>
            <a:p>
              <a:pPr marL="285750" indent="-285750">
                <a:buFontTx/>
                <a:buChar char="-"/>
              </a:pPr>
              <a:r>
                <a:rPr lang="en-US" dirty="0" err="1"/>
                <a:t>accountService</a:t>
              </a:r>
              <a:r>
                <a:rPr lang="en-US" dirty="0"/>
                <a:t>: </a:t>
              </a:r>
              <a:r>
                <a:rPr lang="en-US" dirty="0" err="1"/>
                <a:t>AccountService</a:t>
              </a:r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0A95477-FD82-4581-974A-3C3D846B3D7F}"/>
                </a:ext>
              </a:extLst>
            </p:cNvPr>
            <p:cNvSpPr/>
            <p:nvPr/>
          </p:nvSpPr>
          <p:spPr>
            <a:xfrm>
              <a:off x="4631530" y="3176954"/>
              <a:ext cx="2928937" cy="953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+ render(): void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6CA569F-E318-4B86-AFD1-E6BA0D4229EC}"/>
              </a:ext>
            </a:extLst>
          </p:cNvPr>
          <p:cNvGrpSpPr/>
          <p:nvPr/>
        </p:nvGrpSpPr>
        <p:grpSpPr>
          <a:xfrm>
            <a:off x="12598203" y="-1217887"/>
            <a:ext cx="5155645" cy="2220100"/>
            <a:chOff x="4631530" y="1244990"/>
            <a:chExt cx="2928937" cy="288545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B467940-FB37-437C-BC51-6B400CA6AC95}"/>
                </a:ext>
              </a:extLst>
            </p:cNvPr>
            <p:cNvSpPr/>
            <p:nvPr/>
          </p:nvSpPr>
          <p:spPr>
            <a:xfrm>
              <a:off x="4631530" y="1244990"/>
              <a:ext cx="2928937" cy="5978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ViewTransactionsScreen</a:t>
              </a:r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2393B7E-831E-43ED-AFAC-B1B714DB682F}"/>
                </a:ext>
              </a:extLst>
            </p:cNvPr>
            <p:cNvSpPr/>
            <p:nvPr/>
          </p:nvSpPr>
          <p:spPr>
            <a:xfrm>
              <a:off x="4631530" y="1842868"/>
              <a:ext cx="2928937" cy="13340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/>
                <a:t>name: String = “</a:t>
              </a:r>
              <a:r>
                <a:rPr lang="en-US" dirty="0" err="1"/>
                <a:t>ViewTransactionsScreen</a:t>
              </a:r>
              <a:r>
                <a:rPr lang="en-US" dirty="0"/>
                <a:t>”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route: String = “/</a:t>
              </a:r>
              <a:r>
                <a:rPr lang="en-US" dirty="0" err="1"/>
                <a:t>viewTransactions</a:t>
              </a:r>
              <a:r>
                <a:rPr lang="en-US" dirty="0"/>
                <a:t>”</a:t>
              </a:r>
            </a:p>
            <a:p>
              <a:pPr marL="285750" indent="-285750">
                <a:buFontTx/>
                <a:buChar char="-"/>
              </a:pPr>
              <a:r>
                <a:rPr lang="en-US" dirty="0" err="1"/>
                <a:t>accountService</a:t>
              </a:r>
              <a:r>
                <a:rPr lang="en-US" dirty="0"/>
                <a:t>:  </a:t>
              </a:r>
              <a:r>
                <a:rPr lang="en-US" dirty="0" err="1"/>
                <a:t>AccountService</a:t>
              </a:r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E9F097B-2870-42A6-BBA9-BE929EB7B5A7}"/>
                </a:ext>
              </a:extLst>
            </p:cNvPr>
            <p:cNvSpPr/>
            <p:nvPr/>
          </p:nvSpPr>
          <p:spPr>
            <a:xfrm>
              <a:off x="4631530" y="3176954"/>
              <a:ext cx="2928937" cy="953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+ render(): void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DAB0EBE-487B-404A-98C6-9F671A599660}"/>
              </a:ext>
            </a:extLst>
          </p:cNvPr>
          <p:cNvGrpSpPr/>
          <p:nvPr/>
        </p:nvGrpSpPr>
        <p:grpSpPr>
          <a:xfrm>
            <a:off x="-5832376" y="4893826"/>
            <a:ext cx="7860907" cy="2822640"/>
            <a:chOff x="4631530" y="1244991"/>
            <a:chExt cx="2928937" cy="1902665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FCA2D62-AE0B-401A-8AAC-4ADA0CE066BF}"/>
                </a:ext>
              </a:extLst>
            </p:cNvPr>
            <p:cNvSpPr/>
            <p:nvPr/>
          </p:nvSpPr>
          <p:spPr>
            <a:xfrm>
              <a:off x="4631530" y="1244991"/>
              <a:ext cx="2928937" cy="4267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TransactionService</a:t>
              </a:r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508927A-D924-402C-B279-5C6FD5D286E2}"/>
                </a:ext>
              </a:extLst>
            </p:cNvPr>
            <p:cNvSpPr/>
            <p:nvPr/>
          </p:nvSpPr>
          <p:spPr>
            <a:xfrm>
              <a:off x="4631530" y="1671697"/>
              <a:ext cx="2928937" cy="6401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 err="1"/>
                <a:t>transactionRepo</a:t>
              </a:r>
              <a:r>
                <a:rPr lang="en-US" dirty="0"/>
                <a:t>: </a:t>
              </a:r>
              <a:r>
                <a:rPr lang="en-US" dirty="0" err="1"/>
                <a:t>TransactionRepository</a:t>
              </a:r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2300883-1FFC-49DE-8290-636B37129C5D}"/>
                </a:ext>
              </a:extLst>
            </p:cNvPr>
            <p:cNvSpPr/>
            <p:nvPr/>
          </p:nvSpPr>
          <p:spPr>
            <a:xfrm>
              <a:off x="4631530" y="2311827"/>
              <a:ext cx="2928937" cy="8358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+ </a:t>
              </a:r>
              <a:r>
                <a:rPr lang="en-US" dirty="0" err="1"/>
                <a:t>validateTransaction</a:t>
              </a:r>
              <a:r>
                <a:rPr lang="en-US" dirty="0"/>
                <a:t>(Transaction transaction): Boolean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executeTransaction</a:t>
              </a:r>
              <a:r>
                <a:rPr lang="en-US" dirty="0"/>
                <a:t>(</a:t>
              </a:r>
              <a:r>
                <a:rPr lang="en-US" dirty="0" err="1"/>
                <a:t>Tranaction</a:t>
              </a:r>
              <a:r>
                <a:rPr lang="en-US" dirty="0"/>
                <a:t> transaction): Boolean 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getAllTransactionsByAccountNumber</a:t>
              </a:r>
              <a:r>
                <a:rPr lang="en-US" dirty="0"/>
                <a:t>(Integer </a:t>
              </a:r>
              <a:r>
                <a:rPr lang="en-US" dirty="0" err="1"/>
                <a:t>accountNumber</a:t>
              </a:r>
              <a:r>
                <a:rPr lang="en-US" dirty="0"/>
                <a:t>):Set&lt;Transaction&gt;  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B7B6F92-97E9-4EE9-ADC2-DC1A94D4F9E1}"/>
              </a:ext>
            </a:extLst>
          </p:cNvPr>
          <p:cNvGrpSpPr/>
          <p:nvPr/>
        </p:nvGrpSpPr>
        <p:grpSpPr>
          <a:xfrm>
            <a:off x="-11427754" y="0"/>
            <a:ext cx="3805723" cy="2428876"/>
            <a:chOff x="4631529" y="1261926"/>
            <a:chExt cx="2928938" cy="2791772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ED0DAA5-1B05-48A1-90E9-C8A2CDBCD3CB}"/>
                </a:ext>
              </a:extLst>
            </p:cNvPr>
            <p:cNvSpPr/>
            <p:nvPr/>
          </p:nvSpPr>
          <p:spPr>
            <a:xfrm>
              <a:off x="4631530" y="1261926"/>
              <a:ext cx="2928937" cy="1004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&lt;&lt;interface&gt;&gt;</a:t>
              </a:r>
            </a:p>
            <a:p>
              <a:pPr algn="ctr"/>
              <a:r>
                <a:rPr lang="en-US" dirty="0" err="1"/>
                <a:t>CrudRepository</a:t>
              </a:r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63FEAEE-0230-4B2A-9DDC-D1B915CE6055}"/>
                </a:ext>
              </a:extLst>
            </p:cNvPr>
            <p:cNvSpPr/>
            <p:nvPr/>
          </p:nvSpPr>
          <p:spPr>
            <a:xfrm>
              <a:off x="4631529" y="2258390"/>
              <a:ext cx="2928937" cy="1795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+ save(T t): T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findAll</a:t>
              </a:r>
              <a:r>
                <a:rPr lang="en-US" dirty="0"/>
                <a:t>(): Set&lt;T&gt;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findById</a:t>
              </a:r>
              <a:r>
                <a:rPr lang="en-US" dirty="0"/>
                <a:t>(Integer id): T</a:t>
              </a:r>
            </a:p>
            <a:p>
              <a:r>
                <a:rPr lang="en-US" dirty="0"/>
                <a:t>+ update(T t): Boolean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deleteById</a:t>
              </a:r>
              <a:r>
                <a:rPr lang="en-US" dirty="0"/>
                <a:t>(Integer id): </a:t>
              </a:r>
              <a:r>
                <a:rPr lang="en-US" dirty="0" err="1"/>
                <a:t>boolean</a:t>
              </a:r>
              <a:endParaRPr lang="en-US" dirty="0"/>
            </a:p>
            <a:p>
              <a:pPr marL="285750" indent="-285750">
                <a:buFontTx/>
                <a:buChar char="-"/>
              </a:pPr>
              <a:endParaRPr lang="en-US" dirty="0"/>
            </a:p>
            <a:p>
              <a:pPr marL="285750" indent="-285750">
                <a:buFontTx/>
                <a:buChar char="-"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660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437</Words>
  <Application>Microsoft Office PowerPoint</Application>
  <PresentationFormat>Widescreen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</dc:creator>
  <cp:lastModifiedBy>troy</cp:lastModifiedBy>
  <cp:revision>14</cp:revision>
  <dcterms:created xsi:type="dcterms:W3CDTF">2020-08-15T22:53:22Z</dcterms:created>
  <dcterms:modified xsi:type="dcterms:W3CDTF">2020-08-16T02:15:44Z</dcterms:modified>
</cp:coreProperties>
</file>