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5" r:id="rId11"/>
    <p:sldId id="264"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56"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200647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7/21/2023</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7/21/2023</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7/21/2023</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7/21/2023</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build.edunetworld.com/courses/fed/portfolio-si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581194" y="2495445"/>
            <a:ext cx="10993546" cy="349355"/>
          </a:xfrm>
        </p:spPr>
        <p:txBody>
          <a:bodyPr>
            <a:noAutofit/>
          </a:bodyPr>
          <a:lstStyle/>
          <a:p>
            <a:r>
              <a:rPr lang="en-GB" sz="3200" b="1" dirty="0" smtClean="0">
                <a:solidFill>
                  <a:schemeClr val="tx1"/>
                </a:solidFill>
              </a:rPr>
              <a:t>    </a:t>
            </a:r>
            <a:r>
              <a:rPr lang="en-GB" sz="3200" b="1" dirty="0" err="1" smtClean="0">
                <a:solidFill>
                  <a:schemeClr val="tx1"/>
                </a:solidFill>
              </a:rPr>
              <a:t>Dhanireddy</a:t>
            </a:r>
            <a:r>
              <a:rPr lang="en-GB" sz="3200" b="1" dirty="0" smtClean="0">
                <a:solidFill>
                  <a:schemeClr val="tx1"/>
                </a:solidFill>
              </a:rPr>
              <a:t> </a:t>
            </a:r>
            <a:r>
              <a:rPr lang="en-GB" sz="3200" b="1" dirty="0" err="1" smtClean="0">
                <a:solidFill>
                  <a:schemeClr val="tx1"/>
                </a:solidFill>
              </a:rPr>
              <a:t>TejaswI</a:t>
            </a:r>
            <a:endParaRPr lang="en-GB" sz="3200" b="1" dirty="0">
              <a:solidFill>
                <a:schemeClr val="tx1"/>
              </a:solidFill>
            </a:endParaRPr>
          </a:p>
          <a:p>
            <a:endParaRPr lang="en-GB" sz="3200" b="1"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940301"/>
            <a:ext cx="11260667" cy="1452032"/>
          </a:xfrm>
          <a:prstGeom prst="rect">
            <a:avLst/>
          </a:prstGeom>
        </p:spPr>
      </p:pic>
      <p:sp>
        <p:nvSpPr>
          <p:cNvPr id="4" name="TextBox 3"/>
          <p:cNvSpPr txBox="1"/>
          <p:nvPr/>
        </p:nvSpPr>
        <p:spPr>
          <a:xfrm>
            <a:off x="723900" y="3124200"/>
            <a:ext cx="6934200" cy="2092881"/>
          </a:xfrm>
          <a:prstGeom prst="rect">
            <a:avLst/>
          </a:prstGeom>
          <a:noFill/>
        </p:spPr>
        <p:txBody>
          <a:bodyPr wrap="square" rtlCol="0">
            <a:spAutoFit/>
          </a:bodyPr>
          <a:lstStyle/>
          <a:p>
            <a:r>
              <a:rPr lang="en-GB" sz="2800" dirty="0" smtClean="0"/>
              <a:t>dhanireddytejaswi2002@gmail.com</a:t>
            </a:r>
            <a:endParaRPr lang="en-GB" sz="2800" dirty="0"/>
          </a:p>
          <a:p>
            <a:r>
              <a:rPr lang="en-GB" sz="2800" dirty="0" smtClean="0"/>
              <a:t>Sri </a:t>
            </a:r>
            <a:r>
              <a:rPr lang="en-GB" sz="2800" dirty="0" err="1" smtClean="0"/>
              <a:t>Venkateswara</a:t>
            </a:r>
            <a:r>
              <a:rPr lang="en-GB" sz="2800" dirty="0" smtClean="0"/>
              <a:t> Engineering College</a:t>
            </a:r>
            <a:endParaRPr lang="en-GB" sz="2800" dirty="0"/>
          </a:p>
          <a:p>
            <a:r>
              <a:rPr lang="en-GB" sz="2800" dirty="0" smtClean="0"/>
              <a:t>Andhra Pradesh</a:t>
            </a:r>
            <a:endParaRPr lang="en-GB" sz="2800" dirty="0"/>
          </a:p>
          <a:p>
            <a:r>
              <a:rPr lang="en-GB" sz="2800" dirty="0" smtClean="0"/>
              <a:t>Frontend Development(June-6 to July -4)</a:t>
            </a:r>
            <a:endParaRPr lang="en-GB" sz="2800" dirty="0"/>
          </a:p>
          <a:p>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IN" sz="3200" dirty="0" smtClean="0"/>
              <a:t>REFERENCES:</a:t>
            </a:r>
          </a:p>
          <a:p>
            <a:pPr marL="0" indent="0">
              <a:buNone/>
            </a:pPr>
            <a:r>
              <a:rPr lang="en-US" sz="3200" dirty="0">
                <a:hlinkClick r:id="rId3"/>
              </a:rPr>
              <a:t>https://skillsbuild.edunetworld.com/courses/fed/portfolio-site</a:t>
            </a:r>
            <a:r>
              <a:rPr lang="en-US" sz="3200" dirty="0" smtClean="0">
                <a:hlinkClick r:id="rId3"/>
              </a:rPr>
              <a:t>/</a:t>
            </a:r>
            <a:endParaRPr lang="en-US" sz="3200" dirty="0" smtClean="0"/>
          </a:p>
          <a:p>
            <a:pPr marL="0" indent="0">
              <a:buNone/>
            </a:pPr>
            <a:endParaRPr lang="en-IN" sz="3200" dirty="0"/>
          </a:p>
          <a:p>
            <a:r>
              <a:rPr lang="en-IN" sz="3200" dirty="0" smtClean="0"/>
              <a:t>My Project Link:</a:t>
            </a:r>
          </a:p>
          <a:p>
            <a:pPr marL="0" indent="0">
              <a:buNone/>
            </a:pPr>
            <a:r>
              <a:rPr lang="en-US" sz="3200" dirty="0"/>
              <a:t>https://github.com/2008tejaswi/APSCHE</a:t>
            </a:r>
            <a:endParaRPr lang="en-US" sz="3200" dirty="0"/>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3800" y="2552700"/>
            <a:ext cx="9563100" cy="2215991"/>
          </a:xfrm>
          <a:prstGeom prst="rect">
            <a:avLst/>
          </a:prstGeom>
          <a:noFill/>
        </p:spPr>
        <p:txBody>
          <a:bodyPr wrap="square" rtlCol="0">
            <a:spAutoFit/>
          </a:bodyPr>
          <a:lstStyle/>
          <a:p>
            <a:r>
              <a:rPr lang="en-IN" sz="6600" dirty="0" smtClean="0"/>
              <a:t>                                                                                                                     </a:t>
            </a:r>
            <a:r>
              <a:rPr lang="en-IN" sz="7200" dirty="0" smtClean="0"/>
              <a:t>THANK YOU..       </a:t>
            </a:r>
            <a:endParaRPr lang="en-US" sz="7200" dirty="0"/>
          </a:p>
        </p:txBody>
      </p:sp>
    </p:spTree>
    <p:extLst>
      <p:ext uri="{BB962C8B-B14F-4D97-AF65-F5344CB8AC3E}">
        <p14:creationId xmlns:p14="http://schemas.microsoft.com/office/powerpoint/2010/main" val="42279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ormAutofit/>
          </a:bodyPr>
          <a:lstStyle/>
          <a:p>
            <a:r>
              <a:rPr lang="en-GB" dirty="0" smtClean="0"/>
              <a:t>PROTFOLIO WEBSITE</a:t>
            </a:r>
            <a:r>
              <a:rPr lang="en-GB" dirty="0"/>
              <a:t/>
            </a:r>
            <a:br>
              <a:rPr lang="en-GB" dirty="0"/>
            </a:b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651000"/>
            <a:ext cx="10963108" cy="4337050"/>
          </a:xfrm>
        </p:spPr>
        <p:txBody>
          <a:bodyPr>
            <a:normAutofit/>
          </a:bodyPr>
          <a:lstStyle/>
          <a:p>
            <a:r>
              <a:rPr lang="en-US" sz="2800" dirty="0"/>
              <a:t>Design and develop a responsive portfolio website using HTML, CSS, and Bootstrap. The website should showcase skills, work experience, and projects. Ensure a clean and </a:t>
            </a:r>
            <a:r>
              <a:rPr lang="en-US" sz="2800" dirty="0" smtClean="0"/>
              <a:t> </a:t>
            </a:r>
            <a:r>
              <a:rPr lang="en-US" sz="2800" dirty="0"/>
              <a:t>and responsiveness across devices</a:t>
            </a:r>
            <a:r>
              <a:rPr lang="en-US" sz="2800" dirty="0" smtClean="0"/>
              <a:t>.</a:t>
            </a:r>
          </a:p>
          <a:p>
            <a:r>
              <a:rPr lang="en-US" sz="2800" dirty="0" smtClean="0"/>
              <a:t> </a:t>
            </a:r>
            <a:r>
              <a:rPr lang="en-US" sz="2800" dirty="0"/>
              <a:t>Include sections for about, work experience, projects, skills, and contact </a:t>
            </a:r>
            <a:r>
              <a:rPr lang="en-US" sz="2800" dirty="0" err="1" smtClean="0"/>
              <a:t>information.Deliver</a:t>
            </a:r>
            <a:r>
              <a:rPr lang="en-US" sz="2800" dirty="0" smtClean="0"/>
              <a:t> </a:t>
            </a:r>
            <a:r>
              <a:rPr lang="en-US" sz="2800" dirty="0"/>
              <a:t>fully functional website, well-organized source code, and clear documentation</a:t>
            </a:r>
            <a:endParaRPr lang="en-IN" sz="2800" dirty="0" smtClean="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892300"/>
            <a:ext cx="11029615" cy="4546600"/>
          </a:xfrm>
        </p:spPr>
        <p:txBody>
          <a:bodyPr>
            <a:normAutofit/>
          </a:bodyPr>
          <a:lstStyle/>
          <a:p>
            <a:r>
              <a:rPr lang="en-US" sz="2800" dirty="0"/>
              <a:t>Introducing my portfolio project, a visually appealing website showcasing my skills and achievements. Utilizing HTML and </a:t>
            </a:r>
            <a:r>
              <a:rPr lang="en-US" sz="2800" dirty="0" smtClean="0"/>
              <a:t>CSS</a:t>
            </a:r>
            <a:r>
              <a:rPr lang="en-US" sz="2800" dirty="0"/>
              <a:t>.</a:t>
            </a:r>
          </a:p>
          <a:p>
            <a:r>
              <a:rPr lang="en-US" sz="2800" dirty="0"/>
              <a:t>For my portfolio project, I followed a structured design process, implementing it with HTML, CSS, and Bootstrap to create a responsive and visually appealing website.</a:t>
            </a:r>
          </a:p>
          <a:p>
            <a:r>
              <a:rPr lang="en-US" sz="2800" dirty="0"/>
              <a:t>In my portfolio project, I've implemented essential features like work experience, projects, skills, and contact sections, ensuring a responsive design and seamless user experience.</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631992" y="2036064"/>
            <a:ext cx="11029615" cy="3634486"/>
          </a:xfrm>
        </p:spPr>
        <p:txBody>
          <a:bodyPr>
            <a:normAutofit/>
          </a:bodyPr>
          <a:lstStyle/>
          <a:p>
            <a:pPr marL="0" indent="0">
              <a:buNone/>
            </a:pPr>
            <a:r>
              <a:rPr lang="en-US" sz="3200" dirty="0"/>
              <a:t>The purpose of my portfolio project is to develop a visually appealing and informative website that showcases my skills, work experience, and projects. The scope involves creating a responsive design with intuitive navigation, while the objective is to present my professional profile in a compelling manner, attracting potential clients or employers.</a:t>
            </a:r>
            <a:r>
              <a:rPr lang="en-US" sz="3200" dirty="0" smtClean="0"/>
              <a:t>.</a:t>
            </a:r>
            <a:endParaRPr lang="en-US" sz="32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981200"/>
            <a:ext cx="11029615" cy="4343400"/>
          </a:xfrm>
        </p:spPr>
        <p:txBody>
          <a:bodyPr>
            <a:noAutofit/>
          </a:bodyPr>
          <a:lstStyle/>
          <a:p>
            <a:r>
              <a:rPr lang="en-US" sz="2800" dirty="0"/>
              <a:t>My portfolio targets clients, employers, and industry professionals. They benefit by easily evaluating my skills, work experience, and projects, enabling them to make informed decisions for collaborations or job opportunities</a:t>
            </a:r>
            <a:r>
              <a:rPr lang="en-US" sz="2800" dirty="0" smtClean="0"/>
              <a:t>.</a:t>
            </a:r>
          </a:p>
          <a:p>
            <a:r>
              <a:rPr lang="en-US" sz="2800" dirty="0"/>
              <a:t>The target audience for my portfolio project includes clients, employers, recruiters, and industry professionals. </a:t>
            </a:r>
            <a:r>
              <a:rPr lang="en-US" sz="2800" dirty="0" smtClean="0"/>
              <a:t>The </a:t>
            </a:r>
            <a:r>
              <a:rPr lang="en-US" sz="2800" dirty="0"/>
              <a:t>website provides a clear understanding of my expertise, allowing them to make informed decisions for </a:t>
            </a:r>
            <a:r>
              <a:rPr lang="en-US" sz="2800" dirty="0" smtClean="0"/>
              <a:t>job </a:t>
            </a:r>
            <a:r>
              <a:rPr lang="en-US" sz="2800" dirty="0"/>
              <a:t>opportunities</a:t>
            </a:r>
            <a:r>
              <a:rPr lang="en-US" sz="2400" dirty="0"/>
              <a:t>.</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pPr marL="0" indent="0">
              <a:buNone/>
            </a:pPr>
            <a:r>
              <a:rPr lang="en-US" sz="3600" dirty="0"/>
              <a:t>The portfolio project's AI-driven personal assistant app helps end users by streamlining task management, offering personalized recommendations, and improving productivity. It brings value by saving time, increasing efficiency, and enhancing overall user experience in daily activities and decision-making processes.</a:t>
            </a:r>
            <a:endParaRPr lang="en-US" sz="36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US" sz="3200" dirty="0"/>
              <a:t>Portfolio project developed using HTML, CSS, and Bootstrap with a mobile-first approach, employing component-driven development, version control, and incremental development for a responsive, modular, and user-friendly web application</a:t>
            </a:r>
            <a:r>
              <a:rPr lang="en-US" sz="3200" dirty="0" smtClean="0"/>
              <a:t>.</a:t>
            </a:r>
          </a:p>
          <a:p>
            <a:r>
              <a:rPr lang="en-US" sz="3200" dirty="0"/>
              <a:t>The project utilized CSS </a:t>
            </a:r>
            <a:r>
              <a:rPr lang="en-US" sz="3200" dirty="0" err="1"/>
              <a:t>Flexbox</a:t>
            </a:r>
            <a:r>
              <a:rPr lang="en-US" sz="3200" dirty="0"/>
              <a:t> and Grid layouts to enhance the overall layout and alignment of elements, ensuring an aesthetically pleasing and visually consistent user interface.</a:t>
            </a:r>
            <a:endParaRPr lang="en-US" sz="3200" dirty="0"/>
          </a:p>
        </p:txBody>
      </p:sp>
    </p:spTree>
    <p:extLst>
      <p:ext uri="{BB962C8B-B14F-4D97-AF65-F5344CB8AC3E}">
        <p14:creationId xmlns:p14="http://schemas.microsoft.com/office/powerpoint/2010/main" val="31840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4478554"/>
          </a:xfrm>
        </p:spPr>
        <p:txBody>
          <a:bodyPr>
            <a:noAutofit/>
          </a:bodyPr>
          <a:lstStyle/>
          <a:p>
            <a:r>
              <a:rPr lang="en-US" sz="2400" dirty="0"/>
              <a:t>I</a:t>
            </a:r>
            <a:r>
              <a:rPr lang="en-US" sz="2400" dirty="0" smtClean="0"/>
              <a:t> </a:t>
            </a:r>
            <a:r>
              <a:rPr lang="en-US" sz="2400" dirty="0"/>
              <a:t>have added a unique design, tailored content, interactive elements, and personal branding to make it </a:t>
            </a:r>
            <a:r>
              <a:rPr lang="en-US" sz="2400" dirty="0" smtClean="0"/>
              <a:t>uniquely.</a:t>
            </a:r>
            <a:endParaRPr lang="en-US" sz="2400" dirty="0"/>
          </a:p>
          <a:p>
            <a:r>
              <a:rPr lang="en-US" sz="2400" dirty="0"/>
              <a:t>Unique </a:t>
            </a:r>
            <a:r>
              <a:rPr lang="en-US" sz="2400" dirty="0" err="1" smtClean="0"/>
              <a:t>Design:</a:t>
            </a:r>
            <a:r>
              <a:rPr lang="en-US" sz="2400" dirty="0" err="1"/>
              <a:t>A</a:t>
            </a:r>
            <a:r>
              <a:rPr lang="en-US" sz="2400" dirty="0"/>
              <a:t> unique design in your portfolio sets you apart, showcases creativity, and strengthens personal branding, leaving a memorable impression</a:t>
            </a:r>
            <a:r>
              <a:rPr lang="en-US" sz="2400" dirty="0" smtClean="0"/>
              <a:t>.</a:t>
            </a:r>
          </a:p>
          <a:p>
            <a:r>
              <a:rPr lang="en-US" sz="2400" dirty="0"/>
              <a:t>Interactive </a:t>
            </a:r>
            <a:r>
              <a:rPr lang="en-US" sz="2400" dirty="0" err="1" smtClean="0"/>
              <a:t>Elements:</a:t>
            </a:r>
            <a:r>
              <a:rPr lang="en-US" sz="2400" dirty="0" err="1"/>
              <a:t>Using</a:t>
            </a:r>
            <a:r>
              <a:rPr lang="en-US" sz="2400" dirty="0"/>
              <a:t> interactive elements enhances engagement, user experience, and showcases technical skills, leaving a memorable impact on visitors</a:t>
            </a:r>
            <a:r>
              <a:rPr lang="en-US" sz="2400" dirty="0" smtClean="0"/>
              <a:t>.</a:t>
            </a:r>
          </a:p>
          <a:p>
            <a:r>
              <a:rPr lang="en-US" sz="2400" dirty="0"/>
              <a:t>About Me </a:t>
            </a:r>
            <a:r>
              <a:rPr lang="en-US" sz="2400" dirty="0" err="1" smtClean="0"/>
              <a:t>Page:</a:t>
            </a:r>
            <a:r>
              <a:rPr lang="en-US" sz="2400" dirty="0" err="1"/>
              <a:t>An</a:t>
            </a:r>
            <a:r>
              <a:rPr lang="en-US" sz="2400" dirty="0"/>
              <a:t> "About Me" page builds a personal connection by sharing background, skills, and personality with visitors.</a:t>
            </a:r>
          </a:p>
          <a:p>
            <a:r>
              <a:rPr lang="en-US" sz="2400" dirty="0"/>
              <a:t>Contact and Social </a:t>
            </a:r>
            <a:r>
              <a:rPr lang="en-US" sz="2400" dirty="0" err="1" smtClean="0"/>
              <a:t>Links:</a:t>
            </a:r>
            <a:r>
              <a:rPr lang="en-US" sz="2400" dirty="0" err="1"/>
              <a:t>Contact</a:t>
            </a:r>
            <a:r>
              <a:rPr lang="en-US" sz="2400" dirty="0"/>
              <a:t> and Social Links enable seamless communication and networking, showcasing your online presence effectively</a:t>
            </a:r>
            <a:r>
              <a:rPr lang="en-US" sz="2400" dirty="0" smtClean="0"/>
              <a:t>.</a:t>
            </a: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US" sz="3200" dirty="0"/>
              <a:t>The outcome of the portfolio project is a visually appealing, user-friendly, and interactive website that showcases your skills, projects, and personal brand, helping you make a strong impression on potential employers, clients, or collaborators and enhancing your professional online presence</a:t>
            </a:r>
            <a:r>
              <a:rPr lang="en-US" sz="3200" dirty="0" smtClean="0"/>
              <a:t>.</a:t>
            </a:r>
          </a:p>
          <a:p>
            <a:r>
              <a:rPr lang="en-US" sz="3200" dirty="0"/>
              <a:t>https://github.com/2008tejaswi/APSCHE</a:t>
            </a:r>
            <a:endParaRPr lang="en-US" sz="3200"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 ds:uri="http://schemas.microsoft.com/office/infopath/2007/PartnerControls"/>
    <ds:schemaRef ds:uri="16c05727-aa75-4e4a-9b5f-8a80a1165891"/>
    <ds:schemaRef ds:uri="http://purl.org/dc/dcmityp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202</TotalTime>
  <Words>609</Words>
  <Application>Microsoft Office PowerPoint</Application>
  <PresentationFormat>Custom</PresentationFormat>
  <Paragraphs>40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 Details</vt:lpstr>
      <vt:lpstr>PROTFOLIO WEBSITE </vt:lpstr>
      <vt:lpstr>AGENDA</vt:lpstr>
      <vt:lpstr>PROJECT  OVERVIEW</vt:lpstr>
      <vt:lpstr>WHO ARE THE END USERS of this project?</vt:lpstr>
      <vt:lpstr> YOUR SOLUTION AND ITS VALUE PROPOSITION</vt:lpstr>
      <vt:lpstr>MODELLING</vt:lpstr>
      <vt:lpstr>How did you customize the project and make it your own</vt:lpstr>
      <vt:lpstr>Results</vt:lpstr>
      <vt:lpstr>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10</cp:revision>
  <dcterms:created xsi:type="dcterms:W3CDTF">2021-05-26T16:50:10Z</dcterms:created>
  <dcterms:modified xsi:type="dcterms:W3CDTF">2023-07-21T05:55:34Z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