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46CA0C-DD78-1B8F-A415-D18BF9A4397E}" v="279" dt="2025-09-22T08:57:55.664"/>
    <p1510:client id="{EC15294D-A183-178D-0BF4-DE3BACF66E40}" v="552" dt="2025-09-22T19:50:06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cper Kamionka (2P)" userId="S::kkamionka74@uczen.tl.krakow.pl::48f80f24-4944-47b7-94e8-c826e54d5871" providerId="AD" clId="Web-{B546CA0C-DD78-1B8F-A415-D18BF9A4397E}"/>
    <pc:docChg chg="addSld modSld">
      <pc:chgData name="Kacper Kamionka (2P)" userId="S::kkamionka74@uczen.tl.krakow.pl::48f80f24-4944-47b7-94e8-c826e54d5871" providerId="AD" clId="Web-{B546CA0C-DD78-1B8F-A415-D18BF9A4397E}" dt="2025-09-22T08:57:55.664" v="272"/>
      <pc:docMkLst>
        <pc:docMk/>
      </pc:docMkLst>
      <pc:sldChg chg="addSp modSp mod setBg">
        <pc:chgData name="Kacper Kamionka (2P)" userId="S::kkamionka74@uczen.tl.krakow.pl::48f80f24-4944-47b7-94e8-c826e54d5871" providerId="AD" clId="Web-{B546CA0C-DD78-1B8F-A415-D18BF9A4397E}" dt="2025-09-22T07:32:06.969" v="17" actId="20577"/>
        <pc:sldMkLst>
          <pc:docMk/>
          <pc:sldMk cId="650317164" sldId="256"/>
        </pc:sldMkLst>
        <pc:spChg chg="mod">
          <ac:chgData name="Kacper Kamionka (2P)" userId="S::kkamionka74@uczen.tl.krakow.pl::48f80f24-4944-47b7-94e8-c826e54d5871" providerId="AD" clId="Web-{B546CA0C-DD78-1B8F-A415-D18BF9A4397E}" dt="2025-09-22T07:31:28.875" v="10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Kacper Kamionka (2P)" userId="S::kkamionka74@uczen.tl.krakow.pl::48f80f24-4944-47b7-94e8-c826e54d5871" providerId="AD" clId="Web-{B546CA0C-DD78-1B8F-A415-D18BF9A4397E}" dt="2025-09-22T07:32:06.969" v="17" actId="20577"/>
          <ac:spMkLst>
            <pc:docMk/>
            <pc:sldMk cId="650317164" sldId="256"/>
            <ac:spMk id="3" creationId="{00000000-0000-0000-0000-000000000000}"/>
          </ac:spMkLst>
        </pc:spChg>
        <pc:spChg chg="add">
          <ac:chgData name="Kacper Kamionka (2P)" userId="S::kkamionka74@uczen.tl.krakow.pl::48f80f24-4944-47b7-94e8-c826e54d5871" providerId="AD" clId="Web-{B546CA0C-DD78-1B8F-A415-D18BF9A4397E}" dt="2025-09-22T07:30:54.499" v="1"/>
          <ac:spMkLst>
            <pc:docMk/>
            <pc:sldMk cId="650317164" sldId="256"/>
            <ac:spMk id="9" creationId="{0671A8AE-40A1-4631-A6B8-581AFF065482}"/>
          </ac:spMkLst>
        </pc:spChg>
        <pc:spChg chg="add">
          <ac:chgData name="Kacper Kamionka (2P)" userId="S::kkamionka74@uczen.tl.krakow.pl::48f80f24-4944-47b7-94e8-c826e54d5871" providerId="AD" clId="Web-{B546CA0C-DD78-1B8F-A415-D18BF9A4397E}" dt="2025-09-22T07:30:54.499" v="1"/>
          <ac:spMkLst>
            <pc:docMk/>
            <pc:sldMk cId="650317164" sldId="256"/>
            <ac:spMk id="11" creationId="{AB58EF07-17C2-48CF-ABB0-EEF1F17CB8F0}"/>
          </ac:spMkLst>
        </pc:spChg>
        <pc:spChg chg="add">
          <ac:chgData name="Kacper Kamionka (2P)" userId="S::kkamionka74@uczen.tl.krakow.pl::48f80f24-4944-47b7-94e8-c826e54d5871" providerId="AD" clId="Web-{B546CA0C-DD78-1B8F-A415-D18BF9A4397E}" dt="2025-09-22T07:30:54.499" v="1"/>
          <ac:spMkLst>
            <pc:docMk/>
            <pc:sldMk cId="650317164" sldId="256"/>
            <ac:spMk id="13" creationId="{AF2F604E-43BE-4DC3-B983-E071523364F8}"/>
          </ac:spMkLst>
        </pc:spChg>
        <pc:spChg chg="add">
          <ac:chgData name="Kacper Kamionka (2P)" userId="S::kkamionka74@uczen.tl.krakow.pl::48f80f24-4944-47b7-94e8-c826e54d5871" providerId="AD" clId="Web-{B546CA0C-DD78-1B8F-A415-D18BF9A4397E}" dt="2025-09-22T07:30:54.499" v="1"/>
          <ac:spMkLst>
            <pc:docMk/>
            <pc:sldMk cId="650317164" sldId="256"/>
            <ac:spMk id="15" creationId="{08C9B587-E65E-4B52-B37C-ABEBB6E87928}"/>
          </ac:spMkLst>
        </pc:spChg>
        <pc:picChg chg="add mod ord">
          <ac:chgData name="Kacper Kamionka (2P)" userId="S::kkamionka74@uczen.tl.krakow.pl::48f80f24-4944-47b7-94e8-c826e54d5871" providerId="AD" clId="Web-{B546CA0C-DD78-1B8F-A415-D18BF9A4397E}" dt="2025-09-22T07:30:54.499" v="1"/>
          <ac:picMkLst>
            <pc:docMk/>
            <pc:sldMk cId="650317164" sldId="256"/>
            <ac:picMk id="4" creationId="{CD6161FA-D5B7-6207-87AF-E54E478A0F69}"/>
          </ac:picMkLst>
        </pc:picChg>
      </pc:sldChg>
      <pc:sldChg chg="modSp new">
        <pc:chgData name="Kacper Kamionka (2P)" userId="S::kkamionka74@uczen.tl.krakow.pl::48f80f24-4944-47b7-94e8-c826e54d5871" providerId="AD" clId="Web-{B546CA0C-DD78-1B8F-A415-D18BF9A4397E}" dt="2025-09-22T07:41:58.059" v="206" actId="14100"/>
        <pc:sldMkLst>
          <pc:docMk/>
          <pc:sldMk cId="1607270262" sldId="257"/>
        </pc:sldMkLst>
        <pc:spChg chg="mod">
          <ac:chgData name="Kacper Kamionka (2P)" userId="S::kkamionka74@uczen.tl.krakow.pl::48f80f24-4944-47b7-94e8-c826e54d5871" providerId="AD" clId="Web-{B546CA0C-DD78-1B8F-A415-D18BF9A4397E}" dt="2025-09-22T07:32:26.142" v="26" actId="20577"/>
          <ac:spMkLst>
            <pc:docMk/>
            <pc:sldMk cId="1607270262" sldId="257"/>
            <ac:spMk id="2" creationId="{802E95BD-FF7A-B370-6F59-7A7E6359408B}"/>
          </ac:spMkLst>
        </pc:spChg>
        <pc:spChg chg="mod">
          <ac:chgData name="Kacper Kamionka (2P)" userId="S::kkamionka74@uczen.tl.krakow.pl::48f80f24-4944-47b7-94e8-c826e54d5871" providerId="AD" clId="Web-{B546CA0C-DD78-1B8F-A415-D18BF9A4397E}" dt="2025-09-22T07:41:58.059" v="206" actId="14100"/>
          <ac:spMkLst>
            <pc:docMk/>
            <pc:sldMk cId="1607270262" sldId="257"/>
            <ac:spMk id="3" creationId="{4349B269-29FD-2C07-2CDD-1F7E9F66C0EC}"/>
          </ac:spMkLst>
        </pc:spChg>
      </pc:sldChg>
      <pc:sldChg chg="modSp new">
        <pc:chgData name="Kacper Kamionka (2P)" userId="S::kkamionka74@uczen.tl.krakow.pl::48f80f24-4944-47b7-94e8-c826e54d5871" providerId="AD" clId="Web-{B546CA0C-DD78-1B8F-A415-D18BF9A4397E}" dt="2025-09-22T07:34:15.222" v="63" actId="14100"/>
        <pc:sldMkLst>
          <pc:docMk/>
          <pc:sldMk cId="983913488" sldId="258"/>
        </pc:sldMkLst>
        <pc:spChg chg="mod">
          <ac:chgData name="Kacper Kamionka (2P)" userId="S::kkamionka74@uczen.tl.krakow.pl::48f80f24-4944-47b7-94e8-c826e54d5871" providerId="AD" clId="Web-{B546CA0C-DD78-1B8F-A415-D18BF9A4397E}" dt="2025-09-22T07:32:39.189" v="39" actId="20577"/>
          <ac:spMkLst>
            <pc:docMk/>
            <pc:sldMk cId="983913488" sldId="258"/>
            <ac:spMk id="2" creationId="{137F1821-FD71-AFB6-BBF6-0A0C4588FFE7}"/>
          </ac:spMkLst>
        </pc:spChg>
        <pc:spChg chg="mod">
          <ac:chgData name="Kacper Kamionka (2P)" userId="S::kkamionka74@uczen.tl.krakow.pl::48f80f24-4944-47b7-94e8-c826e54d5871" providerId="AD" clId="Web-{B546CA0C-DD78-1B8F-A415-D18BF9A4397E}" dt="2025-09-22T07:34:15.222" v="63" actId="14100"/>
          <ac:spMkLst>
            <pc:docMk/>
            <pc:sldMk cId="983913488" sldId="258"/>
            <ac:spMk id="3" creationId="{DD80A94F-8E68-8DF5-88B0-20FA884AECA1}"/>
          </ac:spMkLst>
        </pc:spChg>
      </pc:sldChg>
      <pc:sldChg chg="modSp new">
        <pc:chgData name="Kacper Kamionka (2P)" userId="S::kkamionka74@uczen.tl.krakow.pl::48f80f24-4944-47b7-94e8-c826e54d5871" providerId="AD" clId="Web-{B546CA0C-DD78-1B8F-A415-D18BF9A4397E}" dt="2025-09-22T07:37:44.648" v="111" actId="14100"/>
        <pc:sldMkLst>
          <pc:docMk/>
          <pc:sldMk cId="2308036977" sldId="259"/>
        </pc:sldMkLst>
        <pc:spChg chg="mod">
          <ac:chgData name="Kacper Kamionka (2P)" userId="S::kkamionka74@uczen.tl.krakow.pl::48f80f24-4944-47b7-94e8-c826e54d5871" providerId="AD" clId="Web-{B546CA0C-DD78-1B8F-A415-D18BF9A4397E}" dt="2025-09-22T07:32:54.142" v="47" actId="20577"/>
          <ac:spMkLst>
            <pc:docMk/>
            <pc:sldMk cId="2308036977" sldId="259"/>
            <ac:spMk id="2" creationId="{6AFE132A-660D-1830-31C3-4DDB4504E493}"/>
          </ac:spMkLst>
        </pc:spChg>
        <pc:spChg chg="mod">
          <ac:chgData name="Kacper Kamionka (2P)" userId="S::kkamionka74@uczen.tl.krakow.pl::48f80f24-4944-47b7-94e8-c826e54d5871" providerId="AD" clId="Web-{B546CA0C-DD78-1B8F-A415-D18BF9A4397E}" dt="2025-09-22T07:37:44.648" v="111" actId="14100"/>
          <ac:spMkLst>
            <pc:docMk/>
            <pc:sldMk cId="2308036977" sldId="259"/>
            <ac:spMk id="3" creationId="{79E6256E-C77B-F247-0E33-8C60FA4E875E}"/>
          </ac:spMkLst>
        </pc:spChg>
      </pc:sldChg>
      <pc:sldChg chg="addSp delSp modSp new mod setBg modClrScheme setClrOvrMap chgLayout">
        <pc:chgData name="Kacper Kamionka (2P)" userId="S::kkamionka74@uczen.tl.krakow.pl::48f80f24-4944-47b7-94e8-c826e54d5871" providerId="AD" clId="Web-{B546CA0C-DD78-1B8F-A415-D18BF9A4397E}" dt="2025-09-22T07:43:01.451" v="234" actId="1076"/>
        <pc:sldMkLst>
          <pc:docMk/>
          <pc:sldMk cId="3136069802" sldId="260"/>
        </pc:sldMkLst>
        <pc:spChg chg="mod ord">
          <ac:chgData name="Kacper Kamionka (2P)" userId="S::kkamionka74@uczen.tl.krakow.pl::48f80f24-4944-47b7-94e8-c826e54d5871" providerId="AD" clId="Web-{B546CA0C-DD78-1B8F-A415-D18BF9A4397E}" dt="2025-09-22T07:43:01.451" v="234" actId="1076"/>
          <ac:spMkLst>
            <pc:docMk/>
            <pc:sldMk cId="3136069802" sldId="260"/>
            <ac:spMk id="2" creationId="{0C090465-CCC4-8CF7-EFA1-C9DAA0487F08}"/>
          </ac:spMkLst>
        </pc:spChg>
        <pc:spChg chg="del">
          <ac:chgData name="Kacper Kamionka (2P)" userId="S::kkamionka74@uczen.tl.krakow.pl::48f80f24-4944-47b7-94e8-c826e54d5871" providerId="AD" clId="Web-{B546CA0C-DD78-1B8F-A415-D18BF9A4397E}" dt="2025-09-22T07:42:22.091" v="207"/>
          <ac:spMkLst>
            <pc:docMk/>
            <pc:sldMk cId="3136069802" sldId="260"/>
            <ac:spMk id="3" creationId="{2CCBBA95-24EB-5B57-3D7F-8878E8197F71}"/>
          </ac:spMkLst>
        </pc:spChg>
        <pc:spChg chg="add">
          <ac:chgData name="Kacper Kamionka (2P)" userId="S::kkamionka74@uczen.tl.krakow.pl::48f80f24-4944-47b7-94e8-c826e54d5871" providerId="AD" clId="Web-{B546CA0C-DD78-1B8F-A415-D18BF9A4397E}" dt="2025-09-22T07:42:27.825" v="208"/>
          <ac:spMkLst>
            <pc:docMk/>
            <pc:sldMk cId="3136069802" sldId="260"/>
            <ac:spMk id="7" creationId="{66B332A4-D438-4773-A77F-5ED49A448D9D}"/>
          </ac:spMkLst>
        </pc:spChg>
        <pc:spChg chg="add">
          <ac:chgData name="Kacper Kamionka (2P)" userId="S::kkamionka74@uczen.tl.krakow.pl::48f80f24-4944-47b7-94e8-c826e54d5871" providerId="AD" clId="Web-{B546CA0C-DD78-1B8F-A415-D18BF9A4397E}" dt="2025-09-22T07:42:27.825" v="208"/>
          <ac:spMkLst>
            <pc:docMk/>
            <pc:sldMk cId="3136069802" sldId="260"/>
            <ac:spMk id="9" creationId="{DF9AD32D-FF05-44F4-BD4D-9CEE89B71EB9}"/>
          </ac:spMkLst>
        </pc:spChg>
      </pc:sldChg>
      <pc:sldChg chg="modSp add replId">
        <pc:chgData name="Kacper Kamionka (2P)" userId="S::kkamionka74@uczen.tl.krakow.pl::48f80f24-4944-47b7-94e8-c826e54d5871" providerId="AD" clId="Web-{B546CA0C-DD78-1B8F-A415-D18BF9A4397E}" dt="2025-09-22T08:57:51.242" v="270" actId="20577"/>
        <pc:sldMkLst>
          <pc:docMk/>
          <pc:sldMk cId="171853222" sldId="261"/>
        </pc:sldMkLst>
        <pc:spChg chg="mod">
          <ac:chgData name="Kacper Kamionka (2P)" userId="S::kkamionka74@uczen.tl.krakow.pl::48f80f24-4944-47b7-94e8-c826e54d5871" providerId="AD" clId="Web-{B546CA0C-DD78-1B8F-A415-D18BF9A4397E}" dt="2025-09-22T08:57:51.242" v="270" actId="20577"/>
          <ac:spMkLst>
            <pc:docMk/>
            <pc:sldMk cId="171853222" sldId="261"/>
            <ac:spMk id="2" creationId="{D65746D8-7BDB-9101-99D2-6D0921F24A80}"/>
          </ac:spMkLst>
        </pc:spChg>
      </pc:sldChg>
      <pc:sldChg chg="addSp modSp new mod modClrScheme chgLayout">
        <pc:chgData name="Kacper Kamionka (2P)" userId="S::kkamionka74@uczen.tl.krakow.pl::48f80f24-4944-47b7-94e8-c826e54d5871" providerId="AD" clId="Web-{B546CA0C-DD78-1B8F-A415-D18BF9A4397E}" dt="2025-09-22T08:57:55.664" v="272"/>
        <pc:sldMkLst>
          <pc:docMk/>
          <pc:sldMk cId="91140684" sldId="262"/>
        </pc:sldMkLst>
        <pc:spChg chg="mod ord">
          <ac:chgData name="Kacper Kamionka (2P)" userId="S::kkamionka74@uczen.tl.krakow.pl::48f80f24-4944-47b7-94e8-c826e54d5871" providerId="AD" clId="Web-{B546CA0C-DD78-1B8F-A415-D18BF9A4397E}" dt="2025-09-22T08:57:55.664" v="272"/>
          <ac:spMkLst>
            <pc:docMk/>
            <pc:sldMk cId="91140684" sldId="262"/>
            <ac:spMk id="2" creationId="{E1A59434-AD22-0AE8-450D-738E04C3E88A}"/>
          </ac:spMkLst>
        </pc:spChg>
        <pc:spChg chg="add mod ord">
          <ac:chgData name="Kacper Kamionka (2P)" userId="S::kkamionka74@uczen.tl.krakow.pl::48f80f24-4944-47b7-94e8-c826e54d5871" providerId="AD" clId="Web-{B546CA0C-DD78-1B8F-A415-D18BF9A4397E}" dt="2025-09-22T08:57:55.664" v="272"/>
          <ac:spMkLst>
            <pc:docMk/>
            <pc:sldMk cId="91140684" sldId="262"/>
            <ac:spMk id="3" creationId="{B5C824EC-5CAF-7DAA-03E9-D261042DBF2F}"/>
          </ac:spMkLst>
        </pc:spChg>
      </pc:sldChg>
    </pc:docChg>
  </pc:docChgLst>
  <pc:docChgLst>
    <pc:chgData name="Kacper Kamionka (2P)" userId="S::kkamionka74@uczen.tl.krakow.pl::48f80f24-4944-47b7-94e8-c826e54d5871" providerId="AD" clId="Web-{EC15294D-A183-178D-0BF4-DE3BACF66E40}"/>
    <pc:docChg chg="addSld delSld modSld">
      <pc:chgData name="Kacper Kamionka (2P)" userId="S::kkamionka74@uczen.tl.krakow.pl::48f80f24-4944-47b7-94e8-c826e54d5871" providerId="AD" clId="Web-{EC15294D-A183-178D-0BF4-DE3BACF66E40}" dt="2025-09-22T19:50:06.280" v="494" actId="20577"/>
      <pc:docMkLst>
        <pc:docMk/>
      </pc:docMkLst>
      <pc:sldChg chg="modSp">
        <pc:chgData name="Kacper Kamionka (2P)" userId="S::kkamionka74@uczen.tl.krakow.pl::48f80f24-4944-47b7-94e8-c826e54d5871" providerId="AD" clId="Web-{EC15294D-A183-178D-0BF4-DE3BACF66E40}" dt="2025-09-22T19:48:07.295" v="460" actId="1076"/>
        <pc:sldMkLst>
          <pc:docMk/>
          <pc:sldMk cId="983913488" sldId="258"/>
        </pc:sldMkLst>
        <pc:spChg chg="mod">
          <ac:chgData name="Kacper Kamionka (2P)" userId="S::kkamionka74@uczen.tl.krakow.pl::48f80f24-4944-47b7-94e8-c826e54d5871" providerId="AD" clId="Web-{EC15294D-A183-178D-0BF4-DE3BACF66E40}" dt="2025-09-22T19:46:30.779" v="415" actId="20577"/>
          <ac:spMkLst>
            <pc:docMk/>
            <pc:sldMk cId="983913488" sldId="258"/>
            <ac:spMk id="2" creationId="{137F1821-FD71-AFB6-BBF6-0A0C4588FFE7}"/>
          </ac:spMkLst>
        </pc:spChg>
        <pc:spChg chg="mod">
          <ac:chgData name="Kacper Kamionka (2P)" userId="S::kkamionka74@uczen.tl.krakow.pl::48f80f24-4944-47b7-94e8-c826e54d5871" providerId="AD" clId="Web-{EC15294D-A183-178D-0BF4-DE3BACF66E40}" dt="2025-09-22T19:48:07.295" v="460" actId="1076"/>
          <ac:spMkLst>
            <pc:docMk/>
            <pc:sldMk cId="983913488" sldId="258"/>
            <ac:spMk id="3" creationId="{DD80A94F-8E68-8DF5-88B0-20FA884AECA1}"/>
          </ac:spMkLst>
        </pc:spChg>
      </pc:sldChg>
      <pc:sldChg chg="modSp">
        <pc:chgData name="Kacper Kamionka (2P)" userId="S::kkamionka74@uczen.tl.krakow.pl::48f80f24-4944-47b7-94e8-c826e54d5871" providerId="AD" clId="Web-{EC15294D-A183-178D-0BF4-DE3BACF66E40}" dt="2025-09-22T19:50:06.280" v="494" actId="20577"/>
        <pc:sldMkLst>
          <pc:docMk/>
          <pc:sldMk cId="2308036977" sldId="259"/>
        </pc:sldMkLst>
        <pc:spChg chg="mod">
          <ac:chgData name="Kacper Kamionka (2P)" userId="S::kkamionka74@uczen.tl.krakow.pl::48f80f24-4944-47b7-94e8-c826e54d5871" providerId="AD" clId="Web-{EC15294D-A183-178D-0BF4-DE3BACF66E40}" dt="2025-09-22T19:50:06.280" v="494" actId="20577"/>
          <ac:spMkLst>
            <pc:docMk/>
            <pc:sldMk cId="2308036977" sldId="259"/>
            <ac:spMk id="3" creationId="{79E6256E-C77B-F247-0E33-8C60FA4E875E}"/>
          </ac:spMkLst>
        </pc:spChg>
      </pc:sldChg>
      <pc:sldChg chg="addSp modSp mod modClrScheme chgLayout">
        <pc:chgData name="Kacper Kamionka (2P)" userId="S::kkamionka74@uczen.tl.krakow.pl::48f80f24-4944-47b7-94e8-c826e54d5871" providerId="AD" clId="Web-{EC15294D-A183-178D-0BF4-DE3BACF66E40}" dt="2025-09-22T19:38:09.708" v="373" actId="1076"/>
        <pc:sldMkLst>
          <pc:docMk/>
          <pc:sldMk cId="91140684" sldId="262"/>
        </pc:sldMkLst>
        <pc:spChg chg="mod ord">
          <ac:chgData name="Kacper Kamionka (2P)" userId="S::kkamionka74@uczen.tl.krakow.pl::48f80f24-4944-47b7-94e8-c826e54d5871" providerId="AD" clId="Web-{EC15294D-A183-178D-0BF4-DE3BACF66E40}" dt="2025-09-22T19:15:41.726" v="50" actId="20577"/>
          <ac:spMkLst>
            <pc:docMk/>
            <pc:sldMk cId="91140684" sldId="262"/>
            <ac:spMk id="2" creationId="{E1A59434-AD22-0AE8-450D-738E04C3E88A}"/>
          </ac:spMkLst>
        </pc:spChg>
        <pc:spChg chg="mod ord">
          <ac:chgData name="Kacper Kamionka (2P)" userId="S::kkamionka74@uczen.tl.krakow.pl::48f80f24-4944-47b7-94e8-c826e54d5871" providerId="AD" clId="Web-{EC15294D-A183-178D-0BF4-DE3BACF66E40}" dt="2025-09-22T19:37:45.786" v="367" actId="1076"/>
          <ac:spMkLst>
            <pc:docMk/>
            <pc:sldMk cId="91140684" sldId="262"/>
            <ac:spMk id="3" creationId="{B5C824EC-5CAF-7DAA-03E9-D261042DBF2F}"/>
          </ac:spMkLst>
        </pc:spChg>
        <pc:spChg chg="add mod ord">
          <ac:chgData name="Kacper Kamionka (2P)" userId="S::kkamionka74@uczen.tl.krakow.pl::48f80f24-4944-47b7-94e8-c826e54d5871" providerId="AD" clId="Web-{EC15294D-A183-178D-0BF4-DE3BACF66E40}" dt="2025-09-22T19:37:48.817" v="368" actId="1076"/>
          <ac:spMkLst>
            <pc:docMk/>
            <pc:sldMk cId="91140684" sldId="262"/>
            <ac:spMk id="4" creationId="{06E6DDDB-0F49-6B73-9F78-60E3F8ACA188}"/>
          </ac:spMkLst>
        </pc:spChg>
        <pc:spChg chg="add mod ord">
          <ac:chgData name="Kacper Kamionka (2P)" userId="S::kkamionka74@uczen.tl.krakow.pl::48f80f24-4944-47b7-94e8-c826e54d5871" providerId="AD" clId="Web-{EC15294D-A183-178D-0BF4-DE3BACF66E40}" dt="2025-09-22T19:38:06.083" v="372" actId="1076"/>
          <ac:spMkLst>
            <pc:docMk/>
            <pc:sldMk cId="91140684" sldId="262"/>
            <ac:spMk id="5" creationId="{04253242-8DC4-0DD2-21DF-A0221A4CDB7E}"/>
          </ac:spMkLst>
        </pc:spChg>
        <pc:spChg chg="add mod ord">
          <ac:chgData name="Kacper Kamionka (2P)" userId="S::kkamionka74@uczen.tl.krakow.pl::48f80f24-4944-47b7-94e8-c826e54d5871" providerId="AD" clId="Web-{EC15294D-A183-178D-0BF4-DE3BACF66E40}" dt="2025-09-22T19:38:01.474" v="371" actId="14100"/>
          <ac:spMkLst>
            <pc:docMk/>
            <pc:sldMk cId="91140684" sldId="262"/>
            <ac:spMk id="6" creationId="{5422D487-41E3-2DA8-D79B-42442509F756}"/>
          </ac:spMkLst>
        </pc:spChg>
        <pc:spChg chg="add mod">
          <ac:chgData name="Kacper Kamionka (2P)" userId="S::kkamionka74@uczen.tl.krakow.pl::48f80f24-4944-47b7-94e8-c826e54d5871" providerId="AD" clId="Web-{EC15294D-A183-178D-0BF4-DE3BACF66E40}" dt="2025-09-22T19:37:53.223" v="369" actId="1076"/>
          <ac:spMkLst>
            <pc:docMk/>
            <pc:sldMk cId="91140684" sldId="262"/>
            <ac:spMk id="7" creationId="{B4F660AF-FF6C-1AED-ED73-6D01D78EACC1}"/>
          </ac:spMkLst>
        </pc:spChg>
        <pc:spChg chg="add mod">
          <ac:chgData name="Kacper Kamionka (2P)" userId="S::kkamionka74@uczen.tl.krakow.pl::48f80f24-4944-47b7-94e8-c826e54d5871" providerId="AD" clId="Web-{EC15294D-A183-178D-0BF4-DE3BACF66E40}" dt="2025-09-22T19:38:09.708" v="373" actId="1076"/>
          <ac:spMkLst>
            <pc:docMk/>
            <pc:sldMk cId="91140684" sldId="262"/>
            <ac:spMk id="8" creationId="{3F294B74-7305-8528-F8CA-1ABB6251CF7C}"/>
          </ac:spMkLst>
        </pc:spChg>
      </pc:sldChg>
      <pc:sldChg chg="addSp delSp modSp new mod setBg modClrScheme chgLayout">
        <pc:chgData name="Kacper Kamionka (2P)" userId="S::kkamionka74@uczen.tl.krakow.pl::48f80f24-4944-47b7-94e8-c826e54d5871" providerId="AD" clId="Web-{EC15294D-A183-178D-0BF4-DE3BACF66E40}" dt="2025-09-22T19:26:08.427" v="244"/>
        <pc:sldMkLst>
          <pc:docMk/>
          <pc:sldMk cId="1292913251" sldId="263"/>
        </pc:sldMkLst>
        <pc:spChg chg="del">
          <ac:chgData name="Kacper Kamionka (2P)" userId="S::kkamionka74@uczen.tl.krakow.pl::48f80f24-4944-47b7-94e8-c826e54d5871" providerId="AD" clId="Web-{EC15294D-A183-178D-0BF4-DE3BACF66E40}" dt="2025-09-22T19:25:52.037" v="242"/>
          <ac:spMkLst>
            <pc:docMk/>
            <pc:sldMk cId="1292913251" sldId="263"/>
            <ac:spMk id="2" creationId="{36A58080-2EE6-310E-602D-17EEAC9BDA09}"/>
          </ac:spMkLst>
        </pc:spChg>
        <pc:spChg chg="del">
          <ac:chgData name="Kacper Kamionka (2P)" userId="S::kkamionka74@uczen.tl.krakow.pl::48f80f24-4944-47b7-94e8-c826e54d5871" providerId="AD" clId="Web-{EC15294D-A183-178D-0BF4-DE3BACF66E40}" dt="2025-09-22T19:25:52.037" v="242"/>
          <ac:spMkLst>
            <pc:docMk/>
            <pc:sldMk cId="1292913251" sldId="263"/>
            <ac:spMk id="3" creationId="{A31A111D-AB6F-94ED-6463-17193021FB8B}"/>
          </ac:spMkLst>
        </pc:spChg>
        <pc:spChg chg="del">
          <ac:chgData name="Kacper Kamionka (2P)" userId="S::kkamionka74@uczen.tl.krakow.pl::48f80f24-4944-47b7-94e8-c826e54d5871" providerId="AD" clId="Web-{EC15294D-A183-178D-0BF4-DE3BACF66E40}" dt="2025-09-22T19:25:52.037" v="242"/>
          <ac:spMkLst>
            <pc:docMk/>
            <pc:sldMk cId="1292913251" sldId="263"/>
            <ac:spMk id="4" creationId="{D5B5312A-98DF-12CC-A1DE-119EF7F3E5D1}"/>
          </ac:spMkLst>
        </pc:spChg>
        <pc:spChg chg="del">
          <ac:chgData name="Kacper Kamionka (2P)" userId="S::kkamionka74@uczen.tl.krakow.pl::48f80f24-4944-47b7-94e8-c826e54d5871" providerId="AD" clId="Web-{EC15294D-A183-178D-0BF4-DE3BACF66E40}" dt="2025-09-22T19:25:52.037" v="242"/>
          <ac:spMkLst>
            <pc:docMk/>
            <pc:sldMk cId="1292913251" sldId="263"/>
            <ac:spMk id="5" creationId="{B531BEE8-E86D-F341-9310-381F6AF2D193}"/>
          </ac:spMkLst>
        </pc:spChg>
        <pc:spChg chg="del">
          <ac:chgData name="Kacper Kamionka (2P)" userId="S::kkamionka74@uczen.tl.krakow.pl::48f80f24-4944-47b7-94e8-c826e54d5871" providerId="AD" clId="Web-{EC15294D-A183-178D-0BF4-DE3BACF66E40}" dt="2025-09-22T19:25:52.037" v="242"/>
          <ac:spMkLst>
            <pc:docMk/>
            <pc:sldMk cId="1292913251" sldId="263"/>
            <ac:spMk id="6" creationId="{64CEFBB4-492D-3EAD-47F6-22236AD788E0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26:08.427" v="244"/>
          <ac:spMkLst>
            <pc:docMk/>
            <pc:sldMk cId="1292913251" sldId="263"/>
            <ac:spMk id="12" creationId="{AB8C311F-7253-4AED-9701-7FC0708C41C7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26:08.427" v="244"/>
          <ac:spMkLst>
            <pc:docMk/>
            <pc:sldMk cId="1292913251" sldId="263"/>
            <ac:spMk id="14" creationId="{E2384209-CB15-4CDF-9D31-C44FD9A3F20D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26:08.427" v="244"/>
          <ac:spMkLst>
            <pc:docMk/>
            <pc:sldMk cId="1292913251" sldId="263"/>
            <ac:spMk id="16" creationId="{2633B3B5-CC90-43F0-8714-D31D1F3F0209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26:08.427" v="244"/>
          <ac:spMkLst>
            <pc:docMk/>
            <pc:sldMk cId="1292913251" sldId="263"/>
            <ac:spMk id="18" creationId="{A8D57A06-A426-446D-B02C-A2DC6B62E45E}"/>
          </ac:spMkLst>
        </pc:spChg>
        <pc:picChg chg="add mod">
          <ac:chgData name="Kacper Kamionka (2P)" userId="S::kkamionka74@uczen.tl.krakow.pl::48f80f24-4944-47b7-94e8-c826e54d5871" providerId="AD" clId="Web-{EC15294D-A183-178D-0BF4-DE3BACF66E40}" dt="2025-09-22T19:26:08.427" v="244"/>
          <ac:picMkLst>
            <pc:docMk/>
            <pc:sldMk cId="1292913251" sldId="263"/>
            <ac:picMk id="7" creationId="{5F5F6529-05C5-5A3D-29B3-10672E157F19}"/>
          </ac:picMkLst>
        </pc:picChg>
      </pc:sldChg>
      <pc:sldChg chg="addSp delSp modSp new del mod modClrScheme chgLayout">
        <pc:chgData name="Kacper Kamionka (2P)" userId="S::kkamionka74@uczen.tl.krakow.pl::48f80f24-4944-47b7-94e8-c826e54d5871" providerId="AD" clId="Web-{EC15294D-A183-178D-0BF4-DE3BACF66E40}" dt="2025-09-22T19:25:47.130" v="240"/>
        <pc:sldMkLst>
          <pc:docMk/>
          <pc:sldMk cId="2278495719" sldId="263"/>
        </pc:sldMkLst>
        <pc:spChg chg="mod ord">
          <ac:chgData name="Kacper Kamionka (2P)" userId="S::kkamionka74@uczen.tl.krakow.pl::48f80f24-4944-47b7-94e8-c826e54d5871" providerId="AD" clId="Web-{EC15294D-A183-178D-0BF4-DE3BACF66E40}" dt="2025-09-22T19:21:49.923" v="214" actId="14100"/>
          <ac:spMkLst>
            <pc:docMk/>
            <pc:sldMk cId="2278495719" sldId="263"/>
            <ac:spMk id="2" creationId="{719BBD64-2898-C73B-571E-599AA4D5E36F}"/>
          </ac:spMkLst>
        </pc:spChg>
        <pc:spChg chg="del">
          <ac:chgData name="Kacper Kamionka (2P)" userId="S::kkamionka74@uczen.tl.krakow.pl::48f80f24-4944-47b7-94e8-c826e54d5871" providerId="AD" clId="Web-{EC15294D-A183-178D-0BF4-DE3BACF66E40}" dt="2025-09-22T19:21:42.063" v="213"/>
          <ac:spMkLst>
            <pc:docMk/>
            <pc:sldMk cId="2278495719" sldId="263"/>
            <ac:spMk id="3" creationId="{72A5FC64-A075-BFE5-D886-9BCB8715C82A}"/>
          </ac:spMkLst>
        </pc:spChg>
        <pc:spChg chg="mod ord">
          <ac:chgData name="Kacper Kamionka (2P)" userId="S::kkamionka74@uczen.tl.krakow.pl::48f80f24-4944-47b7-94e8-c826e54d5871" providerId="AD" clId="Web-{EC15294D-A183-178D-0BF4-DE3BACF66E40}" dt="2025-09-22T19:22:07.470" v="221" actId="20577"/>
          <ac:spMkLst>
            <pc:docMk/>
            <pc:sldMk cId="2278495719" sldId="263"/>
            <ac:spMk id="4" creationId="{7A1F6E70-F45A-E5DA-2774-80ADCC1DC521}"/>
          </ac:spMkLst>
        </pc:spChg>
        <pc:spChg chg="del">
          <ac:chgData name="Kacper Kamionka (2P)" userId="S::kkamionka74@uczen.tl.krakow.pl::48f80f24-4944-47b7-94e8-c826e54d5871" providerId="AD" clId="Web-{EC15294D-A183-178D-0BF4-DE3BACF66E40}" dt="2025-09-22T19:21:42.063" v="213"/>
          <ac:spMkLst>
            <pc:docMk/>
            <pc:sldMk cId="2278495719" sldId="263"/>
            <ac:spMk id="5" creationId="{C089A1D5-3AC2-9547-9282-CB94E704160D}"/>
          </ac:spMkLst>
        </pc:spChg>
        <pc:spChg chg="mod ord">
          <ac:chgData name="Kacper Kamionka (2P)" userId="S::kkamionka74@uczen.tl.krakow.pl::48f80f24-4944-47b7-94e8-c826e54d5871" providerId="AD" clId="Web-{EC15294D-A183-178D-0BF4-DE3BACF66E40}" dt="2025-09-22T19:22:28.439" v="230" actId="1076"/>
          <ac:spMkLst>
            <pc:docMk/>
            <pc:sldMk cId="2278495719" sldId="263"/>
            <ac:spMk id="6" creationId="{A4002676-88C2-E023-71FC-8F0A88C33043}"/>
          </ac:spMkLst>
        </pc:spChg>
        <pc:spChg chg="add del mod">
          <ac:chgData name="Kacper Kamionka (2P)" userId="S::kkamionka74@uczen.tl.krakow.pl::48f80f24-4944-47b7-94e8-c826e54d5871" providerId="AD" clId="Web-{EC15294D-A183-178D-0BF4-DE3BACF66E40}" dt="2025-09-22T19:23:06.378" v="239"/>
          <ac:spMkLst>
            <pc:docMk/>
            <pc:sldMk cId="2278495719" sldId="263"/>
            <ac:spMk id="8" creationId="{9755DC56-91A5-31FA-EC3F-54CC38F0C8B0}"/>
          </ac:spMkLst>
        </pc:spChg>
        <pc:picChg chg="add del mod">
          <ac:chgData name="Kacper Kamionka (2P)" userId="S::kkamionka74@uczen.tl.krakow.pl::48f80f24-4944-47b7-94e8-c826e54d5871" providerId="AD" clId="Web-{EC15294D-A183-178D-0BF4-DE3BACF66E40}" dt="2025-09-22T19:23:00.956" v="235"/>
          <ac:picMkLst>
            <pc:docMk/>
            <pc:sldMk cId="2278495719" sldId="263"/>
            <ac:picMk id="7" creationId="{F6E790B3-1C84-BC4B-398D-26DE25EE6BC6}"/>
          </ac:picMkLst>
        </pc:picChg>
      </pc:sldChg>
      <pc:sldChg chg="addSp modSp new mod modClrScheme chgLayout">
        <pc:chgData name="Kacper Kamionka (2P)" userId="S::kkamionka74@uczen.tl.krakow.pl::48f80f24-4944-47b7-94e8-c826e54d5871" providerId="AD" clId="Web-{EC15294D-A183-178D-0BF4-DE3BACF66E40}" dt="2025-09-22T19:33:31.982" v="258" actId="1076"/>
        <pc:sldMkLst>
          <pc:docMk/>
          <pc:sldMk cId="3353259945" sldId="264"/>
        </pc:sldMkLst>
        <pc:spChg chg="add mod">
          <ac:chgData name="Kacper Kamionka (2P)" userId="S::kkamionka74@uczen.tl.krakow.pl::48f80f24-4944-47b7-94e8-c826e54d5871" providerId="AD" clId="Web-{EC15294D-A183-178D-0BF4-DE3BACF66E40}" dt="2025-09-22T19:33:27.247" v="257" actId="1076"/>
          <ac:spMkLst>
            <pc:docMk/>
            <pc:sldMk cId="3353259945" sldId="264"/>
            <ac:spMk id="2" creationId="{182C216E-7B30-21BA-1390-8D462DDF1B04}"/>
          </ac:spMkLst>
        </pc:spChg>
        <pc:picChg chg="add mod">
          <ac:chgData name="Kacper Kamionka (2P)" userId="S::kkamionka74@uczen.tl.krakow.pl::48f80f24-4944-47b7-94e8-c826e54d5871" providerId="AD" clId="Web-{EC15294D-A183-178D-0BF4-DE3BACF66E40}" dt="2025-09-22T19:33:31.982" v="258" actId="1076"/>
          <ac:picMkLst>
            <pc:docMk/>
            <pc:sldMk cId="3353259945" sldId="264"/>
            <ac:picMk id="3" creationId="{48B72E60-3759-1D5C-B2F8-A195E0107F07}"/>
          </ac:picMkLst>
        </pc:picChg>
      </pc:sldChg>
      <pc:sldChg chg="addSp delSp modSp new mod modClrScheme chgLayout">
        <pc:chgData name="Kacper Kamionka (2P)" userId="S::kkamionka74@uczen.tl.krakow.pl::48f80f24-4944-47b7-94e8-c826e54d5871" providerId="AD" clId="Web-{EC15294D-A183-178D-0BF4-DE3BACF66E40}" dt="2025-09-22T19:37:34.379" v="366" actId="1076"/>
        <pc:sldMkLst>
          <pc:docMk/>
          <pc:sldMk cId="368430608" sldId="265"/>
        </pc:sldMkLst>
        <pc:spChg chg="mod ord">
          <ac:chgData name="Kacper Kamionka (2P)" userId="S::kkamionka74@uczen.tl.krakow.pl::48f80f24-4944-47b7-94e8-c826e54d5871" providerId="AD" clId="Web-{EC15294D-A183-178D-0BF4-DE3BACF66E40}" dt="2025-09-22T19:35:42.515" v="304" actId="20577"/>
          <ac:spMkLst>
            <pc:docMk/>
            <pc:sldMk cId="368430608" sldId="265"/>
            <ac:spMk id="2" creationId="{BEAEB42C-0237-D643-9AB9-2DE886F5AEC2}"/>
          </ac:spMkLst>
        </pc:spChg>
        <pc:spChg chg="add mod ord">
          <ac:chgData name="Kacper Kamionka (2P)" userId="S::kkamionka74@uczen.tl.krakow.pl::48f80f24-4944-47b7-94e8-c826e54d5871" providerId="AD" clId="Web-{EC15294D-A183-178D-0BF4-DE3BACF66E40}" dt="2025-09-22T19:37:02.987" v="360" actId="1076"/>
          <ac:spMkLst>
            <pc:docMk/>
            <pc:sldMk cId="368430608" sldId="265"/>
            <ac:spMk id="3" creationId="{4C763C59-5308-FF3D-DA40-726C5F3C305F}"/>
          </ac:spMkLst>
        </pc:spChg>
        <pc:spChg chg="add mod ord">
          <ac:chgData name="Kacper Kamionka (2P)" userId="S::kkamionka74@uczen.tl.krakow.pl::48f80f24-4944-47b7-94e8-c826e54d5871" providerId="AD" clId="Web-{EC15294D-A183-178D-0BF4-DE3BACF66E40}" dt="2025-09-22T19:37:34.379" v="366" actId="1076"/>
          <ac:spMkLst>
            <pc:docMk/>
            <pc:sldMk cId="368430608" sldId="265"/>
            <ac:spMk id="4" creationId="{10B32387-420E-6359-35AC-E1407A11ED73}"/>
          </ac:spMkLst>
        </pc:spChg>
        <pc:spChg chg="add del mod">
          <ac:chgData name="Kacper Kamionka (2P)" userId="S::kkamionka74@uczen.tl.krakow.pl::48f80f24-4944-47b7-94e8-c826e54d5871" providerId="AD" clId="Web-{EC15294D-A183-178D-0BF4-DE3BACF66E40}" dt="2025-09-22T19:36:50.284" v="355"/>
          <ac:spMkLst>
            <pc:docMk/>
            <pc:sldMk cId="368430608" sldId="265"/>
            <ac:spMk id="5" creationId="{7DB32991-45BD-8570-A54E-17EE96D84CC2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37:22.722" v="362"/>
          <ac:spMkLst>
            <pc:docMk/>
            <pc:sldMk cId="368430608" sldId="265"/>
            <ac:spMk id="6" creationId="{E594A1B5-420F-1981-DD09-E99CC14D193C}"/>
          </ac:spMkLst>
        </pc:spChg>
        <pc:spChg chg="add mod">
          <ac:chgData name="Kacper Kamionka (2P)" userId="S::kkamionka74@uczen.tl.krakow.pl::48f80f24-4944-47b7-94e8-c826e54d5871" providerId="AD" clId="Web-{EC15294D-A183-178D-0BF4-DE3BACF66E40}" dt="2025-09-22T19:37:29.770" v="365"/>
          <ac:spMkLst>
            <pc:docMk/>
            <pc:sldMk cId="368430608" sldId="265"/>
            <ac:spMk id="7" creationId="{DDD75FC0-6E95-4CEB-315E-11436C46330F}"/>
          </ac:spMkLst>
        </pc:spChg>
      </pc:sldChg>
      <pc:sldChg chg="new del">
        <pc:chgData name="Kacper Kamionka (2P)" userId="S::kkamionka74@uczen.tl.krakow.pl::48f80f24-4944-47b7-94e8-c826e54d5871" providerId="AD" clId="Web-{EC15294D-A183-178D-0BF4-DE3BACF66E40}" dt="2025-09-22T19:34:15.544" v="261"/>
        <pc:sldMkLst>
          <pc:docMk/>
          <pc:sldMk cId="2581947091" sldId="266"/>
        </pc:sldMkLst>
      </pc:sldChg>
      <pc:sldChg chg="delSp modSp new mod modClrScheme chgLayout">
        <pc:chgData name="Kacper Kamionka (2P)" userId="S::kkamionka74@uczen.tl.krakow.pl::48f80f24-4944-47b7-94e8-c826e54d5871" providerId="AD" clId="Web-{EC15294D-A183-178D-0BF4-DE3BACF66E40}" dt="2025-09-22T19:39:06.288" v="393" actId="20577"/>
        <pc:sldMkLst>
          <pc:docMk/>
          <pc:sldMk cId="3850130760" sldId="266"/>
        </pc:sldMkLst>
        <pc:spChg chg="mod ord">
          <ac:chgData name="Kacper Kamionka (2P)" userId="S::kkamionka74@uczen.tl.krakow.pl::48f80f24-4944-47b7-94e8-c826e54d5871" providerId="AD" clId="Web-{EC15294D-A183-178D-0BF4-DE3BACF66E40}" dt="2025-09-22T19:36:57.409" v="359" actId="20577"/>
          <ac:spMkLst>
            <pc:docMk/>
            <pc:sldMk cId="3850130760" sldId="266"/>
            <ac:spMk id="2" creationId="{54634999-1DBC-3587-0B6B-7C801292A368}"/>
          </ac:spMkLst>
        </pc:spChg>
        <pc:spChg chg="mod ord">
          <ac:chgData name="Kacper Kamionka (2P)" userId="S::kkamionka74@uczen.tl.krakow.pl::48f80f24-4944-47b7-94e8-c826e54d5871" providerId="AD" clId="Web-{EC15294D-A183-178D-0BF4-DE3BACF66E40}" dt="2025-09-22T19:39:06.288" v="393" actId="20577"/>
          <ac:spMkLst>
            <pc:docMk/>
            <pc:sldMk cId="3850130760" sldId="266"/>
            <ac:spMk id="3" creationId="{06DD0FA7-424C-3C6F-C9DF-1480F36BD1DD}"/>
          </ac:spMkLst>
        </pc:spChg>
        <pc:spChg chg="del">
          <ac:chgData name="Kacper Kamionka (2P)" userId="S::kkamionka74@uczen.tl.krakow.pl::48f80f24-4944-47b7-94e8-c826e54d5871" providerId="AD" clId="Web-{EC15294D-A183-178D-0BF4-DE3BACF66E40}" dt="2025-09-22T19:36:42.315" v="352"/>
          <ac:spMkLst>
            <pc:docMk/>
            <pc:sldMk cId="3850130760" sldId="266"/>
            <ac:spMk id="4" creationId="{E6C9FF43-F7D4-2BD5-68D7-F89F11587D4C}"/>
          </ac:spMkLst>
        </pc:spChg>
      </pc:sldChg>
      <pc:sldChg chg="addSp modSp new mod setBg modClrScheme chgLayout">
        <pc:chgData name="Kacper Kamionka (2P)" userId="S::kkamionka74@uczen.tl.krakow.pl::48f80f24-4944-47b7-94e8-c826e54d5871" providerId="AD" clId="Web-{EC15294D-A183-178D-0BF4-DE3BACF66E40}" dt="2025-09-22T19:40:15.289" v="414" actId="1076"/>
        <pc:sldMkLst>
          <pc:docMk/>
          <pc:sldMk cId="1260791949" sldId="267"/>
        </pc:sldMkLst>
        <pc:spChg chg="mod ord">
          <ac:chgData name="Kacper Kamionka (2P)" userId="S::kkamionka74@uczen.tl.krakow.pl::48f80f24-4944-47b7-94e8-c826e54d5871" providerId="AD" clId="Web-{EC15294D-A183-178D-0BF4-DE3BACF66E40}" dt="2025-09-22T19:40:08.649" v="413" actId="1076"/>
          <ac:spMkLst>
            <pc:docMk/>
            <pc:sldMk cId="1260791949" sldId="267"/>
            <ac:spMk id="2" creationId="{01616653-17DD-2749-3A66-8DD04174D537}"/>
          </ac:spMkLst>
        </pc:spChg>
        <pc:spChg chg="mod ord">
          <ac:chgData name="Kacper Kamionka (2P)" userId="S::kkamionka74@uczen.tl.krakow.pl::48f80f24-4944-47b7-94e8-c826e54d5871" providerId="AD" clId="Web-{EC15294D-A183-178D-0BF4-DE3BACF66E40}" dt="2025-09-22T19:40:15.289" v="414" actId="1076"/>
          <ac:spMkLst>
            <pc:docMk/>
            <pc:sldMk cId="1260791949" sldId="267"/>
            <ac:spMk id="3" creationId="{6C733971-9F81-9EE1-FACF-0459A10C0FD2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39:51.476" v="412"/>
          <ac:spMkLst>
            <pc:docMk/>
            <pc:sldMk cId="1260791949" sldId="267"/>
            <ac:spMk id="8" creationId="{3677BAFB-3BD3-41BB-9107-FAE224AE21C4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39:51.476" v="412"/>
          <ac:spMkLst>
            <pc:docMk/>
            <pc:sldMk cId="1260791949" sldId="267"/>
            <ac:spMk id="10" creationId="{E6823A9B-C188-42D4-847C-3AD928DB145C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39:51.476" v="412"/>
          <ac:spMkLst>
            <pc:docMk/>
            <pc:sldMk cId="1260791949" sldId="267"/>
            <ac:spMk id="12" creationId="{34B557F3-1A0C-4749-A6DB-EAC082DF390B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39:51.476" v="412"/>
          <ac:spMkLst>
            <pc:docMk/>
            <pc:sldMk cId="1260791949" sldId="267"/>
            <ac:spMk id="14" creationId="{55D55AA6-3751-494F-868A-DCEDC5CE82BF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39:51.476" v="412"/>
          <ac:spMkLst>
            <pc:docMk/>
            <pc:sldMk cId="1260791949" sldId="267"/>
            <ac:spMk id="16" creationId="{4D4C00DC-4DC6-4CD2-9E31-F17E6CEBC5A6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39:51.476" v="412"/>
          <ac:spMkLst>
            <pc:docMk/>
            <pc:sldMk cId="1260791949" sldId="267"/>
            <ac:spMk id="18" creationId="{D82AB1B2-7970-42CF-8BF5-567C69E9FFFB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39:51.476" v="412"/>
          <ac:spMkLst>
            <pc:docMk/>
            <pc:sldMk cId="1260791949" sldId="267"/>
            <ac:spMk id="24" creationId="{C10FB9CA-E7FA-462C-B537-F1224ED1ACF4}"/>
          </ac:spMkLst>
        </pc:spChg>
        <pc:spChg chg="add">
          <ac:chgData name="Kacper Kamionka (2P)" userId="S::kkamionka74@uczen.tl.krakow.pl::48f80f24-4944-47b7-94e8-c826e54d5871" providerId="AD" clId="Web-{EC15294D-A183-178D-0BF4-DE3BACF66E40}" dt="2025-09-22T19:39:51.476" v="412"/>
          <ac:spMkLst>
            <pc:docMk/>
            <pc:sldMk cId="1260791949" sldId="267"/>
            <ac:spMk id="26" creationId="{D8469AE7-A75B-4F37-850B-EF5974ABED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22.09.2025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Tło wektorowe z wyrazistymi kolorami">
            <a:extLst>
              <a:ext uri="{FF2B5EF4-FFF2-40B4-BE49-F238E27FC236}">
                <a16:creationId xmlns:a16="http://schemas.microsoft.com/office/drawing/2014/main" id="{CD6161FA-D5B7-6207-87AF-E54E478A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64" t="9091" r="1401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8000">
                <a:solidFill>
                  <a:schemeClr val="bg1"/>
                </a:solidFill>
              </a:rPr>
              <a:t>Tkanka kostna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2800" dirty="0">
                <a:solidFill>
                  <a:srgbClr val="7030A0"/>
                </a:solidFill>
                <a:latin typeface="Times New Roman"/>
                <a:cs typeface="Times New Roman"/>
              </a:rPr>
              <a:t>Kacper Kamionka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AEB42C-0237-D643-9AB9-2DE886F5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chcę, żebyście z tego zapamiętali?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763C59-5308-FF3D-DA40-726C5F3C3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14" y="2697794"/>
            <a:ext cx="5181600" cy="1055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b="1" dirty="0">
                <a:ea typeface="+mn-lt"/>
                <a:cs typeface="+mn-lt"/>
              </a:rPr>
              <a:t>składniki mineralne (sole wapnia)</a:t>
            </a:r>
            <a:r>
              <a:rPr lang="pl-PL" dirty="0">
                <a:ea typeface="+mn-lt"/>
                <a:cs typeface="+mn-lt"/>
              </a:rPr>
              <a:t> → nadają twardość,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B32387-420E-6359-35AC-E1407A11E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8755" y="2661070"/>
            <a:ext cx="5860973" cy="1055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b="1" dirty="0"/>
              <a:t>składniki organiczne (kolagen)</a:t>
            </a:r>
            <a:r>
              <a:rPr lang="pl-PL" dirty="0"/>
              <a:t> → nadaje elastyczność.</a:t>
            </a:r>
          </a:p>
        </p:txBody>
      </p:sp>
      <p:sp>
        <p:nvSpPr>
          <p:cNvPr id="6" name="Strzałka: w dół 5">
            <a:extLst>
              <a:ext uri="{FF2B5EF4-FFF2-40B4-BE49-F238E27FC236}">
                <a16:creationId xmlns:a16="http://schemas.microsoft.com/office/drawing/2014/main" id="{E594A1B5-420F-1981-DD09-E99CC14D193C}"/>
              </a:ext>
            </a:extLst>
          </p:cNvPr>
          <p:cNvSpPr/>
          <p:nvPr/>
        </p:nvSpPr>
        <p:spPr>
          <a:xfrm>
            <a:off x="2102385" y="1478096"/>
            <a:ext cx="890530" cy="11843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trzałka: w dół 6">
            <a:extLst>
              <a:ext uri="{FF2B5EF4-FFF2-40B4-BE49-F238E27FC236}">
                <a16:creationId xmlns:a16="http://schemas.microsoft.com/office/drawing/2014/main" id="{DDD75FC0-6E95-4CEB-315E-11436C46330F}"/>
              </a:ext>
            </a:extLst>
          </p:cNvPr>
          <p:cNvSpPr/>
          <p:nvPr/>
        </p:nvSpPr>
        <p:spPr>
          <a:xfrm>
            <a:off x="7748529" y="1478095"/>
            <a:ext cx="890530" cy="1184313"/>
          </a:xfrm>
          <a:prstGeom prst="downArrow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3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634999-1DBC-3587-0B6B-7C801292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l-PL" dirty="0"/>
              <a:t>Jak można to sprawdzić?</a:t>
            </a: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Calibri,Sans-Serif"/>
              <a:buChar char="-"/>
            </a:pPr>
            <a:r>
              <a:rPr lang="pl-PL" dirty="0"/>
              <a:t>Robiąc eksperyment.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DD0FA7-424C-3C6F-C9DF-1480F36B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Eksperyment z dwiema kośćmi kurczaka:</a:t>
            </a:r>
          </a:p>
          <a:p>
            <a:r>
              <a:rPr lang="pl-PL" b="1" dirty="0">
                <a:ea typeface="+mn-lt"/>
                <a:cs typeface="+mn-lt"/>
              </a:rPr>
              <a:t>Przygotowanie</a:t>
            </a:r>
            <a:r>
              <a:rPr lang="pl-PL" dirty="0">
                <a:ea typeface="+mn-lt"/>
                <a:cs typeface="+mn-lt"/>
              </a:rPr>
              <a:t>: Bierzemy dwie kości kurczaka (np. z udka).</a:t>
            </a:r>
            <a:endParaRPr lang="pl-PL" dirty="0"/>
          </a:p>
          <a:p>
            <a:r>
              <a:rPr lang="pl-PL" b="1" dirty="0">
                <a:ea typeface="+mn-lt"/>
                <a:cs typeface="+mn-lt"/>
              </a:rPr>
              <a:t>Kość 1</a:t>
            </a:r>
            <a:r>
              <a:rPr lang="pl-PL" dirty="0">
                <a:ea typeface="+mn-lt"/>
                <a:cs typeface="+mn-lt"/>
              </a:rPr>
              <a:t> – wkładamy na kilka dni do octu.</a:t>
            </a:r>
            <a:endParaRPr lang="pl-PL" dirty="0"/>
          </a:p>
          <a:p>
            <a:pPr lvl="1"/>
            <a:r>
              <a:rPr lang="pl-PL" dirty="0">
                <a:ea typeface="+mn-lt"/>
                <a:cs typeface="+mn-lt"/>
              </a:rPr>
              <a:t>Ocet rozpuszcza sole wapnia, które odpowiadają za twardość kości.</a:t>
            </a:r>
            <a:endParaRPr lang="pl-PL" dirty="0"/>
          </a:p>
          <a:p>
            <a:pPr lvl="1"/>
            <a:r>
              <a:rPr lang="pl-PL" dirty="0">
                <a:ea typeface="+mn-lt"/>
                <a:cs typeface="+mn-lt"/>
              </a:rPr>
              <a:t>Kość staje się miękka, elastyczna, „gumowata”.</a:t>
            </a:r>
            <a:endParaRPr lang="pl-PL" dirty="0"/>
          </a:p>
          <a:p>
            <a:r>
              <a:rPr lang="pl-PL" b="1" dirty="0">
                <a:ea typeface="+mn-lt"/>
                <a:cs typeface="+mn-lt"/>
              </a:rPr>
              <a:t>Kość 2</a:t>
            </a:r>
            <a:r>
              <a:rPr lang="pl-PL" dirty="0">
                <a:ea typeface="+mn-lt"/>
                <a:cs typeface="+mn-lt"/>
              </a:rPr>
              <a:t> – wypalamy w płomieniu (np. nad palnikiem lub świeczką).</a:t>
            </a:r>
            <a:endParaRPr lang="pl-PL" dirty="0"/>
          </a:p>
          <a:p>
            <a:pPr lvl="1"/>
            <a:r>
              <a:rPr lang="pl-PL" dirty="0">
                <a:ea typeface="+mn-lt"/>
                <a:cs typeface="+mn-lt"/>
              </a:rPr>
              <a:t>Wypalanie niszczy białkowy składnik kości – kolagen, który odpowiada za sprężystość.</a:t>
            </a:r>
            <a:endParaRPr lang="pl-PL" dirty="0"/>
          </a:p>
          <a:p>
            <a:pPr lvl="1"/>
            <a:r>
              <a:rPr lang="pl-PL" dirty="0">
                <a:ea typeface="+mn-lt"/>
                <a:cs typeface="+mn-lt"/>
              </a:rPr>
              <a:t>Zostają tylko sole mineralne, więc kość staje się bardzo krucha i łatwo się łamie.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013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616653-17DD-2749-3A66-8DD04174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484" y="1589869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Dziękuję</a:t>
            </a:r>
            <a:b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za</a:t>
            </a:r>
            <a:b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uwagę.</a:t>
            </a:r>
            <a:b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733971-9F81-9EE1-FACF-0459A10C0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419" y="5511647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079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2E95BD-FF7A-B370-6F59-7A7E635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tkanka kostna?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49B269-29FD-2C07-2CDD-1F7E9F66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1315" cy="32543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Jest to jedna z tkanek łącznych. Jest ona zbudowana z komórek kostnych oraz substancji między komórkowej z dużą ilością soli mineralnych nadających tkance twardość oraz włókien kolagenowych odpowiadających za elastyczność kości.</a:t>
            </a:r>
          </a:p>
        </p:txBody>
      </p:sp>
    </p:spTree>
    <p:extLst>
      <p:ext uri="{BB962C8B-B14F-4D97-AF65-F5344CB8AC3E}">
        <p14:creationId xmlns:p14="http://schemas.microsoft.com/office/powerpoint/2010/main" val="160727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7F1821-FD71-AFB6-BBF6-0A0C4588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występuje tkanka kostna: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80A94F-8E68-8DF5-88B0-20FA884A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90" y="1614468"/>
            <a:ext cx="7516975" cy="33767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4400" dirty="0"/>
              <a:t>Występuje w całym szkielecie kręgowców budując kości długie, krótkie, płaskie i różnokształtne.  </a:t>
            </a:r>
          </a:p>
        </p:txBody>
      </p:sp>
    </p:spTree>
    <p:extLst>
      <p:ext uri="{BB962C8B-B14F-4D97-AF65-F5344CB8AC3E}">
        <p14:creationId xmlns:p14="http://schemas.microsoft.com/office/powerpoint/2010/main" val="98391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FE132A-660D-1830-31C3-4DDB4504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pełni funkcję?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E6256E-C77B-F247-0E33-8C60FA4E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24" y="1687914"/>
            <a:ext cx="7379425" cy="4030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Buduje szkielet, który jako rusztowanie całego organizmu musi być wytrzymały.</a:t>
            </a:r>
          </a:p>
          <a:p>
            <a:r>
              <a:rPr lang="pl-PL" dirty="0"/>
              <a:t>Stanowi magazyn soli mineralnych</a:t>
            </a:r>
          </a:p>
          <a:p>
            <a:r>
              <a:rPr lang="pl-PL" dirty="0"/>
              <a:t>Miejsce przyczepu dla mięśni szkieletowych, umożliwiając ruch.</a:t>
            </a:r>
          </a:p>
          <a:p>
            <a:r>
              <a:rPr lang="pl-PL" dirty="0"/>
              <a:t>Zabezpiecza szpik kostny.</a:t>
            </a:r>
          </a:p>
        </p:txBody>
      </p:sp>
    </p:spTree>
    <p:extLst>
      <p:ext uri="{BB962C8B-B14F-4D97-AF65-F5344CB8AC3E}">
        <p14:creationId xmlns:p14="http://schemas.microsoft.com/office/powerpoint/2010/main" val="230803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C090465-CCC4-8CF7-EFA1-C9DAA048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240971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 i to tyle...</a:t>
            </a:r>
            <a:b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Więcej od nas podręcznik nie wymaga.</a:t>
            </a:r>
          </a:p>
        </p:txBody>
      </p:sp>
    </p:spTree>
    <p:extLst>
      <p:ext uri="{BB962C8B-B14F-4D97-AF65-F5344CB8AC3E}">
        <p14:creationId xmlns:p14="http://schemas.microsoft.com/office/powerpoint/2010/main" val="3136069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449944-6A6B-3735-CFC0-A6E5DB8CF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16BFDF0-59F9-9825-F635-3F79617F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E17F0C-C68B-F959-5777-129FC434B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5746D8-7BDB-9101-99D2-6D0921F2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240971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pl-PL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Ale tu jeszcze kilka ciekawostek/ rzeczy, które chce, żebyście wiedzieli.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853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A59434-AD22-0AE8-450D-738E04C3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3315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Tkanka kostna dzieli się </a:t>
            </a:r>
            <a:br>
              <a:rPr lang="pl-PL" dirty="0"/>
            </a:br>
            <a:r>
              <a:rPr lang="pl-PL" dirty="0"/>
              <a:t>ze względu na budowę na: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E6DDDB-0F49-6B73-9F78-60E3F8ACA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5" y="1806768"/>
            <a:ext cx="5157787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dirty="0"/>
              <a:t>Tkankę kostną zbitą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C824EC-5CAF-7DAA-03E9-D261042DB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25" y="2664173"/>
            <a:ext cx="5157787" cy="24285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pl-PL" dirty="0"/>
              <a:t>Jest zbudowana ze ściśle przylegających do siebie blaszek kostnych. Układają się one w charakterystyczne pierścienie wokół kanałów, których biegną naczynia </a:t>
            </a:r>
            <a:r>
              <a:rPr lang="pl-PL"/>
              <a:t>krwionośne i nerwy.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253242-8DC4-0DD2-21DF-A0221A4CD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9563" y="1806768"/>
            <a:ext cx="5183188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dirty="0"/>
              <a:t>Tkankę kostną gąbczasta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422D487-41E3-2DA8-D79B-42442509F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41607" y="2630679"/>
            <a:ext cx="5451144" cy="35422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pl-PL" dirty="0"/>
              <a:t>Jest zbudowana z drobnych beleczek kostnych, między którymi występują wolne przestrzenie. Dzięki temu kość może wytrzymać duże obciążenie mechaniczne. W przestrzeniach między beleczkami znajduje się szpik kostny.</a:t>
            </a:r>
          </a:p>
        </p:txBody>
      </p:sp>
      <p:sp>
        <p:nvSpPr>
          <p:cNvPr id="7" name="Strzałka: w lewo 6">
            <a:extLst>
              <a:ext uri="{FF2B5EF4-FFF2-40B4-BE49-F238E27FC236}">
                <a16:creationId xmlns:a16="http://schemas.microsoft.com/office/drawing/2014/main" id="{B4F660AF-FF6C-1AED-ED73-6D01D78EACC1}"/>
              </a:ext>
            </a:extLst>
          </p:cNvPr>
          <p:cNvSpPr/>
          <p:nvPr/>
        </p:nvSpPr>
        <p:spPr>
          <a:xfrm rot="-3000000">
            <a:off x="2379924" y="1301350"/>
            <a:ext cx="918173" cy="6885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trzałka: w lewo 7">
            <a:extLst>
              <a:ext uri="{FF2B5EF4-FFF2-40B4-BE49-F238E27FC236}">
                <a16:creationId xmlns:a16="http://schemas.microsoft.com/office/drawing/2014/main" id="{3F294B74-7305-8528-F8CA-1ABB6251CF7C}"/>
              </a:ext>
            </a:extLst>
          </p:cNvPr>
          <p:cNvSpPr/>
          <p:nvPr/>
        </p:nvSpPr>
        <p:spPr>
          <a:xfrm rot="13800000">
            <a:off x="8902978" y="1301349"/>
            <a:ext cx="918173" cy="6885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14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szkic, rysowanie, clipart, ilustracja&#10;&#10;Zawartość wygenerowana przez AI może być niepoprawna.">
            <a:extLst>
              <a:ext uri="{FF2B5EF4-FFF2-40B4-BE49-F238E27FC236}">
                <a16:creationId xmlns:a16="http://schemas.microsoft.com/office/drawing/2014/main" id="{5F5F6529-05C5-5A3D-29B3-10672E15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" r="4247" b="-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2C216E-7B30-21BA-1390-8D462DDF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2" y="-2104"/>
            <a:ext cx="10515600" cy="1325563"/>
          </a:xfrm>
        </p:spPr>
        <p:txBody>
          <a:bodyPr/>
          <a:lstStyle/>
          <a:p>
            <a:r>
              <a:rPr lang="pl-PL" dirty="0"/>
              <a:t>Skład tkanki kostnej</a:t>
            </a:r>
          </a:p>
        </p:txBody>
      </p:sp>
      <p:pic>
        <p:nvPicPr>
          <p:cNvPr id="3" name="Obraz 2" descr="Obraz zawierający tekst, Czcionka, Grafika, design&#10;&#10;Zawartość wygenerowana przez AI może być niepoprawna.">
            <a:extLst>
              <a:ext uri="{FF2B5EF4-FFF2-40B4-BE49-F238E27FC236}">
                <a16:creationId xmlns:a16="http://schemas.microsoft.com/office/drawing/2014/main" id="{48B72E60-3759-1D5C-B2F8-A195E010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388"/>
            <a:ext cx="12192000" cy="59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5994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Motyw pakietu Office</vt:lpstr>
      <vt:lpstr>Tkanka kostna</vt:lpstr>
      <vt:lpstr>Czym jest tkanka kostna?</vt:lpstr>
      <vt:lpstr>Gdzie występuje tkanka kostna:</vt:lpstr>
      <vt:lpstr>Jakie pełni funkcję?</vt:lpstr>
      <vt:lpstr>No i to tyle... Więcej od nas podręcznik nie wymaga.</vt:lpstr>
      <vt:lpstr>Ale tu jeszcze kilka ciekawostek/ rzeczy, które chce, żebyście wiedzieli.</vt:lpstr>
      <vt:lpstr>Tkanka kostna dzieli się  ze względu na budowę na:</vt:lpstr>
      <vt:lpstr>Prezentacja programu PowerPoint</vt:lpstr>
      <vt:lpstr>Skład tkanki kostnej</vt:lpstr>
      <vt:lpstr>Co chcę, żebyście z tego zapamiętali?</vt:lpstr>
      <vt:lpstr>Jak można to sprawdzić? Robiąc eksperyment.</vt:lpstr>
      <vt:lpstr>Dziękuję za uwagę.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213</cp:revision>
  <dcterms:created xsi:type="dcterms:W3CDTF">2025-09-22T07:30:35Z</dcterms:created>
  <dcterms:modified xsi:type="dcterms:W3CDTF">2025-09-22T19:50:06Z</dcterms:modified>
</cp:coreProperties>
</file>