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35641-9F15-446F-8C74-CD3331C450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8BD5A9-0F9E-4542-B460-F7AF3F583F86}">
      <dgm:prSet phldrT="[Text]"/>
      <dgm:spPr/>
      <dgm:t>
        <a:bodyPr/>
        <a:lstStyle/>
        <a:p>
          <a:r>
            <a:rPr lang="en-US" dirty="0"/>
            <a:t>Monday</a:t>
          </a:r>
        </a:p>
      </dgm:t>
    </dgm:pt>
    <dgm:pt modelId="{3BAD7951-A517-4240-9FDE-0B383135A3CE}" type="parTrans" cxnId="{EA41D90A-91C3-4A27-8DA1-94A342D1B28B}">
      <dgm:prSet/>
      <dgm:spPr/>
      <dgm:t>
        <a:bodyPr/>
        <a:lstStyle/>
        <a:p>
          <a:endParaRPr lang="en-US"/>
        </a:p>
      </dgm:t>
    </dgm:pt>
    <dgm:pt modelId="{2A0CF7F9-472F-40AB-8688-B34393FF20BC}" type="sibTrans" cxnId="{EA41D90A-91C3-4A27-8DA1-94A342D1B28B}">
      <dgm:prSet/>
      <dgm:spPr/>
      <dgm:t>
        <a:bodyPr/>
        <a:lstStyle/>
        <a:p>
          <a:endParaRPr lang="en-US"/>
        </a:p>
      </dgm:t>
    </dgm:pt>
    <dgm:pt modelId="{413A47AA-9B73-48C6-A5CC-1F544E6C251C}">
      <dgm:prSet phldrT="[Text]"/>
      <dgm:spPr/>
      <dgm:t>
        <a:bodyPr/>
        <a:lstStyle/>
        <a:p>
          <a:r>
            <a:rPr lang="en-US" dirty="0"/>
            <a:t>Tues-Thurs</a:t>
          </a:r>
        </a:p>
      </dgm:t>
    </dgm:pt>
    <dgm:pt modelId="{D2502D9F-FB26-4B69-80B6-453C258E5B57}" type="parTrans" cxnId="{B410259D-E103-4457-ABCE-2780C0C4ACC7}">
      <dgm:prSet/>
      <dgm:spPr/>
      <dgm:t>
        <a:bodyPr/>
        <a:lstStyle/>
        <a:p>
          <a:endParaRPr lang="en-US"/>
        </a:p>
      </dgm:t>
    </dgm:pt>
    <dgm:pt modelId="{91D84FC9-19C8-459B-860B-4D1D12514861}" type="sibTrans" cxnId="{B410259D-E103-4457-ABCE-2780C0C4ACC7}">
      <dgm:prSet/>
      <dgm:spPr/>
      <dgm:t>
        <a:bodyPr/>
        <a:lstStyle/>
        <a:p>
          <a:endParaRPr lang="en-US"/>
        </a:p>
      </dgm:t>
    </dgm:pt>
    <dgm:pt modelId="{26FF1D7B-6A25-4D23-8A3E-BC3CCD1D2DF9}">
      <dgm:prSet phldrT="[Text]"/>
      <dgm:spPr/>
      <dgm:t>
        <a:bodyPr/>
        <a:lstStyle/>
        <a:p>
          <a:r>
            <a:rPr lang="en-US" dirty="0"/>
            <a:t>Friday</a:t>
          </a:r>
        </a:p>
      </dgm:t>
    </dgm:pt>
    <dgm:pt modelId="{F0331004-4D76-4251-BA93-614FD8434796}" type="parTrans" cxnId="{E28B92AF-F16D-410E-B5A2-E532279A66E0}">
      <dgm:prSet/>
      <dgm:spPr/>
      <dgm:t>
        <a:bodyPr/>
        <a:lstStyle/>
        <a:p>
          <a:endParaRPr lang="en-US"/>
        </a:p>
      </dgm:t>
    </dgm:pt>
    <dgm:pt modelId="{35418723-A3B8-4264-BBA3-6CA13192AECD}" type="sibTrans" cxnId="{E28B92AF-F16D-410E-B5A2-E532279A66E0}">
      <dgm:prSet/>
      <dgm:spPr/>
      <dgm:t>
        <a:bodyPr/>
        <a:lstStyle/>
        <a:p>
          <a:endParaRPr lang="en-US"/>
        </a:p>
      </dgm:t>
    </dgm:pt>
    <dgm:pt modelId="{1304F2A1-7E42-44EB-88D8-12258251655D}" type="pres">
      <dgm:prSet presAssocID="{7AE35641-9F15-446F-8C74-CD3331C45023}" presName="Name0" presStyleCnt="0">
        <dgm:presLayoutVars>
          <dgm:dir/>
          <dgm:resizeHandles val="exact"/>
        </dgm:presLayoutVars>
      </dgm:prSet>
      <dgm:spPr/>
    </dgm:pt>
    <dgm:pt modelId="{F919A947-871A-4622-AA34-DD023F028706}" type="pres">
      <dgm:prSet presAssocID="{858BD5A9-0F9E-4542-B460-F7AF3F583F86}" presName="node" presStyleLbl="node1" presStyleIdx="0" presStyleCnt="3">
        <dgm:presLayoutVars>
          <dgm:bulletEnabled val="1"/>
        </dgm:presLayoutVars>
      </dgm:prSet>
      <dgm:spPr/>
    </dgm:pt>
    <dgm:pt modelId="{EF8DA353-25A7-47D4-B1F7-071235754CFE}" type="pres">
      <dgm:prSet presAssocID="{2A0CF7F9-472F-40AB-8688-B34393FF20BC}" presName="sibTrans" presStyleLbl="sibTrans2D1" presStyleIdx="0" presStyleCnt="2"/>
      <dgm:spPr/>
    </dgm:pt>
    <dgm:pt modelId="{2991744F-1A04-47F6-92E2-A11CBBA3E0AD}" type="pres">
      <dgm:prSet presAssocID="{2A0CF7F9-472F-40AB-8688-B34393FF20BC}" presName="connectorText" presStyleLbl="sibTrans2D1" presStyleIdx="0" presStyleCnt="2"/>
      <dgm:spPr/>
    </dgm:pt>
    <dgm:pt modelId="{DDFF889E-1A91-40F8-8749-13EBB5CE71B5}" type="pres">
      <dgm:prSet presAssocID="{413A47AA-9B73-48C6-A5CC-1F544E6C251C}" presName="node" presStyleLbl="node1" presStyleIdx="1" presStyleCnt="3">
        <dgm:presLayoutVars>
          <dgm:bulletEnabled val="1"/>
        </dgm:presLayoutVars>
      </dgm:prSet>
      <dgm:spPr/>
    </dgm:pt>
    <dgm:pt modelId="{2205D03F-91BD-4EE0-AEA1-FE9E0DEAA46C}" type="pres">
      <dgm:prSet presAssocID="{91D84FC9-19C8-459B-860B-4D1D12514861}" presName="sibTrans" presStyleLbl="sibTrans2D1" presStyleIdx="1" presStyleCnt="2"/>
      <dgm:spPr/>
    </dgm:pt>
    <dgm:pt modelId="{C4311E11-B9EB-4824-A685-A9409C07D991}" type="pres">
      <dgm:prSet presAssocID="{91D84FC9-19C8-459B-860B-4D1D12514861}" presName="connectorText" presStyleLbl="sibTrans2D1" presStyleIdx="1" presStyleCnt="2"/>
      <dgm:spPr/>
    </dgm:pt>
    <dgm:pt modelId="{1C5B57C9-D1C9-4016-85D7-1ABC77C5D24C}" type="pres">
      <dgm:prSet presAssocID="{26FF1D7B-6A25-4D23-8A3E-BC3CCD1D2DF9}" presName="node" presStyleLbl="node1" presStyleIdx="2" presStyleCnt="3">
        <dgm:presLayoutVars>
          <dgm:bulletEnabled val="1"/>
        </dgm:presLayoutVars>
      </dgm:prSet>
      <dgm:spPr/>
    </dgm:pt>
  </dgm:ptLst>
  <dgm:cxnLst>
    <dgm:cxn modelId="{EA41D90A-91C3-4A27-8DA1-94A342D1B28B}" srcId="{7AE35641-9F15-446F-8C74-CD3331C45023}" destId="{858BD5A9-0F9E-4542-B460-F7AF3F583F86}" srcOrd="0" destOrd="0" parTransId="{3BAD7951-A517-4240-9FDE-0B383135A3CE}" sibTransId="{2A0CF7F9-472F-40AB-8688-B34393FF20BC}"/>
    <dgm:cxn modelId="{0DFA4510-2AD4-4E9D-A3E0-9FAC8157D90E}" type="presOf" srcId="{858BD5A9-0F9E-4542-B460-F7AF3F583F86}" destId="{F919A947-871A-4622-AA34-DD023F028706}" srcOrd="0" destOrd="0" presId="urn:microsoft.com/office/officeart/2005/8/layout/process1"/>
    <dgm:cxn modelId="{F17CAE2D-592F-412F-89FE-C69D862D9E75}" type="presOf" srcId="{2A0CF7F9-472F-40AB-8688-B34393FF20BC}" destId="{EF8DA353-25A7-47D4-B1F7-071235754CFE}" srcOrd="0" destOrd="0" presId="urn:microsoft.com/office/officeart/2005/8/layout/process1"/>
    <dgm:cxn modelId="{A7037A70-FC67-459F-8CAE-CFF18AEEEB9E}" type="presOf" srcId="{413A47AA-9B73-48C6-A5CC-1F544E6C251C}" destId="{DDFF889E-1A91-40F8-8749-13EBB5CE71B5}" srcOrd="0" destOrd="0" presId="urn:microsoft.com/office/officeart/2005/8/layout/process1"/>
    <dgm:cxn modelId="{318D0385-03CF-40DD-9C07-E5F535B8FEB0}" type="presOf" srcId="{7AE35641-9F15-446F-8C74-CD3331C45023}" destId="{1304F2A1-7E42-44EB-88D8-12258251655D}" srcOrd="0" destOrd="0" presId="urn:microsoft.com/office/officeart/2005/8/layout/process1"/>
    <dgm:cxn modelId="{0BEFA795-81DF-466C-B0B1-7BBF491D3E0A}" type="presOf" srcId="{91D84FC9-19C8-459B-860B-4D1D12514861}" destId="{C4311E11-B9EB-4824-A685-A9409C07D991}" srcOrd="1" destOrd="0" presId="urn:microsoft.com/office/officeart/2005/8/layout/process1"/>
    <dgm:cxn modelId="{B410259D-E103-4457-ABCE-2780C0C4ACC7}" srcId="{7AE35641-9F15-446F-8C74-CD3331C45023}" destId="{413A47AA-9B73-48C6-A5CC-1F544E6C251C}" srcOrd="1" destOrd="0" parTransId="{D2502D9F-FB26-4B69-80B6-453C258E5B57}" sibTransId="{91D84FC9-19C8-459B-860B-4D1D12514861}"/>
    <dgm:cxn modelId="{A9A913AB-0047-4A29-8027-A59611672150}" type="presOf" srcId="{91D84FC9-19C8-459B-860B-4D1D12514861}" destId="{2205D03F-91BD-4EE0-AEA1-FE9E0DEAA46C}" srcOrd="0" destOrd="0" presId="urn:microsoft.com/office/officeart/2005/8/layout/process1"/>
    <dgm:cxn modelId="{E28B92AF-F16D-410E-B5A2-E532279A66E0}" srcId="{7AE35641-9F15-446F-8C74-CD3331C45023}" destId="{26FF1D7B-6A25-4D23-8A3E-BC3CCD1D2DF9}" srcOrd="2" destOrd="0" parTransId="{F0331004-4D76-4251-BA93-614FD8434796}" sibTransId="{35418723-A3B8-4264-BBA3-6CA13192AECD}"/>
    <dgm:cxn modelId="{F1B9F9CD-69D4-4745-BE3A-659A43568288}" type="presOf" srcId="{2A0CF7F9-472F-40AB-8688-B34393FF20BC}" destId="{2991744F-1A04-47F6-92E2-A11CBBA3E0AD}" srcOrd="1" destOrd="0" presId="urn:microsoft.com/office/officeart/2005/8/layout/process1"/>
    <dgm:cxn modelId="{9CEBD3EF-89BD-4D5C-B2F7-5C1D71FA963E}" type="presOf" srcId="{26FF1D7B-6A25-4D23-8A3E-BC3CCD1D2DF9}" destId="{1C5B57C9-D1C9-4016-85D7-1ABC77C5D24C}" srcOrd="0" destOrd="0" presId="urn:microsoft.com/office/officeart/2005/8/layout/process1"/>
    <dgm:cxn modelId="{D082994E-F5CC-4FBB-B8C0-F2BBBFCEEFA7}" type="presParOf" srcId="{1304F2A1-7E42-44EB-88D8-12258251655D}" destId="{F919A947-871A-4622-AA34-DD023F028706}" srcOrd="0" destOrd="0" presId="urn:microsoft.com/office/officeart/2005/8/layout/process1"/>
    <dgm:cxn modelId="{20A0D01E-8414-42E8-99E4-F199760FCA0C}" type="presParOf" srcId="{1304F2A1-7E42-44EB-88D8-12258251655D}" destId="{EF8DA353-25A7-47D4-B1F7-071235754CFE}" srcOrd="1" destOrd="0" presId="urn:microsoft.com/office/officeart/2005/8/layout/process1"/>
    <dgm:cxn modelId="{E3542628-D7D7-4249-B8D7-156C66D33224}" type="presParOf" srcId="{EF8DA353-25A7-47D4-B1F7-071235754CFE}" destId="{2991744F-1A04-47F6-92E2-A11CBBA3E0AD}" srcOrd="0" destOrd="0" presId="urn:microsoft.com/office/officeart/2005/8/layout/process1"/>
    <dgm:cxn modelId="{104EB069-41F1-479C-A4C9-76AECAF94471}" type="presParOf" srcId="{1304F2A1-7E42-44EB-88D8-12258251655D}" destId="{DDFF889E-1A91-40F8-8749-13EBB5CE71B5}" srcOrd="2" destOrd="0" presId="urn:microsoft.com/office/officeart/2005/8/layout/process1"/>
    <dgm:cxn modelId="{A56C3E34-F4E9-4E53-8B4C-62FCDDEAB80F}" type="presParOf" srcId="{1304F2A1-7E42-44EB-88D8-12258251655D}" destId="{2205D03F-91BD-4EE0-AEA1-FE9E0DEAA46C}" srcOrd="3" destOrd="0" presId="urn:microsoft.com/office/officeart/2005/8/layout/process1"/>
    <dgm:cxn modelId="{FE1C2CBE-07A5-4AC5-B61A-3D1A3BA5EE74}" type="presParOf" srcId="{2205D03F-91BD-4EE0-AEA1-FE9E0DEAA46C}" destId="{C4311E11-B9EB-4824-A685-A9409C07D991}" srcOrd="0" destOrd="0" presId="urn:microsoft.com/office/officeart/2005/8/layout/process1"/>
    <dgm:cxn modelId="{D648E784-6F73-49BB-8571-B0448D238929}" type="presParOf" srcId="{1304F2A1-7E42-44EB-88D8-12258251655D}" destId="{1C5B57C9-D1C9-4016-85D7-1ABC77C5D24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9A947-871A-4622-AA34-DD023F028706}">
      <dsp:nvSpPr>
        <dsp:cNvPr id="0" name=""/>
        <dsp:cNvSpPr/>
      </dsp:nvSpPr>
      <dsp:spPr>
        <a:xfrm>
          <a:off x="7143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Monday</a:t>
          </a:r>
        </a:p>
      </dsp:txBody>
      <dsp:txXfrm>
        <a:off x="44665" y="520350"/>
        <a:ext cx="2060143" cy="1206068"/>
      </dsp:txXfrm>
    </dsp:sp>
    <dsp:sp modelId="{EF8DA353-25A7-47D4-B1F7-071235754CFE}">
      <dsp:nvSpPr>
        <dsp:cNvPr id="0" name=""/>
        <dsp:cNvSpPr/>
      </dsp:nvSpPr>
      <dsp:spPr>
        <a:xfrm>
          <a:off x="2355850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964526"/>
        <a:ext cx="316861" cy="317716"/>
      </dsp:txXfrm>
    </dsp:sp>
    <dsp:sp modelId="{DDFF889E-1A91-40F8-8749-13EBB5CE71B5}">
      <dsp:nvSpPr>
        <dsp:cNvPr id="0" name=""/>
        <dsp:cNvSpPr/>
      </dsp:nvSpPr>
      <dsp:spPr>
        <a:xfrm>
          <a:off x="2996406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Tues-Thurs</a:t>
          </a:r>
        </a:p>
      </dsp:txBody>
      <dsp:txXfrm>
        <a:off x="3033928" y="520350"/>
        <a:ext cx="2060143" cy="1206068"/>
      </dsp:txXfrm>
    </dsp:sp>
    <dsp:sp modelId="{2205D03F-91BD-4EE0-AEA1-FE9E0DEAA46C}">
      <dsp:nvSpPr>
        <dsp:cNvPr id="0" name=""/>
        <dsp:cNvSpPr/>
      </dsp:nvSpPr>
      <dsp:spPr>
        <a:xfrm>
          <a:off x="5345112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964526"/>
        <a:ext cx="316861" cy="317716"/>
      </dsp:txXfrm>
    </dsp:sp>
    <dsp:sp modelId="{1C5B57C9-D1C9-4016-85D7-1ABC77C5D24C}">
      <dsp:nvSpPr>
        <dsp:cNvPr id="0" name=""/>
        <dsp:cNvSpPr/>
      </dsp:nvSpPr>
      <dsp:spPr>
        <a:xfrm>
          <a:off x="5985668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Friday</a:t>
          </a:r>
        </a:p>
      </dsp:txBody>
      <dsp:txXfrm>
        <a:off x="6023190" y="520350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67567" y="2651752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62589" y="1652233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Backlog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Planning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Backlog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Review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Retro-</a:t>
            </a:r>
            <a:r>
              <a:rPr lang="en-US" sz="1000" dirty="0" err="1"/>
              <a:t>spective</a:t>
            </a:r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Releasable Increment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71542" y="4650797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FE159-1361-445C-B74C-EA6DAEF86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307525"/>
              </p:ext>
            </p:extLst>
          </p:nvPr>
        </p:nvGraphicFramePr>
        <p:xfrm>
          <a:off x="1955282" y="543726"/>
          <a:ext cx="8128000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250B0C-0652-498C-BAC1-713B0A4235D0}"/>
              </a:ext>
            </a:extLst>
          </p:cNvPr>
          <p:cNvSpPr txBox="1"/>
          <p:nvPr/>
        </p:nvSpPr>
        <p:spPr>
          <a:xfrm>
            <a:off x="2032000" y="2547257"/>
            <a:ext cx="2101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Monday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Plan sprint: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Weekly sprint goal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Pull backlog items for the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hour of the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1661C-5A2C-40B1-B7AB-F584620EBD18}"/>
              </a:ext>
            </a:extLst>
          </p:cNvPr>
          <p:cNvSpPr txBox="1"/>
          <p:nvPr/>
        </p:nvSpPr>
        <p:spPr>
          <a:xfrm>
            <a:off x="5121469" y="2547257"/>
            <a:ext cx="2101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E7F77-B9A7-4C41-A5E8-429F3D5C056D}"/>
              </a:ext>
            </a:extLst>
          </p:cNvPr>
          <p:cNvSpPr txBox="1"/>
          <p:nvPr/>
        </p:nvSpPr>
        <p:spPr>
          <a:xfrm>
            <a:off x="8058539" y="2547257"/>
            <a:ext cx="2101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retrospective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 and the last hour of the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60CEB-1283-4267-87F3-D5145B1F07C1}"/>
              </a:ext>
            </a:extLst>
          </p:cNvPr>
          <p:cNvSpPr txBox="1"/>
          <p:nvPr/>
        </p:nvSpPr>
        <p:spPr>
          <a:xfrm>
            <a:off x="2108718" y="359060"/>
            <a:ext cx="7977673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35615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121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14</cp:revision>
  <dcterms:created xsi:type="dcterms:W3CDTF">2020-08-20T16:04:50Z</dcterms:created>
  <dcterms:modified xsi:type="dcterms:W3CDTF">2020-08-25T11:28:32Z</dcterms:modified>
</cp:coreProperties>
</file>