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28E1A-6499-4E21-8ECA-EBB288CC76DB}"/>
              </a:ext>
            </a:extLst>
          </p:cNvPr>
          <p:cNvSpPr/>
          <p:nvPr/>
        </p:nvSpPr>
        <p:spPr>
          <a:xfrm>
            <a:off x="3560356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0615A-FB0B-4788-B760-2038AE6F7B58}"/>
              </a:ext>
            </a:extLst>
          </p:cNvPr>
          <p:cNvCxnSpPr>
            <a:cxnSpLocks/>
          </p:cNvCxnSpPr>
          <p:nvPr/>
        </p:nvCxnSpPr>
        <p:spPr>
          <a:xfrm>
            <a:off x="3468132" y="1233377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CD544-6697-401F-BD7E-BF875035B12F}"/>
              </a:ext>
            </a:extLst>
          </p:cNvPr>
          <p:cNvCxnSpPr>
            <a:cxnSpLocks/>
          </p:cNvCxnSpPr>
          <p:nvPr/>
        </p:nvCxnSpPr>
        <p:spPr>
          <a:xfrm>
            <a:off x="3468132" y="2661684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51B7C-66DA-4642-9256-C001C2AD4C3C}"/>
              </a:ext>
            </a:extLst>
          </p:cNvPr>
          <p:cNvCxnSpPr>
            <a:cxnSpLocks/>
          </p:cNvCxnSpPr>
          <p:nvPr/>
        </p:nvCxnSpPr>
        <p:spPr>
          <a:xfrm>
            <a:off x="3468132" y="4143154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20683-280C-4706-BD4B-66BEBD440A2A}"/>
              </a:ext>
            </a:extLst>
          </p:cNvPr>
          <p:cNvCxnSpPr>
            <a:cxnSpLocks/>
          </p:cNvCxnSpPr>
          <p:nvPr/>
        </p:nvCxnSpPr>
        <p:spPr>
          <a:xfrm>
            <a:off x="3468132" y="5567917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" y="4638815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1595450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325125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58B79-8178-4671-A574-7D68F9512F68}"/>
              </a:ext>
            </a:extLst>
          </p:cNvPr>
          <p:cNvSpPr txBox="1"/>
          <p:nvPr/>
        </p:nvSpPr>
        <p:spPr>
          <a:xfrm>
            <a:off x="93088" y="2129607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Shelly, CFO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C591A-57F8-4DA8-AA43-3B2AFDBE10DF}"/>
              </a:ext>
            </a:extLst>
          </p:cNvPr>
          <p:cNvSpPr txBox="1"/>
          <p:nvPr/>
        </p:nvSpPr>
        <p:spPr>
          <a:xfrm>
            <a:off x="93089" y="3782896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Mary, 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CB6F-ABC7-42B6-8C1D-2665B5D3835F}"/>
              </a:ext>
            </a:extLst>
          </p:cNvPr>
          <p:cNvSpPr txBox="1"/>
          <p:nvPr/>
        </p:nvSpPr>
        <p:spPr>
          <a:xfrm>
            <a:off x="93087" y="5164772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CMO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14766-08D0-4E84-A847-F42FFD150823}"/>
              </a:ext>
            </a:extLst>
          </p:cNvPr>
          <p:cNvSpPr/>
          <p:nvPr/>
        </p:nvSpPr>
        <p:spPr>
          <a:xfrm>
            <a:off x="878480" y="634314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Alignment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BCD539-AD36-4CDB-95E0-999A4F9A32C2}"/>
              </a:ext>
            </a:extLst>
          </p:cNvPr>
          <p:cNvSpPr/>
          <p:nvPr/>
        </p:nvSpPr>
        <p:spPr>
          <a:xfrm>
            <a:off x="2093561" y="630330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Relationship Goal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1E07C-1CCD-445B-BBEA-F79F4E68D8CD}"/>
              </a:ext>
            </a:extLst>
          </p:cNvPr>
          <p:cNvSpPr/>
          <p:nvPr/>
        </p:nvSpPr>
        <p:spPr>
          <a:xfrm>
            <a:off x="6054852" y="638972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5BBB-A19B-44A2-BE35-B29ACCBBE093}"/>
              </a:ext>
            </a:extLst>
          </p:cNvPr>
          <p:cNvSpPr/>
          <p:nvPr/>
        </p:nvSpPr>
        <p:spPr>
          <a:xfrm>
            <a:off x="8549349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AF627-1A98-4B5E-BE47-9DB3C8A8F74E}"/>
              </a:ext>
            </a:extLst>
          </p:cNvPr>
          <p:cNvCxnSpPr>
            <a:cxnSpLocks/>
          </p:cNvCxnSpPr>
          <p:nvPr/>
        </p:nvCxnSpPr>
        <p:spPr>
          <a:xfrm>
            <a:off x="878480" y="123337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A7663C-E390-40E1-8B23-7CA313E31BC6}"/>
              </a:ext>
            </a:extLst>
          </p:cNvPr>
          <p:cNvCxnSpPr>
            <a:cxnSpLocks/>
          </p:cNvCxnSpPr>
          <p:nvPr/>
        </p:nvCxnSpPr>
        <p:spPr>
          <a:xfrm>
            <a:off x="878480" y="2661684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2B2E0-E42F-468C-AFA8-8701B801F8E5}"/>
              </a:ext>
            </a:extLst>
          </p:cNvPr>
          <p:cNvCxnSpPr>
            <a:cxnSpLocks/>
          </p:cNvCxnSpPr>
          <p:nvPr/>
        </p:nvCxnSpPr>
        <p:spPr>
          <a:xfrm>
            <a:off x="991174" y="4143154"/>
            <a:ext cx="20226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CEE8D2-060B-4B0C-8126-1C3FFD31656F}"/>
              </a:ext>
            </a:extLst>
          </p:cNvPr>
          <p:cNvCxnSpPr>
            <a:cxnSpLocks/>
          </p:cNvCxnSpPr>
          <p:nvPr/>
        </p:nvCxnSpPr>
        <p:spPr>
          <a:xfrm>
            <a:off x="878480" y="556791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B6DE66B7-687C-49E7-AC9B-79076E29BB4E}"/>
              </a:ext>
            </a:extLst>
          </p:cNvPr>
          <p:cNvSpPr/>
          <p:nvPr/>
        </p:nvSpPr>
        <p:spPr>
          <a:xfrm>
            <a:off x="991174" y="4297723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Experience Platform</a:t>
            </a:r>
          </a:p>
        </p:txBody>
      </p: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EB02CAB9-D8BA-489D-9FFC-87B7A4EA3B84}"/>
              </a:ext>
            </a:extLst>
          </p:cNvPr>
          <p:cNvSpPr/>
          <p:nvPr/>
        </p:nvSpPr>
        <p:spPr>
          <a:xfrm>
            <a:off x="3468132" y="4290303"/>
            <a:ext cx="988538" cy="53648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visits on LI and requests to connect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924E958E-2274-42F2-928B-CC6DB6EC2E6B}"/>
              </a:ext>
            </a:extLst>
          </p:cNvPr>
          <p:cNvSpPr/>
          <p:nvPr/>
        </p:nvSpPr>
        <p:spPr>
          <a:xfrm>
            <a:off x="422160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 Digital Transformation Whitepaper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3C39D7-45DC-47CF-A529-6D39D11007C4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906719" y="4882465"/>
            <a:ext cx="370567" cy="25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2B91189C-89F8-426A-AC27-82C7BDBC6BBE}"/>
              </a:ext>
            </a:extLst>
          </p:cNvPr>
          <p:cNvSpPr/>
          <p:nvPr/>
        </p:nvSpPr>
        <p:spPr>
          <a:xfrm>
            <a:off x="6096000" y="4245482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Digital trends</a:t>
            </a:r>
          </a:p>
        </p:txBody>
      </p: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93AC6E78-F997-4C3C-929E-602063C945DB}"/>
              </a:ext>
            </a:extLst>
          </p:cNvPr>
          <p:cNvSpPr/>
          <p:nvPr/>
        </p:nvSpPr>
        <p:spPr>
          <a:xfrm>
            <a:off x="673712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invites to webinar about digital exp platform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12DA8A-BB7C-43A3-BE61-32670094B95A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6456002" y="4916229"/>
            <a:ext cx="415388" cy="14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Flowchart: Card 97">
            <a:extLst>
              <a:ext uri="{FF2B5EF4-FFF2-40B4-BE49-F238E27FC236}">
                <a16:creationId xmlns:a16="http://schemas.microsoft.com/office/drawing/2014/main" id="{F2670D24-B309-4693-A047-53EC925D2581}"/>
              </a:ext>
            </a:extLst>
          </p:cNvPr>
          <p:cNvSpPr/>
          <p:nvPr/>
        </p:nvSpPr>
        <p:spPr>
          <a:xfrm>
            <a:off x="8605584" y="4243661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CMO attends webinar</a:t>
            </a:r>
          </a:p>
        </p:txBody>
      </p: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9E434993-D16F-47FE-A2BC-BFCF6E7C9457}"/>
              </a:ext>
            </a:extLst>
          </p:cNvPr>
          <p:cNvSpPr/>
          <p:nvPr/>
        </p:nvSpPr>
        <p:spPr>
          <a:xfrm>
            <a:off x="9722099" y="4907069"/>
            <a:ext cx="988538" cy="53647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introduces DXP SME via email </a:t>
            </a:r>
          </a:p>
        </p:txBody>
      </p:sp>
      <p:sp>
        <p:nvSpPr>
          <p:cNvPr id="102" name="Flowchart: Card 101">
            <a:extLst>
              <a:ext uri="{FF2B5EF4-FFF2-40B4-BE49-F238E27FC236}">
                <a16:creationId xmlns:a16="http://schemas.microsoft.com/office/drawing/2014/main" id="{891E8C17-FB90-46EA-8520-0324A948CD31}"/>
              </a:ext>
            </a:extLst>
          </p:cNvPr>
          <p:cNvSpPr/>
          <p:nvPr/>
        </p:nvSpPr>
        <p:spPr>
          <a:xfrm>
            <a:off x="10953262" y="4907069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and asks for meeting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3F73D-623B-4C53-8075-4D46C0898450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6200000" flipH="1">
            <a:off x="9245387" y="4698595"/>
            <a:ext cx="395167" cy="55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FB9B96-437D-47E6-B9EF-914105B23EF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0710637" y="5175308"/>
            <a:ext cx="2426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Flowchart: Card 111">
            <a:extLst>
              <a:ext uri="{FF2B5EF4-FFF2-40B4-BE49-F238E27FC236}">
                <a16:creationId xmlns:a16="http://schemas.microsoft.com/office/drawing/2014/main" id="{016802E5-C5FA-4DB2-BAB8-2B71A895D296}"/>
              </a:ext>
            </a:extLst>
          </p:cNvPr>
          <p:cNvSpPr/>
          <p:nvPr/>
        </p:nvSpPr>
        <p:spPr>
          <a:xfrm>
            <a:off x="1006500" y="4945569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listening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7470F0-5650-4248-837B-C2731733ED6A}"/>
              </a:ext>
            </a:extLst>
          </p:cNvPr>
          <p:cNvCxnSpPr>
            <a:cxnSpLocks/>
          </p:cNvCxnSpPr>
          <p:nvPr/>
        </p:nvCxnSpPr>
        <p:spPr>
          <a:xfrm>
            <a:off x="3240407" y="1390542"/>
            <a:ext cx="0" cy="39833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5034D586-CD96-461C-8807-ADD65CB97AF0}"/>
              </a:ext>
            </a:extLst>
          </p:cNvPr>
          <p:cNvSpPr/>
          <p:nvPr/>
        </p:nvSpPr>
        <p:spPr>
          <a:xfrm>
            <a:off x="2163270" y="430888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Establish relationship</a:t>
            </a:r>
          </a:p>
        </p:txBody>
      </p:sp>
      <p:sp>
        <p:nvSpPr>
          <p:cNvPr id="122" name="Flowchart: Card 121">
            <a:extLst>
              <a:ext uri="{FF2B5EF4-FFF2-40B4-BE49-F238E27FC236}">
                <a16:creationId xmlns:a16="http://schemas.microsoft.com/office/drawing/2014/main" id="{64644788-B993-4868-9C96-0B75ABA9C000}"/>
              </a:ext>
            </a:extLst>
          </p:cNvPr>
          <p:cNvSpPr/>
          <p:nvPr/>
        </p:nvSpPr>
        <p:spPr>
          <a:xfrm>
            <a:off x="1006500" y="2759887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Cloud transformation</a:t>
            </a:r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AB090D96-3575-4DCC-B4D3-E33AED9B6E08}"/>
              </a:ext>
            </a:extLst>
          </p:cNvPr>
          <p:cNvSpPr/>
          <p:nvPr/>
        </p:nvSpPr>
        <p:spPr>
          <a:xfrm>
            <a:off x="1006500" y="330131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Modern workplace</a:t>
            </a:r>
          </a:p>
        </p:txBody>
      </p:sp>
      <p:sp>
        <p:nvSpPr>
          <p:cNvPr id="126" name="Flowchart: Card 125">
            <a:extLst>
              <a:ext uri="{FF2B5EF4-FFF2-40B4-BE49-F238E27FC236}">
                <a16:creationId xmlns:a16="http://schemas.microsoft.com/office/drawing/2014/main" id="{92C7F9AC-C782-4AFA-8131-5C26E77D602C}"/>
              </a:ext>
            </a:extLst>
          </p:cNvPr>
          <p:cNvSpPr/>
          <p:nvPr/>
        </p:nvSpPr>
        <p:spPr>
          <a:xfrm>
            <a:off x="2123453" y="276732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Sustain / Leverage relationship</a:t>
            </a:r>
          </a:p>
        </p:txBody>
      </p:sp>
      <p:sp>
        <p:nvSpPr>
          <p:cNvPr id="128" name="Flowchart: Card 127">
            <a:extLst>
              <a:ext uri="{FF2B5EF4-FFF2-40B4-BE49-F238E27FC236}">
                <a16:creationId xmlns:a16="http://schemas.microsoft.com/office/drawing/2014/main" id="{EEF3BD3A-4A02-4B8A-A420-F731F29839D9}"/>
              </a:ext>
            </a:extLst>
          </p:cNvPr>
          <p:cNvSpPr/>
          <p:nvPr/>
        </p:nvSpPr>
        <p:spPr>
          <a:xfrm>
            <a:off x="2188899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Mature relationship</a:t>
            </a:r>
          </a:p>
        </p:txBody>
      </p:sp>
      <p:sp>
        <p:nvSpPr>
          <p:cNvPr id="130" name="Flowchart: Card 129">
            <a:extLst>
              <a:ext uri="{FF2B5EF4-FFF2-40B4-BE49-F238E27FC236}">
                <a16:creationId xmlns:a16="http://schemas.microsoft.com/office/drawing/2014/main" id="{FB1FC3F3-40DC-4F7D-AFDF-4F32467E0BD2}"/>
              </a:ext>
            </a:extLst>
          </p:cNvPr>
          <p:cNvSpPr/>
          <p:nvPr/>
        </p:nvSpPr>
        <p:spPr>
          <a:xfrm>
            <a:off x="1006500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Finance transformation</a:t>
            </a:r>
          </a:p>
        </p:txBody>
      </p:sp>
      <p:sp>
        <p:nvSpPr>
          <p:cNvPr id="132" name="Flowchart: Card 131">
            <a:extLst>
              <a:ext uri="{FF2B5EF4-FFF2-40B4-BE49-F238E27FC236}">
                <a16:creationId xmlns:a16="http://schemas.microsoft.com/office/drawing/2014/main" id="{B63C82D0-40F4-4251-A5CA-C6530E447C75}"/>
              </a:ext>
            </a:extLst>
          </p:cNvPr>
          <p:cNvSpPr/>
          <p:nvPr/>
        </p:nvSpPr>
        <p:spPr>
          <a:xfrm>
            <a:off x="1009974" y="193032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Insights</a:t>
            </a:r>
          </a:p>
        </p:txBody>
      </p:sp>
      <p:sp>
        <p:nvSpPr>
          <p:cNvPr id="135" name="Flowchart: Card 134">
            <a:extLst>
              <a:ext uri="{FF2B5EF4-FFF2-40B4-BE49-F238E27FC236}">
                <a16:creationId xmlns:a16="http://schemas.microsoft.com/office/drawing/2014/main" id="{02241F45-194D-41E1-9787-511528B91568}"/>
              </a:ext>
            </a:extLst>
          </p:cNvPr>
          <p:cNvSpPr/>
          <p:nvPr/>
        </p:nvSpPr>
        <p:spPr>
          <a:xfrm>
            <a:off x="3467027" y="2759886"/>
            <a:ext cx="1116515" cy="59730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Success </a:t>
            </a:r>
            <a:r>
              <a:rPr lang="en-US" sz="800" dirty="0" err="1"/>
              <a:t>Mgr</a:t>
            </a:r>
            <a:r>
              <a:rPr lang="en-US" sz="800" dirty="0"/>
              <a:t> invites staff to free cloud architecture training</a:t>
            </a:r>
          </a:p>
        </p:txBody>
      </p:sp>
      <p:sp>
        <p:nvSpPr>
          <p:cNvPr id="137" name="Flowchart: Card 136">
            <a:extLst>
              <a:ext uri="{FF2B5EF4-FFF2-40B4-BE49-F238E27FC236}">
                <a16:creationId xmlns:a16="http://schemas.microsoft.com/office/drawing/2014/main" id="{0EA67798-93B0-4767-9ADD-BF300462E201}"/>
              </a:ext>
            </a:extLst>
          </p:cNvPr>
          <p:cNvSpPr/>
          <p:nvPr/>
        </p:nvSpPr>
        <p:spPr>
          <a:xfrm>
            <a:off x="6169427" y="2796884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conducts monthly 1:1 meeting</a:t>
            </a:r>
          </a:p>
        </p:txBody>
      </p:sp>
      <p:sp>
        <p:nvSpPr>
          <p:cNvPr id="139" name="Flowchart: Card 138">
            <a:extLst>
              <a:ext uri="{FF2B5EF4-FFF2-40B4-BE49-F238E27FC236}">
                <a16:creationId xmlns:a16="http://schemas.microsoft.com/office/drawing/2014/main" id="{1FA4A226-55E3-4E69-9389-9628568875AC}"/>
              </a:ext>
            </a:extLst>
          </p:cNvPr>
          <p:cNvSpPr/>
          <p:nvPr/>
        </p:nvSpPr>
        <p:spPr>
          <a:xfrm>
            <a:off x="7000633" y="3447081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Cloud trends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DD5E9C-CB93-4869-89A0-276ADD7DA6F5}"/>
              </a:ext>
            </a:extLst>
          </p:cNvPr>
          <p:cNvCxnSpPr>
            <a:stCxn id="137" idx="2"/>
            <a:endCxn id="139" idx="1"/>
          </p:cNvCxnSpPr>
          <p:nvPr/>
        </p:nvCxnSpPr>
        <p:spPr>
          <a:xfrm rot="16200000" flipH="1">
            <a:off x="6641186" y="3355873"/>
            <a:ext cx="381957" cy="33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Flowchart: Card 142">
            <a:extLst>
              <a:ext uri="{FF2B5EF4-FFF2-40B4-BE49-F238E27FC236}">
                <a16:creationId xmlns:a16="http://schemas.microsoft.com/office/drawing/2014/main" id="{F1A46B88-D3AD-4878-A52E-9F199E327340}"/>
              </a:ext>
            </a:extLst>
          </p:cNvPr>
          <p:cNvSpPr/>
          <p:nvPr/>
        </p:nvSpPr>
        <p:spPr>
          <a:xfrm>
            <a:off x="8669572" y="279505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to set up cloud envisioning session</a:t>
            </a:r>
          </a:p>
        </p:txBody>
      </p:sp>
      <p:sp>
        <p:nvSpPr>
          <p:cNvPr id="145" name="Flowchart: Card 144">
            <a:extLst>
              <a:ext uri="{FF2B5EF4-FFF2-40B4-BE49-F238E27FC236}">
                <a16:creationId xmlns:a16="http://schemas.microsoft.com/office/drawing/2014/main" id="{0AFCB1AA-0353-4DC5-9A84-9FE55F6718B8}"/>
              </a:ext>
            </a:extLst>
          </p:cNvPr>
          <p:cNvSpPr/>
          <p:nvPr/>
        </p:nvSpPr>
        <p:spPr>
          <a:xfrm>
            <a:off x="3524334" y="1384070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to discuss ERP plans</a:t>
            </a:r>
          </a:p>
        </p:txBody>
      </p:sp>
      <p:sp>
        <p:nvSpPr>
          <p:cNvPr id="147" name="Flowchart: Card 146">
            <a:extLst>
              <a:ext uri="{FF2B5EF4-FFF2-40B4-BE49-F238E27FC236}">
                <a16:creationId xmlns:a16="http://schemas.microsoft.com/office/drawing/2014/main" id="{C051F07A-FE26-4DA3-B6F8-93CB57A796DA}"/>
              </a:ext>
            </a:extLst>
          </p:cNvPr>
          <p:cNvSpPr/>
          <p:nvPr/>
        </p:nvSpPr>
        <p:spPr>
          <a:xfrm>
            <a:off x="6169427" y="1391415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conducts ERP data insights session</a:t>
            </a:r>
          </a:p>
        </p:txBody>
      </p:sp>
      <p:sp>
        <p:nvSpPr>
          <p:cNvPr id="149" name="Flowchart: Card 148">
            <a:extLst>
              <a:ext uri="{FF2B5EF4-FFF2-40B4-BE49-F238E27FC236}">
                <a16:creationId xmlns:a16="http://schemas.microsoft.com/office/drawing/2014/main" id="{06E44747-8EFC-47AC-B5EA-D2E757B11534}"/>
              </a:ext>
            </a:extLst>
          </p:cNvPr>
          <p:cNvSpPr/>
          <p:nvPr/>
        </p:nvSpPr>
        <p:spPr>
          <a:xfrm>
            <a:off x="6963562" y="2049550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emails Whitepaper on data insights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A8D4652-A45F-4FCD-BA98-F4129313A0E4}"/>
              </a:ext>
            </a:extLst>
          </p:cNvPr>
          <p:cNvCxnSpPr>
            <a:stCxn id="147" idx="2"/>
            <a:endCxn id="149" idx="1"/>
          </p:cNvCxnSpPr>
          <p:nvPr/>
        </p:nvCxnSpPr>
        <p:spPr>
          <a:xfrm rot="16200000" flipH="1">
            <a:off x="6618682" y="1972909"/>
            <a:ext cx="389895" cy="29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Flowchart: Card 152">
            <a:extLst>
              <a:ext uri="{FF2B5EF4-FFF2-40B4-BE49-F238E27FC236}">
                <a16:creationId xmlns:a16="http://schemas.microsoft.com/office/drawing/2014/main" id="{22C38E02-3863-4E2C-B868-995DD54E9FAD}"/>
              </a:ext>
            </a:extLst>
          </p:cNvPr>
          <p:cNvSpPr/>
          <p:nvPr/>
        </p:nvSpPr>
        <p:spPr>
          <a:xfrm>
            <a:off x="8614024" y="138690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establish monthly meeting</a:t>
            </a:r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B6C725C4-B8C9-4B97-AE6A-8486014CBBF8}"/>
              </a:ext>
            </a:extLst>
          </p:cNvPr>
          <p:cNvSpPr>
            <a:spLocks noEditPoints="1"/>
          </p:cNvSpPr>
          <p:nvPr/>
        </p:nvSpPr>
        <p:spPr bwMode="auto">
          <a:xfrm>
            <a:off x="1213639" y="6097811"/>
            <a:ext cx="414725" cy="39558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E7907078-1D60-4B87-9B3A-A0BE8E582B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3382" y="6147296"/>
            <a:ext cx="436002" cy="296614"/>
            <a:chOff x="3456" y="519"/>
            <a:chExt cx="391" cy="266"/>
          </a:xfrm>
          <a:solidFill>
            <a:schemeClr val="tx2"/>
          </a:solidFill>
        </p:grpSpPr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777954E-A200-434E-A7EC-13E48D261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519"/>
              <a:ext cx="391" cy="266"/>
            </a:xfrm>
            <a:custGeom>
              <a:avLst/>
              <a:gdLst>
                <a:gd name="T0" fmla="*/ 24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156 h 180"/>
                <a:gd name="T16" fmla="*/ 240 w 264"/>
                <a:gd name="T17" fmla="*/ 180 h 180"/>
                <a:gd name="T18" fmla="*/ 24 w 264"/>
                <a:gd name="T19" fmla="*/ 12 h 180"/>
                <a:gd name="T20" fmla="*/ 12 w 264"/>
                <a:gd name="T21" fmla="*/ 24 h 180"/>
                <a:gd name="T22" fmla="*/ 12 w 264"/>
                <a:gd name="T23" fmla="*/ 156 h 180"/>
                <a:gd name="T24" fmla="*/ 24 w 264"/>
                <a:gd name="T25" fmla="*/ 168 h 180"/>
                <a:gd name="T26" fmla="*/ 240 w 264"/>
                <a:gd name="T27" fmla="*/ 168 h 180"/>
                <a:gd name="T28" fmla="*/ 252 w 264"/>
                <a:gd name="T29" fmla="*/ 156 h 180"/>
                <a:gd name="T30" fmla="*/ 252 w 264"/>
                <a:gd name="T31" fmla="*/ 24 h 180"/>
                <a:gd name="T32" fmla="*/ 240 w 264"/>
                <a:gd name="T33" fmla="*/ 12 h 180"/>
                <a:gd name="T34" fmla="*/ 24 w 264"/>
                <a:gd name="T35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80">
                  <a:moveTo>
                    <a:pt x="24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69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69"/>
                    <a:pt x="253" y="180"/>
                    <a:pt x="240" y="180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6" y="168"/>
                    <a:pt x="252" y="163"/>
                    <a:pt x="252" y="15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72427FE-84D2-4911-8758-FDD9E116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526"/>
              <a:ext cx="376" cy="16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77">
            <a:extLst>
              <a:ext uri="{FF2B5EF4-FFF2-40B4-BE49-F238E27FC236}">
                <a16:creationId xmlns:a16="http://schemas.microsoft.com/office/drawing/2014/main" id="{91926F15-F900-4E2E-BBB1-2598B948E1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60472" y="6067798"/>
            <a:ext cx="455610" cy="455610"/>
            <a:chOff x="6538" y="2996"/>
            <a:chExt cx="426" cy="426"/>
          </a:xfrm>
          <a:solidFill>
            <a:schemeClr val="tx2"/>
          </a:solidFill>
        </p:grpSpPr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8EEB309D-1E29-41FC-AEB3-D9EB3C4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996"/>
              <a:ext cx="196" cy="115"/>
            </a:xfrm>
            <a:custGeom>
              <a:avLst/>
              <a:gdLst>
                <a:gd name="T0" fmla="*/ 132 w 132"/>
                <a:gd name="T1" fmla="*/ 78 h 78"/>
                <a:gd name="T2" fmla="*/ 120 w 132"/>
                <a:gd name="T3" fmla="*/ 78 h 78"/>
                <a:gd name="T4" fmla="*/ 120 w 132"/>
                <a:gd name="T5" fmla="*/ 33 h 78"/>
                <a:gd name="T6" fmla="*/ 94 w 132"/>
                <a:gd name="T7" fmla="*/ 12 h 78"/>
                <a:gd name="T8" fmla="*/ 12 w 132"/>
                <a:gd name="T9" fmla="*/ 12 h 78"/>
                <a:gd name="T10" fmla="*/ 12 w 132"/>
                <a:gd name="T11" fmla="*/ 78 h 78"/>
                <a:gd name="T12" fmla="*/ 0 w 132"/>
                <a:gd name="T13" fmla="*/ 78 h 78"/>
                <a:gd name="T14" fmla="*/ 0 w 132"/>
                <a:gd name="T15" fmla="*/ 6 h 78"/>
                <a:gd name="T16" fmla="*/ 6 w 132"/>
                <a:gd name="T17" fmla="*/ 0 h 78"/>
                <a:gd name="T18" fmla="*/ 96 w 132"/>
                <a:gd name="T19" fmla="*/ 0 h 78"/>
                <a:gd name="T20" fmla="*/ 100 w 132"/>
                <a:gd name="T21" fmla="*/ 2 h 78"/>
                <a:gd name="T22" fmla="*/ 130 w 132"/>
                <a:gd name="T23" fmla="*/ 26 h 78"/>
                <a:gd name="T24" fmla="*/ 132 w 132"/>
                <a:gd name="T25" fmla="*/ 30 h 78"/>
                <a:gd name="T26" fmla="*/ 132 w 132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78">
                  <a:moveTo>
                    <a:pt x="132" y="78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99" y="1"/>
                    <a:pt x="100" y="2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1" y="27"/>
                    <a:pt x="132" y="28"/>
                    <a:pt x="132" y="30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1" name="Rectangle 179">
              <a:extLst>
                <a:ext uri="{FF2B5EF4-FFF2-40B4-BE49-F238E27FC236}">
                  <a16:creationId xmlns:a16="http://schemas.microsoft.com/office/drawing/2014/main" id="{8AF22AF0-46F3-4920-BFF0-E6AB4730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31"/>
              <a:ext cx="8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2" name="Rectangle 180">
              <a:extLst>
                <a:ext uri="{FF2B5EF4-FFF2-40B4-BE49-F238E27FC236}">
                  <a16:creationId xmlns:a16="http://schemas.microsoft.com/office/drawing/2014/main" id="{EE60EC10-E741-4E4D-AAA5-62C65C46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67"/>
              <a:ext cx="12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923A8DBF-7E77-4D02-93B2-1D0F9E10B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" y="3049"/>
              <a:ext cx="142" cy="373"/>
            </a:xfrm>
            <a:custGeom>
              <a:avLst/>
              <a:gdLst>
                <a:gd name="T0" fmla="*/ 66 w 96"/>
                <a:gd name="T1" fmla="*/ 252 h 252"/>
                <a:gd name="T2" fmla="*/ 30 w 96"/>
                <a:gd name="T3" fmla="*/ 252 h 252"/>
                <a:gd name="T4" fmla="*/ 0 w 96"/>
                <a:gd name="T5" fmla="*/ 222 h 252"/>
                <a:gd name="T6" fmla="*/ 0 w 96"/>
                <a:gd name="T7" fmla="*/ 30 h 252"/>
                <a:gd name="T8" fmla="*/ 30 w 96"/>
                <a:gd name="T9" fmla="*/ 0 h 252"/>
                <a:gd name="T10" fmla="*/ 66 w 96"/>
                <a:gd name="T11" fmla="*/ 0 h 252"/>
                <a:gd name="T12" fmla="*/ 96 w 96"/>
                <a:gd name="T13" fmla="*/ 30 h 252"/>
                <a:gd name="T14" fmla="*/ 96 w 96"/>
                <a:gd name="T15" fmla="*/ 222 h 252"/>
                <a:gd name="T16" fmla="*/ 66 w 96"/>
                <a:gd name="T17" fmla="*/ 252 h 252"/>
                <a:gd name="T18" fmla="*/ 30 w 96"/>
                <a:gd name="T19" fmla="*/ 12 h 252"/>
                <a:gd name="T20" fmla="*/ 12 w 96"/>
                <a:gd name="T21" fmla="*/ 30 h 252"/>
                <a:gd name="T22" fmla="*/ 12 w 96"/>
                <a:gd name="T23" fmla="*/ 222 h 252"/>
                <a:gd name="T24" fmla="*/ 30 w 96"/>
                <a:gd name="T25" fmla="*/ 240 h 252"/>
                <a:gd name="T26" fmla="*/ 66 w 96"/>
                <a:gd name="T27" fmla="*/ 240 h 252"/>
                <a:gd name="T28" fmla="*/ 84 w 96"/>
                <a:gd name="T29" fmla="*/ 222 h 252"/>
                <a:gd name="T30" fmla="*/ 84 w 96"/>
                <a:gd name="T31" fmla="*/ 30 h 252"/>
                <a:gd name="T32" fmla="*/ 66 w 96"/>
                <a:gd name="T33" fmla="*/ 12 h 252"/>
                <a:gd name="T34" fmla="*/ 30 w 96"/>
                <a:gd name="T35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52">
                  <a:moveTo>
                    <a:pt x="66" y="252"/>
                  </a:moveTo>
                  <a:cubicBezTo>
                    <a:pt x="30" y="252"/>
                    <a:pt x="30" y="252"/>
                    <a:pt x="30" y="252"/>
                  </a:cubicBezTo>
                  <a:cubicBezTo>
                    <a:pt x="14" y="252"/>
                    <a:pt x="0" y="239"/>
                    <a:pt x="0" y="2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3" y="0"/>
                    <a:pt x="96" y="14"/>
                    <a:pt x="96" y="30"/>
                  </a:cubicBezTo>
                  <a:cubicBezTo>
                    <a:pt x="96" y="222"/>
                    <a:pt x="96" y="222"/>
                    <a:pt x="96" y="222"/>
                  </a:cubicBezTo>
                  <a:cubicBezTo>
                    <a:pt x="96" y="239"/>
                    <a:pt x="83" y="252"/>
                    <a:pt x="66" y="25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2" y="232"/>
                    <a:pt x="20" y="240"/>
                    <a:pt x="30" y="240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6" y="240"/>
                    <a:pt x="84" y="232"/>
                    <a:pt x="84" y="222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0"/>
                    <a:pt x="76" y="12"/>
                    <a:pt x="66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9B62DCA4-1E11-4C08-8504-56481D35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3102"/>
              <a:ext cx="257" cy="285"/>
            </a:xfrm>
            <a:custGeom>
              <a:avLst/>
              <a:gdLst>
                <a:gd name="T0" fmla="*/ 156 w 174"/>
                <a:gd name="T1" fmla="*/ 192 h 192"/>
                <a:gd name="T2" fmla="*/ 0 w 174"/>
                <a:gd name="T3" fmla="*/ 192 h 192"/>
                <a:gd name="T4" fmla="*/ 0 w 174"/>
                <a:gd name="T5" fmla="*/ 180 h 192"/>
                <a:gd name="T6" fmla="*/ 156 w 174"/>
                <a:gd name="T7" fmla="*/ 180 h 192"/>
                <a:gd name="T8" fmla="*/ 162 w 174"/>
                <a:gd name="T9" fmla="*/ 174 h 192"/>
                <a:gd name="T10" fmla="*/ 162 w 174"/>
                <a:gd name="T11" fmla="*/ 18 h 192"/>
                <a:gd name="T12" fmla="*/ 156 w 174"/>
                <a:gd name="T13" fmla="*/ 12 h 192"/>
                <a:gd name="T14" fmla="*/ 0 w 174"/>
                <a:gd name="T15" fmla="*/ 12 h 192"/>
                <a:gd name="T16" fmla="*/ 0 w 174"/>
                <a:gd name="T17" fmla="*/ 0 h 192"/>
                <a:gd name="T18" fmla="*/ 156 w 174"/>
                <a:gd name="T19" fmla="*/ 0 h 192"/>
                <a:gd name="T20" fmla="*/ 174 w 174"/>
                <a:gd name="T21" fmla="*/ 18 h 192"/>
                <a:gd name="T22" fmla="*/ 174 w 174"/>
                <a:gd name="T23" fmla="*/ 174 h 192"/>
                <a:gd name="T24" fmla="*/ 156 w 17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92">
                  <a:moveTo>
                    <a:pt x="156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78"/>
                    <a:pt x="162" y="17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5"/>
                    <a:pt x="160" y="12"/>
                    <a:pt x="1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4" y="8"/>
                    <a:pt x="174" y="18"/>
                  </a:cubicBezTo>
                  <a:cubicBezTo>
                    <a:pt x="174" y="174"/>
                    <a:pt x="174" y="174"/>
                    <a:pt x="174" y="174"/>
                  </a:cubicBezTo>
                  <a:cubicBezTo>
                    <a:pt x="174" y="184"/>
                    <a:pt x="166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0D9D9F78-4012-4CEE-BADB-541F005E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102"/>
              <a:ext cx="44" cy="285"/>
            </a:xfrm>
            <a:custGeom>
              <a:avLst/>
              <a:gdLst>
                <a:gd name="T0" fmla="*/ 30 w 30"/>
                <a:gd name="T1" fmla="*/ 192 h 192"/>
                <a:gd name="T2" fmla="*/ 18 w 30"/>
                <a:gd name="T3" fmla="*/ 192 h 192"/>
                <a:gd name="T4" fmla="*/ 0 w 30"/>
                <a:gd name="T5" fmla="*/ 174 h 192"/>
                <a:gd name="T6" fmla="*/ 0 w 30"/>
                <a:gd name="T7" fmla="*/ 18 h 192"/>
                <a:gd name="T8" fmla="*/ 18 w 30"/>
                <a:gd name="T9" fmla="*/ 0 h 192"/>
                <a:gd name="T10" fmla="*/ 30 w 30"/>
                <a:gd name="T11" fmla="*/ 0 h 192"/>
                <a:gd name="T12" fmla="*/ 30 w 30"/>
                <a:gd name="T13" fmla="*/ 12 h 192"/>
                <a:gd name="T14" fmla="*/ 18 w 30"/>
                <a:gd name="T15" fmla="*/ 12 h 192"/>
                <a:gd name="T16" fmla="*/ 12 w 30"/>
                <a:gd name="T17" fmla="*/ 18 h 192"/>
                <a:gd name="T18" fmla="*/ 12 w 30"/>
                <a:gd name="T19" fmla="*/ 174 h 192"/>
                <a:gd name="T20" fmla="*/ 18 w 30"/>
                <a:gd name="T21" fmla="*/ 180 h 192"/>
                <a:gd name="T22" fmla="*/ 30 w 30"/>
                <a:gd name="T23" fmla="*/ 180 h 192"/>
                <a:gd name="T24" fmla="*/ 30 w 30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2">
                  <a:moveTo>
                    <a:pt x="30" y="192"/>
                  </a:move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8"/>
                    <a:pt x="15" y="180"/>
                    <a:pt x="18" y="18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3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3ECC7ED1-3C0B-4612-8FBB-5C1E2726C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" y="3138"/>
              <a:ext cx="124" cy="53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4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67414168-059A-4321-ABDB-A981D7A1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2996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8" name="Rectangle 186">
              <a:extLst>
                <a:ext uri="{FF2B5EF4-FFF2-40B4-BE49-F238E27FC236}">
                  <a16:creationId xmlns:a16="http://schemas.microsoft.com/office/drawing/2014/main" id="{52B32D81-7E3F-4BB1-9EC7-03295073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9" name="Rectangle 187">
              <a:extLst>
                <a:ext uri="{FF2B5EF4-FFF2-40B4-BE49-F238E27FC236}">
                  <a16:creationId xmlns:a16="http://schemas.microsoft.com/office/drawing/2014/main" id="{38399482-F2EA-4457-BD5D-B1DCCA7E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0" name="Rectangle 188">
              <a:extLst>
                <a:ext uri="{FF2B5EF4-FFF2-40B4-BE49-F238E27FC236}">
                  <a16:creationId xmlns:a16="http://schemas.microsoft.com/office/drawing/2014/main" id="{DBBAFD42-CE35-42C5-81AA-78AD1C6D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1" name="Rectangle 189">
              <a:extLst>
                <a:ext uri="{FF2B5EF4-FFF2-40B4-BE49-F238E27FC236}">
                  <a16:creationId xmlns:a16="http://schemas.microsoft.com/office/drawing/2014/main" id="{386DAB0D-3C06-4B03-A844-27DB49D0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2" name="Rectangle 190">
              <a:extLst>
                <a:ext uri="{FF2B5EF4-FFF2-40B4-BE49-F238E27FC236}">
                  <a16:creationId xmlns:a16="http://schemas.microsoft.com/office/drawing/2014/main" id="{E117EF83-9ABF-471E-980E-5FB58F4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3" name="Rectangle 191">
              <a:extLst>
                <a:ext uri="{FF2B5EF4-FFF2-40B4-BE49-F238E27FC236}">
                  <a16:creationId xmlns:a16="http://schemas.microsoft.com/office/drawing/2014/main" id="{67F244B3-FC34-455A-A396-8DE8D109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4" name="Rectangle 192">
              <a:extLst>
                <a:ext uri="{FF2B5EF4-FFF2-40B4-BE49-F238E27FC236}">
                  <a16:creationId xmlns:a16="http://schemas.microsoft.com/office/drawing/2014/main" id="{15096474-3136-4614-A7B2-0C98DA69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5" name="Rectangle 193">
              <a:extLst>
                <a:ext uri="{FF2B5EF4-FFF2-40B4-BE49-F238E27FC236}">
                  <a16:creationId xmlns:a16="http://schemas.microsoft.com/office/drawing/2014/main" id="{3DC7BFA3-A499-49DE-9680-4A818023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6" name="Rectangle 194">
              <a:extLst>
                <a:ext uri="{FF2B5EF4-FFF2-40B4-BE49-F238E27FC236}">
                  <a16:creationId xmlns:a16="http://schemas.microsoft.com/office/drawing/2014/main" id="{F0FE0AFD-112D-4F63-BDEB-04AF367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7" name="Group 155">
            <a:extLst>
              <a:ext uri="{FF2B5EF4-FFF2-40B4-BE49-F238E27FC236}">
                <a16:creationId xmlns:a16="http://schemas.microsoft.com/office/drawing/2014/main" id="{D819766A-8A56-4CC1-BA78-2527238E4F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9036" y="6102342"/>
            <a:ext cx="466230" cy="386523"/>
            <a:chOff x="3430" y="3030"/>
            <a:chExt cx="427" cy="354"/>
          </a:xfrm>
          <a:solidFill>
            <a:schemeClr val="tx2"/>
          </a:solidFill>
        </p:grpSpPr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F5812A22-652B-48C3-8AE1-A71E956A4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" y="3030"/>
              <a:ext cx="427" cy="354"/>
            </a:xfrm>
            <a:custGeom>
              <a:avLst/>
              <a:gdLst>
                <a:gd name="T0" fmla="*/ 246 w 288"/>
                <a:gd name="T1" fmla="*/ 240 h 240"/>
                <a:gd name="T2" fmla="*/ 36 w 288"/>
                <a:gd name="T3" fmla="*/ 240 h 240"/>
                <a:gd name="T4" fmla="*/ 0 w 288"/>
                <a:gd name="T5" fmla="*/ 204 h 240"/>
                <a:gd name="T6" fmla="*/ 0 w 288"/>
                <a:gd name="T7" fmla="*/ 6 h 240"/>
                <a:gd name="T8" fmla="*/ 6 w 288"/>
                <a:gd name="T9" fmla="*/ 0 h 240"/>
                <a:gd name="T10" fmla="*/ 90 w 288"/>
                <a:gd name="T11" fmla="*/ 0 h 240"/>
                <a:gd name="T12" fmla="*/ 96 w 288"/>
                <a:gd name="T13" fmla="*/ 6 h 240"/>
                <a:gd name="T14" fmla="*/ 96 w 288"/>
                <a:gd name="T15" fmla="*/ 24 h 240"/>
                <a:gd name="T16" fmla="*/ 246 w 288"/>
                <a:gd name="T17" fmla="*/ 24 h 240"/>
                <a:gd name="T18" fmla="*/ 252 w 288"/>
                <a:gd name="T19" fmla="*/ 30 h 240"/>
                <a:gd name="T20" fmla="*/ 252 w 288"/>
                <a:gd name="T21" fmla="*/ 48 h 240"/>
                <a:gd name="T22" fmla="*/ 282 w 288"/>
                <a:gd name="T23" fmla="*/ 48 h 240"/>
                <a:gd name="T24" fmla="*/ 288 w 288"/>
                <a:gd name="T25" fmla="*/ 54 h 240"/>
                <a:gd name="T26" fmla="*/ 288 w 288"/>
                <a:gd name="T27" fmla="*/ 198 h 240"/>
                <a:gd name="T28" fmla="*/ 246 w 288"/>
                <a:gd name="T29" fmla="*/ 240 h 240"/>
                <a:gd name="T30" fmla="*/ 63 w 288"/>
                <a:gd name="T31" fmla="*/ 228 h 240"/>
                <a:gd name="T32" fmla="*/ 246 w 288"/>
                <a:gd name="T33" fmla="*/ 228 h 240"/>
                <a:gd name="T34" fmla="*/ 276 w 288"/>
                <a:gd name="T35" fmla="*/ 198 h 240"/>
                <a:gd name="T36" fmla="*/ 276 w 288"/>
                <a:gd name="T37" fmla="*/ 60 h 240"/>
                <a:gd name="T38" fmla="*/ 72 w 288"/>
                <a:gd name="T39" fmla="*/ 60 h 240"/>
                <a:gd name="T40" fmla="*/ 72 w 288"/>
                <a:gd name="T41" fmla="*/ 204 h 240"/>
                <a:gd name="T42" fmla="*/ 63 w 288"/>
                <a:gd name="T43" fmla="*/ 228 h 240"/>
                <a:gd name="T44" fmla="*/ 12 w 288"/>
                <a:gd name="T45" fmla="*/ 12 h 240"/>
                <a:gd name="T46" fmla="*/ 12 w 288"/>
                <a:gd name="T47" fmla="*/ 204 h 240"/>
                <a:gd name="T48" fmla="*/ 36 w 288"/>
                <a:gd name="T49" fmla="*/ 228 h 240"/>
                <a:gd name="T50" fmla="*/ 60 w 288"/>
                <a:gd name="T51" fmla="*/ 204 h 240"/>
                <a:gd name="T52" fmla="*/ 60 w 288"/>
                <a:gd name="T53" fmla="*/ 54 h 240"/>
                <a:gd name="T54" fmla="*/ 66 w 288"/>
                <a:gd name="T55" fmla="*/ 48 h 240"/>
                <a:gd name="T56" fmla="*/ 240 w 288"/>
                <a:gd name="T57" fmla="*/ 48 h 240"/>
                <a:gd name="T58" fmla="*/ 240 w 288"/>
                <a:gd name="T59" fmla="*/ 36 h 240"/>
                <a:gd name="T60" fmla="*/ 90 w 288"/>
                <a:gd name="T61" fmla="*/ 36 h 240"/>
                <a:gd name="T62" fmla="*/ 84 w 288"/>
                <a:gd name="T63" fmla="*/ 30 h 240"/>
                <a:gd name="T64" fmla="*/ 84 w 288"/>
                <a:gd name="T65" fmla="*/ 12 h 240"/>
                <a:gd name="T66" fmla="*/ 12 w 288"/>
                <a:gd name="T67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240">
                  <a:moveTo>
                    <a:pt x="246" y="240"/>
                  </a:moveTo>
                  <a:cubicBezTo>
                    <a:pt x="36" y="240"/>
                    <a:pt x="36" y="240"/>
                    <a:pt x="36" y="240"/>
                  </a:cubicBezTo>
                  <a:cubicBezTo>
                    <a:pt x="16" y="240"/>
                    <a:pt x="0" y="224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9" y="24"/>
                    <a:pt x="252" y="27"/>
                    <a:pt x="252" y="30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82" y="48"/>
                    <a:pt x="282" y="48"/>
                    <a:pt x="282" y="48"/>
                  </a:cubicBezTo>
                  <a:cubicBezTo>
                    <a:pt x="285" y="48"/>
                    <a:pt x="288" y="51"/>
                    <a:pt x="288" y="5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21"/>
                    <a:pt x="269" y="240"/>
                    <a:pt x="246" y="240"/>
                  </a:cubicBezTo>
                  <a:close/>
                  <a:moveTo>
                    <a:pt x="63" y="228"/>
                  </a:moveTo>
                  <a:cubicBezTo>
                    <a:pt x="246" y="228"/>
                    <a:pt x="246" y="228"/>
                    <a:pt x="246" y="228"/>
                  </a:cubicBezTo>
                  <a:cubicBezTo>
                    <a:pt x="263" y="228"/>
                    <a:pt x="276" y="215"/>
                    <a:pt x="276" y="198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2" y="213"/>
                    <a:pt x="69" y="222"/>
                    <a:pt x="63" y="228"/>
                  </a:cubicBezTo>
                  <a:close/>
                  <a:moveTo>
                    <a:pt x="12" y="12"/>
                  </a:moveTo>
                  <a:cubicBezTo>
                    <a:pt x="12" y="204"/>
                    <a:pt x="12" y="204"/>
                    <a:pt x="12" y="204"/>
                  </a:cubicBezTo>
                  <a:cubicBezTo>
                    <a:pt x="12" y="217"/>
                    <a:pt x="23" y="228"/>
                    <a:pt x="36" y="228"/>
                  </a:cubicBezTo>
                  <a:cubicBezTo>
                    <a:pt x="49" y="228"/>
                    <a:pt x="60" y="217"/>
                    <a:pt x="60" y="20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4" y="33"/>
                    <a:pt x="84" y="30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C2F1AA3F-E848-4F71-B0D1-5B64A4A9B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6" y="3172"/>
              <a:ext cx="124" cy="141"/>
            </a:xfrm>
            <a:custGeom>
              <a:avLst/>
              <a:gdLst>
                <a:gd name="T0" fmla="*/ 6 w 84"/>
                <a:gd name="T1" fmla="*/ 96 h 96"/>
                <a:gd name="T2" fmla="*/ 3 w 84"/>
                <a:gd name="T3" fmla="*/ 95 h 96"/>
                <a:gd name="T4" fmla="*/ 0 w 84"/>
                <a:gd name="T5" fmla="*/ 90 h 96"/>
                <a:gd name="T6" fmla="*/ 0 w 84"/>
                <a:gd name="T7" fmla="*/ 6 h 96"/>
                <a:gd name="T8" fmla="*/ 3 w 84"/>
                <a:gd name="T9" fmla="*/ 1 h 96"/>
                <a:gd name="T10" fmla="*/ 9 w 84"/>
                <a:gd name="T11" fmla="*/ 1 h 96"/>
                <a:gd name="T12" fmla="*/ 81 w 84"/>
                <a:gd name="T13" fmla="*/ 43 h 96"/>
                <a:gd name="T14" fmla="*/ 84 w 84"/>
                <a:gd name="T15" fmla="*/ 48 h 96"/>
                <a:gd name="T16" fmla="*/ 81 w 84"/>
                <a:gd name="T17" fmla="*/ 53 h 96"/>
                <a:gd name="T18" fmla="*/ 9 w 84"/>
                <a:gd name="T19" fmla="*/ 95 h 96"/>
                <a:gd name="T20" fmla="*/ 6 w 84"/>
                <a:gd name="T21" fmla="*/ 96 h 96"/>
                <a:gd name="T22" fmla="*/ 12 w 84"/>
                <a:gd name="T23" fmla="*/ 16 h 96"/>
                <a:gd name="T24" fmla="*/ 12 w 84"/>
                <a:gd name="T25" fmla="*/ 80 h 96"/>
                <a:gd name="T26" fmla="*/ 66 w 84"/>
                <a:gd name="T27" fmla="*/ 48 h 96"/>
                <a:gd name="T28" fmla="*/ 12 w 84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6">
                  <a:moveTo>
                    <a:pt x="6" y="96"/>
                  </a:moveTo>
                  <a:cubicBezTo>
                    <a:pt x="5" y="96"/>
                    <a:pt x="4" y="96"/>
                    <a:pt x="3" y="95"/>
                  </a:cubicBezTo>
                  <a:cubicBezTo>
                    <a:pt x="1" y="94"/>
                    <a:pt x="0" y="92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3" y="44"/>
                    <a:pt x="84" y="46"/>
                    <a:pt x="84" y="48"/>
                  </a:cubicBezTo>
                  <a:cubicBezTo>
                    <a:pt x="84" y="50"/>
                    <a:pt x="83" y="52"/>
                    <a:pt x="81" y="5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6"/>
                    <a:pt x="7" y="96"/>
                    <a:pt x="6" y="96"/>
                  </a:cubicBezTo>
                  <a:close/>
                  <a:moveTo>
                    <a:pt x="12" y="16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66" y="48"/>
                    <a:pt x="66" y="48"/>
                    <a:pt x="66" y="48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90" name="Group 9">
            <a:extLst>
              <a:ext uri="{FF2B5EF4-FFF2-40B4-BE49-F238E27FC236}">
                <a16:creationId xmlns:a16="http://schemas.microsoft.com/office/drawing/2014/main" id="{3E95EA4F-F2DC-4001-833C-AC4F57B25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8219" y="6105103"/>
            <a:ext cx="417772" cy="381000"/>
            <a:chOff x="1383" y="468"/>
            <a:chExt cx="409" cy="373"/>
          </a:xfrm>
          <a:solidFill>
            <a:schemeClr val="tx2"/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6FCF3255-219B-4CE4-B3AC-64AF7AE6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9A3150-83DB-46B1-9F3F-F0B2F864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E90EFD1B-2E2F-4A3E-9082-A1647C8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BDE977A4-3021-4538-AE2D-555E5FE5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3E17BCC-892A-4ABA-B4B9-C8CCD2DD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36F6199D-6B86-4570-8D4D-E21333EE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A2717BC-1D8E-440D-AC7F-E6BD3EE3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EFF4F92-FFDB-4720-82A1-5F4F9B0D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F3783A1D-7134-4DD2-8748-71A5717D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05B893E0-1255-450B-A315-BC5AA03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A13F15B-1725-417F-AA03-DD354D7663CD}"/>
              </a:ext>
            </a:extLst>
          </p:cNvPr>
          <p:cNvSpPr txBox="1"/>
          <p:nvPr/>
        </p:nvSpPr>
        <p:spPr>
          <a:xfrm>
            <a:off x="1092277" y="5626093"/>
            <a:ext cx="23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Touchpoint Channels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C29621-DB76-491F-8735-A0963EDA9DF7}"/>
              </a:ext>
            </a:extLst>
          </p:cNvPr>
          <p:cNvSpPr txBox="1"/>
          <p:nvPr/>
        </p:nvSpPr>
        <p:spPr>
          <a:xfrm>
            <a:off x="985936" y="653769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Social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CFA5C3-B72B-4E90-B721-9525B6737B4B}"/>
              </a:ext>
            </a:extLst>
          </p:cNvPr>
          <p:cNvSpPr txBox="1"/>
          <p:nvPr/>
        </p:nvSpPr>
        <p:spPr>
          <a:xfrm>
            <a:off x="1924950" y="6535762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BAF77F-B037-4ACC-BF48-D0B4767B75F5}"/>
              </a:ext>
            </a:extLst>
          </p:cNvPr>
          <p:cNvSpPr txBox="1"/>
          <p:nvPr/>
        </p:nvSpPr>
        <p:spPr>
          <a:xfrm>
            <a:off x="2865014" y="653382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Webinar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45070-FADF-4EA0-AA16-7DC1FF3F7800}"/>
              </a:ext>
            </a:extLst>
          </p:cNvPr>
          <p:cNvSpPr txBox="1"/>
          <p:nvPr/>
        </p:nvSpPr>
        <p:spPr>
          <a:xfrm>
            <a:off x="3776034" y="6536311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 Call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C651832-7815-4C7F-A703-1B5BA705A9D5}"/>
              </a:ext>
            </a:extLst>
          </p:cNvPr>
          <p:cNvSpPr txBox="1"/>
          <p:nvPr/>
        </p:nvSpPr>
        <p:spPr>
          <a:xfrm>
            <a:off x="4715048" y="6535625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0ACD48-A928-492C-8C40-B55D273FD52C}"/>
              </a:ext>
            </a:extLst>
          </p:cNvPr>
          <p:cNvSpPr txBox="1"/>
          <p:nvPr/>
        </p:nvSpPr>
        <p:spPr>
          <a:xfrm>
            <a:off x="5681430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Whitepaper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6DC5372-705A-46FE-98CA-E66D96DC267A}"/>
              </a:ext>
            </a:extLst>
          </p:cNvPr>
          <p:cNvGrpSpPr/>
          <p:nvPr/>
        </p:nvGrpSpPr>
        <p:grpSpPr>
          <a:xfrm>
            <a:off x="3044753" y="6039540"/>
            <a:ext cx="460917" cy="473624"/>
            <a:chOff x="6175376" y="1368425"/>
            <a:chExt cx="633413" cy="650876"/>
          </a:xfrm>
          <a:solidFill>
            <a:schemeClr val="tx2"/>
          </a:solidFill>
        </p:grpSpPr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633AA028-6B64-49BC-AB01-8A6A64D6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376" y="1747838"/>
              <a:ext cx="633413" cy="271463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  <a:gd name="T44" fmla="*/ 70 w 96"/>
                <a:gd name="T45" fmla="*/ 12 h 40"/>
                <a:gd name="T46" fmla="*/ 78 w 96"/>
                <a:gd name="T47" fmla="*/ 4 h 40"/>
                <a:gd name="T48" fmla="*/ 86 w 96"/>
                <a:gd name="T49" fmla="*/ 12 h 40"/>
                <a:gd name="T50" fmla="*/ 78 w 96"/>
                <a:gd name="T51" fmla="*/ 20 h 40"/>
                <a:gd name="T52" fmla="*/ 78 w 96"/>
                <a:gd name="T53" fmla="*/ 20 h 40"/>
                <a:gd name="T54" fmla="*/ 78 w 96"/>
                <a:gd name="T55" fmla="*/ 20 h 40"/>
                <a:gd name="T56" fmla="*/ 70 w 96"/>
                <a:gd name="T57" fmla="*/ 12 h 40"/>
                <a:gd name="T58" fmla="*/ 40 w 96"/>
                <a:gd name="T59" fmla="*/ 12 h 40"/>
                <a:gd name="T60" fmla="*/ 48 w 96"/>
                <a:gd name="T61" fmla="*/ 4 h 40"/>
                <a:gd name="T62" fmla="*/ 56 w 96"/>
                <a:gd name="T63" fmla="*/ 12 h 40"/>
                <a:gd name="T64" fmla="*/ 48 w 96"/>
                <a:gd name="T65" fmla="*/ 20 h 40"/>
                <a:gd name="T66" fmla="*/ 48 w 96"/>
                <a:gd name="T67" fmla="*/ 20 h 40"/>
                <a:gd name="T68" fmla="*/ 48 w 96"/>
                <a:gd name="T69" fmla="*/ 20 h 40"/>
                <a:gd name="T70" fmla="*/ 40 w 96"/>
                <a:gd name="T71" fmla="*/ 12 h 40"/>
                <a:gd name="T72" fmla="*/ 10 w 96"/>
                <a:gd name="T73" fmla="*/ 12 h 40"/>
                <a:gd name="T74" fmla="*/ 18 w 96"/>
                <a:gd name="T75" fmla="*/ 4 h 40"/>
                <a:gd name="T76" fmla="*/ 26 w 96"/>
                <a:gd name="T77" fmla="*/ 12 h 40"/>
                <a:gd name="T78" fmla="*/ 18 w 96"/>
                <a:gd name="T79" fmla="*/ 20 h 40"/>
                <a:gd name="T80" fmla="*/ 18 w 96"/>
                <a:gd name="T81" fmla="*/ 20 h 40"/>
                <a:gd name="T82" fmla="*/ 18 w 96"/>
                <a:gd name="T83" fmla="*/ 20 h 40"/>
                <a:gd name="T84" fmla="*/ 10 w 96"/>
                <a:gd name="T85" fmla="*/ 12 h 40"/>
                <a:gd name="T86" fmla="*/ 4 w 96"/>
                <a:gd name="T87" fmla="*/ 36 h 40"/>
                <a:gd name="T88" fmla="*/ 18 w 96"/>
                <a:gd name="T89" fmla="*/ 24 h 40"/>
                <a:gd name="T90" fmla="*/ 18 w 96"/>
                <a:gd name="T91" fmla="*/ 24 h 40"/>
                <a:gd name="T92" fmla="*/ 18 w 96"/>
                <a:gd name="T93" fmla="*/ 24 h 40"/>
                <a:gd name="T94" fmla="*/ 31 w 96"/>
                <a:gd name="T95" fmla="*/ 33 h 40"/>
                <a:gd name="T96" fmla="*/ 35 w 96"/>
                <a:gd name="T97" fmla="*/ 33 h 40"/>
                <a:gd name="T98" fmla="*/ 48 w 96"/>
                <a:gd name="T99" fmla="*/ 24 h 40"/>
                <a:gd name="T100" fmla="*/ 48 w 96"/>
                <a:gd name="T101" fmla="*/ 24 h 40"/>
                <a:gd name="T102" fmla="*/ 48 w 96"/>
                <a:gd name="T103" fmla="*/ 24 h 40"/>
                <a:gd name="T104" fmla="*/ 61 w 96"/>
                <a:gd name="T105" fmla="*/ 33 h 40"/>
                <a:gd name="T106" fmla="*/ 65 w 96"/>
                <a:gd name="T107" fmla="*/ 33 h 40"/>
                <a:gd name="T108" fmla="*/ 78 w 96"/>
                <a:gd name="T109" fmla="*/ 24 h 40"/>
                <a:gd name="T110" fmla="*/ 78 w 96"/>
                <a:gd name="T111" fmla="*/ 24 h 40"/>
                <a:gd name="T112" fmla="*/ 78 w 96"/>
                <a:gd name="T113" fmla="*/ 24 h 40"/>
                <a:gd name="T114" fmla="*/ 92 w 96"/>
                <a:gd name="T115" fmla="*/ 36 h 40"/>
                <a:gd name="T116" fmla="*/ 4 w 96"/>
                <a:gd name="T11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  <a:moveTo>
                    <a:pt x="70" y="12"/>
                  </a:moveTo>
                  <a:cubicBezTo>
                    <a:pt x="70" y="8"/>
                    <a:pt x="74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16"/>
                    <a:pt x="82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0" y="16"/>
                    <a:pt x="70" y="12"/>
                  </a:cubicBezTo>
                  <a:close/>
                  <a:moveTo>
                    <a:pt x="40" y="12"/>
                  </a:moveTo>
                  <a:cubicBezTo>
                    <a:pt x="40" y="8"/>
                    <a:pt x="44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lose/>
                  <a:moveTo>
                    <a:pt x="10" y="12"/>
                  </a:moveTo>
                  <a:cubicBezTo>
                    <a:pt x="10" y="8"/>
                    <a:pt x="14" y="4"/>
                    <a:pt x="18" y="4"/>
                  </a:cubicBezTo>
                  <a:cubicBezTo>
                    <a:pt x="22" y="4"/>
                    <a:pt x="26" y="8"/>
                    <a:pt x="26" y="12"/>
                  </a:cubicBezTo>
                  <a:cubicBezTo>
                    <a:pt x="26" y="16"/>
                    <a:pt x="23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0"/>
                    <a:pt x="10" y="16"/>
                    <a:pt x="10" y="12"/>
                  </a:cubicBezTo>
                  <a:close/>
                  <a:moveTo>
                    <a:pt x="4" y="36"/>
                  </a:moveTo>
                  <a:cubicBezTo>
                    <a:pt x="5" y="30"/>
                    <a:pt x="11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9" y="28"/>
                    <a:pt x="31" y="33"/>
                  </a:cubicBezTo>
                  <a:cubicBezTo>
                    <a:pt x="32" y="35"/>
                    <a:pt x="34" y="35"/>
                    <a:pt x="35" y="33"/>
                  </a:cubicBezTo>
                  <a:cubicBezTo>
                    <a:pt x="37" y="28"/>
                    <a:pt x="42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28"/>
                    <a:pt x="61" y="33"/>
                  </a:cubicBezTo>
                  <a:cubicBezTo>
                    <a:pt x="62" y="35"/>
                    <a:pt x="64" y="35"/>
                    <a:pt x="65" y="33"/>
                  </a:cubicBezTo>
                  <a:cubicBezTo>
                    <a:pt x="67" y="28"/>
                    <a:pt x="72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5" y="24"/>
                    <a:pt x="91" y="30"/>
                    <a:pt x="92" y="36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31651051-CEDB-464E-A86F-566322D72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1368425"/>
              <a:ext cx="474663" cy="352425"/>
            </a:xfrm>
            <a:custGeom>
              <a:avLst/>
              <a:gdLst>
                <a:gd name="T0" fmla="*/ 10 w 72"/>
                <a:gd name="T1" fmla="*/ 52 h 52"/>
                <a:gd name="T2" fmla="*/ 62 w 72"/>
                <a:gd name="T3" fmla="*/ 52 h 52"/>
                <a:gd name="T4" fmla="*/ 72 w 72"/>
                <a:gd name="T5" fmla="*/ 42 h 52"/>
                <a:gd name="T6" fmla="*/ 72 w 72"/>
                <a:gd name="T7" fmla="*/ 10 h 52"/>
                <a:gd name="T8" fmla="*/ 62 w 72"/>
                <a:gd name="T9" fmla="*/ 0 h 52"/>
                <a:gd name="T10" fmla="*/ 10 w 72"/>
                <a:gd name="T11" fmla="*/ 0 h 52"/>
                <a:gd name="T12" fmla="*/ 0 w 72"/>
                <a:gd name="T13" fmla="*/ 10 h 52"/>
                <a:gd name="T14" fmla="*/ 0 w 72"/>
                <a:gd name="T15" fmla="*/ 42 h 52"/>
                <a:gd name="T16" fmla="*/ 10 w 72"/>
                <a:gd name="T17" fmla="*/ 52 h 52"/>
                <a:gd name="T18" fmla="*/ 38 w 72"/>
                <a:gd name="T19" fmla="*/ 22 h 52"/>
                <a:gd name="T20" fmla="*/ 43 w 72"/>
                <a:gd name="T21" fmla="*/ 24 h 52"/>
                <a:gd name="T22" fmla="*/ 44 w 72"/>
                <a:gd name="T23" fmla="*/ 24 h 52"/>
                <a:gd name="T24" fmla="*/ 46 w 72"/>
                <a:gd name="T25" fmla="*/ 24 h 52"/>
                <a:gd name="T26" fmla="*/ 36 w 72"/>
                <a:gd name="T27" fmla="*/ 34 h 52"/>
                <a:gd name="T28" fmla="*/ 26 w 72"/>
                <a:gd name="T29" fmla="*/ 23 h 52"/>
                <a:gd name="T30" fmla="*/ 38 w 72"/>
                <a:gd name="T31" fmla="*/ 22 h 52"/>
                <a:gd name="T32" fmla="*/ 27 w 72"/>
                <a:gd name="T33" fmla="*/ 19 h 52"/>
                <a:gd name="T34" fmla="*/ 36 w 72"/>
                <a:gd name="T35" fmla="*/ 12 h 52"/>
                <a:gd name="T36" fmla="*/ 46 w 72"/>
                <a:gd name="T37" fmla="*/ 20 h 52"/>
                <a:gd name="T38" fmla="*/ 43 w 72"/>
                <a:gd name="T39" fmla="*/ 20 h 52"/>
                <a:gd name="T40" fmla="*/ 40 w 72"/>
                <a:gd name="T41" fmla="*/ 18 h 52"/>
                <a:gd name="T42" fmla="*/ 38 w 72"/>
                <a:gd name="T43" fmla="*/ 17 h 52"/>
                <a:gd name="T44" fmla="*/ 37 w 72"/>
                <a:gd name="T45" fmla="*/ 17 h 52"/>
                <a:gd name="T46" fmla="*/ 27 w 72"/>
                <a:gd name="T47" fmla="*/ 19 h 52"/>
                <a:gd name="T48" fmla="*/ 32 w 72"/>
                <a:gd name="T49" fmla="*/ 40 h 52"/>
                <a:gd name="T50" fmla="*/ 32 w 72"/>
                <a:gd name="T51" fmla="*/ 37 h 52"/>
                <a:gd name="T52" fmla="*/ 36 w 72"/>
                <a:gd name="T53" fmla="*/ 38 h 52"/>
                <a:gd name="T54" fmla="*/ 40 w 72"/>
                <a:gd name="T55" fmla="*/ 37 h 52"/>
                <a:gd name="T56" fmla="*/ 40 w 72"/>
                <a:gd name="T57" fmla="*/ 40 h 52"/>
                <a:gd name="T58" fmla="*/ 41 w 72"/>
                <a:gd name="T59" fmla="*/ 42 h 52"/>
                <a:gd name="T60" fmla="*/ 52 w 72"/>
                <a:gd name="T61" fmla="*/ 45 h 52"/>
                <a:gd name="T62" fmla="*/ 54 w 72"/>
                <a:gd name="T63" fmla="*/ 48 h 52"/>
                <a:gd name="T64" fmla="*/ 18 w 72"/>
                <a:gd name="T65" fmla="*/ 48 h 52"/>
                <a:gd name="T66" fmla="*/ 20 w 72"/>
                <a:gd name="T67" fmla="*/ 45 h 52"/>
                <a:gd name="T68" fmla="*/ 31 w 72"/>
                <a:gd name="T69" fmla="*/ 42 h 52"/>
                <a:gd name="T70" fmla="*/ 32 w 72"/>
                <a:gd name="T71" fmla="*/ 40 h 52"/>
                <a:gd name="T72" fmla="*/ 4 w 72"/>
                <a:gd name="T73" fmla="*/ 10 h 52"/>
                <a:gd name="T74" fmla="*/ 10 w 72"/>
                <a:gd name="T75" fmla="*/ 4 h 52"/>
                <a:gd name="T76" fmla="*/ 62 w 72"/>
                <a:gd name="T77" fmla="*/ 4 h 52"/>
                <a:gd name="T78" fmla="*/ 68 w 72"/>
                <a:gd name="T79" fmla="*/ 10 h 52"/>
                <a:gd name="T80" fmla="*/ 68 w 72"/>
                <a:gd name="T81" fmla="*/ 42 h 52"/>
                <a:gd name="T82" fmla="*/ 62 w 72"/>
                <a:gd name="T83" fmla="*/ 48 h 52"/>
                <a:gd name="T84" fmla="*/ 58 w 72"/>
                <a:gd name="T85" fmla="*/ 48 h 52"/>
                <a:gd name="T86" fmla="*/ 53 w 72"/>
                <a:gd name="T87" fmla="*/ 41 h 52"/>
                <a:gd name="T88" fmla="*/ 44 w 72"/>
                <a:gd name="T89" fmla="*/ 38 h 52"/>
                <a:gd name="T90" fmla="*/ 44 w 72"/>
                <a:gd name="T91" fmla="*/ 35 h 52"/>
                <a:gd name="T92" fmla="*/ 50 w 72"/>
                <a:gd name="T93" fmla="*/ 23 h 52"/>
                <a:gd name="T94" fmla="*/ 36 w 72"/>
                <a:gd name="T95" fmla="*/ 8 h 52"/>
                <a:gd name="T96" fmla="*/ 22 w 72"/>
                <a:gd name="T97" fmla="*/ 23 h 52"/>
                <a:gd name="T98" fmla="*/ 28 w 72"/>
                <a:gd name="T99" fmla="*/ 35 h 52"/>
                <a:gd name="T100" fmla="*/ 28 w 72"/>
                <a:gd name="T101" fmla="*/ 38 h 52"/>
                <a:gd name="T102" fmla="*/ 19 w 72"/>
                <a:gd name="T103" fmla="*/ 41 h 52"/>
                <a:gd name="T104" fmla="*/ 14 w 72"/>
                <a:gd name="T105" fmla="*/ 48 h 52"/>
                <a:gd name="T106" fmla="*/ 10 w 72"/>
                <a:gd name="T107" fmla="*/ 48 h 52"/>
                <a:gd name="T108" fmla="*/ 4 w 72"/>
                <a:gd name="T109" fmla="*/ 42 h 52"/>
                <a:gd name="T110" fmla="*/ 4 w 72"/>
                <a:gd name="T1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52">
                  <a:moveTo>
                    <a:pt x="10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52"/>
                    <a:pt x="72" y="48"/>
                    <a:pt x="72" y="4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4" y="52"/>
                    <a:pt x="10" y="52"/>
                  </a:cubicBezTo>
                  <a:close/>
                  <a:moveTo>
                    <a:pt x="38" y="22"/>
                  </a:moveTo>
                  <a:cubicBezTo>
                    <a:pt x="39" y="23"/>
                    <a:pt x="41" y="24"/>
                    <a:pt x="43" y="24"/>
                  </a:cubicBezTo>
                  <a:cubicBezTo>
                    <a:pt x="43" y="24"/>
                    <a:pt x="44" y="24"/>
                    <a:pt x="44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30"/>
                    <a:pt x="41" y="34"/>
                    <a:pt x="36" y="34"/>
                  </a:cubicBezTo>
                  <a:cubicBezTo>
                    <a:pt x="31" y="34"/>
                    <a:pt x="26" y="29"/>
                    <a:pt x="26" y="23"/>
                  </a:cubicBezTo>
                  <a:cubicBezTo>
                    <a:pt x="30" y="24"/>
                    <a:pt x="34" y="24"/>
                    <a:pt x="38" y="22"/>
                  </a:cubicBezTo>
                  <a:close/>
                  <a:moveTo>
                    <a:pt x="27" y="19"/>
                  </a:moveTo>
                  <a:cubicBezTo>
                    <a:pt x="28" y="15"/>
                    <a:pt x="32" y="12"/>
                    <a:pt x="36" y="12"/>
                  </a:cubicBezTo>
                  <a:cubicBezTo>
                    <a:pt x="41" y="12"/>
                    <a:pt x="44" y="15"/>
                    <a:pt x="46" y="20"/>
                  </a:cubicBezTo>
                  <a:cubicBezTo>
                    <a:pt x="45" y="20"/>
                    <a:pt x="44" y="20"/>
                    <a:pt x="43" y="20"/>
                  </a:cubicBezTo>
                  <a:cubicBezTo>
                    <a:pt x="42" y="20"/>
                    <a:pt x="41" y="19"/>
                    <a:pt x="40" y="18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4" y="20"/>
                    <a:pt x="29" y="20"/>
                    <a:pt x="27" y="19"/>
                  </a:cubicBezTo>
                  <a:close/>
                  <a:moveTo>
                    <a:pt x="32" y="4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5" y="38"/>
                    <a:pt x="36" y="38"/>
                  </a:cubicBezTo>
                  <a:cubicBezTo>
                    <a:pt x="37" y="38"/>
                    <a:pt x="39" y="38"/>
                    <a:pt x="40" y="37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1" y="42"/>
                    <a:pt x="41" y="4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7"/>
                    <a:pt x="5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9" y="45"/>
                    <a:pt x="20" y="4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1"/>
                    <a:pt x="32" y="40"/>
                  </a:cubicBezTo>
                  <a:close/>
                  <a:moveTo>
                    <a:pt x="4" y="10"/>
                  </a:moveTo>
                  <a:cubicBezTo>
                    <a:pt x="4" y="7"/>
                    <a:pt x="7" y="4"/>
                    <a:pt x="1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4"/>
                    <a:pt x="68" y="7"/>
                    <a:pt x="68" y="10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5"/>
                    <a:pt x="65" y="48"/>
                    <a:pt x="62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2"/>
                    <a:pt x="53" y="4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3"/>
                    <a:pt x="50" y="28"/>
                    <a:pt x="50" y="23"/>
                  </a:cubicBezTo>
                  <a:cubicBezTo>
                    <a:pt x="50" y="15"/>
                    <a:pt x="44" y="8"/>
                    <a:pt x="36" y="8"/>
                  </a:cubicBezTo>
                  <a:cubicBezTo>
                    <a:pt x="28" y="8"/>
                    <a:pt x="22" y="15"/>
                    <a:pt x="22" y="23"/>
                  </a:cubicBezTo>
                  <a:cubicBezTo>
                    <a:pt x="22" y="28"/>
                    <a:pt x="24" y="33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6" y="42"/>
                    <a:pt x="14" y="45"/>
                    <a:pt x="1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7" y="48"/>
                    <a:pt x="4" y="45"/>
                    <a:pt x="4" y="42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122">
            <a:extLst>
              <a:ext uri="{FF2B5EF4-FFF2-40B4-BE49-F238E27FC236}">
                <a16:creationId xmlns:a16="http://schemas.microsoft.com/office/drawing/2014/main" id="{4D0D2070-CB48-43C9-A57F-6FF692C3B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8835" y="6039540"/>
            <a:ext cx="496566" cy="484180"/>
            <a:chOff x="487" y="3214"/>
            <a:chExt cx="441" cy="430"/>
          </a:xfrm>
          <a:solidFill>
            <a:schemeClr val="tx2"/>
          </a:solidFill>
        </p:grpSpPr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C907CF11-3581-46AB-8073-A93843D78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CCFD41AE-4C15-426D-8EAC-4D9285B71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626BC6FF-D087-4941-BC26-5ED75AC26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2AA570F8-E718-4141-A2E0-232968632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27">
              <a:extLst>
                <a:ext uri="{FF2B5EF4-FFF2-40B4-BE49-F238E27FC236}">
                  <a16:creationId xmlns:a16="http://schemas.microsoft.com/office/drawing/2014/main" id="{37935A18-47A5-46B5-A5FA-E72287C4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28">
              <a:extLst>
                <a:ext uri="{FF2B5EF4-FFF2-40B4-BE49-F238E27FC236}">
                  <a16:creationId xmlns:a16="http://schemas.microsoft.com/office/drawing/2014/main" id="{6F93B1A8-DBFE-4382-9328-CD5095FD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29">
              <a:extLst>
                <a:ext uri="{FF2B5EF4-FFF2-40B4-BE49-F238E27FC236}">
                  <a16:creationId xmlns:a16="http://schemas.microsoft.com/office/drawing/2014/main" id="{7F29E6F4-3445-42BF-A74D-FC64D91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30">
              <a:extLst>
                <a:ext uri="{FF2B5EF4-FFF2-40B4-BE49-F238E27FC236}">
                  <a16:creationId xmlns:a16="http://schemas.microsoft.com/office/drawing/2014/main" id="{64DFDB64-775C-4CE8-AE0D-C59CF337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31">
              <a:extLst>
                <a:ext uri="{FF2B5EF4-FFF2-40B4-BE49-F238E27FC236}">
                  <a16:creationId xmlns:a16="http://schemas.microsoft.com/office/drawing/2014/main" id="{884A7578-0D20-49B7-9B86-8BD1749F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32">
              <a:extLst>
                <a:ext uri="{FF2B5EF4-FFF2-40B4-BE49-F238E27FC236}">
                  <a16:creationId xmlns:a16="http://schemas.microsoft.com/office/drawing/2014/main" id="{DA5F2108-6B39-4955-BE0F-7152EAB2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7708C55-4CC1-4401-B371-63DC3C03BA21}"/>
              </a:ext>
            </a:extLst>
          </p:cNvPr>
          <p:cNvSpPr txBox="1"/>
          <p:nvPr/>
        </p:nvSpPr>
        <p:spPr>
          <a:xfrm>
            <a:off x="6724028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294053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55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483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69</cp:revision>
  <dcterms:created xsi:type="dcterms:W3CDTF">2020-08-20T16:04:50Z</dcterms:created>
  <dcterms:modified xsi:type="dcterms:W3CDTF">2020-09-13T13:42:57Z</dcterms:modified>
</cp:coreProperties>
</file>