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Empathize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878240" y="120478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728547" y="120478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5A2606-FEF0-42E0-86E9-AA5919F42628}"/>
              </a:ext>
            </a:extLst>
          </p:cNvPr>
          <p:cNvCxnSpPr>
            <a:stCxn id="10" idx="4"/>
            <a:endCxn id="4" idx="4"/>
          </p:cNvCxnSpPr>
          <p:nvPr/>
        </p:nvCxnSpPr>
        <p:spPr>
          <a:xfrm rot="5400000">
            <a:off x="6701480" y="794952"/>
            <a:ext cx="12700" cy="4522572"/>
          </a:xfrm>
          <a:prstGeom prst="curvedConnector3">
            <a:avLst>
              <a:gd name="adj1" fmla="val 107632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V="1">
            <a:off x="7455242" y="403654"/>
            <a:ext cx="12700" cy="3015048"/>
          </a:xfrm>
          <a:prstGeom prst="curvedConnector3">
            <a:avLst>
              <a:gd name="adj1" fmla="val 738367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28F053-9D8C-4F76-B3A8-9D42268E415F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510612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0DFEFEC-222C-4820-89A5-F6A8D3E6D139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3686432" y="1157416"/>
            <a:ext cx="12700" cy="1507524"/>
          </a:xfrm>
          <a:prstGeom prst="curvedConnector3">
            <a:avLst>
              <a:gd name="adj1" fmla="val 2755102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493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71</cp:revision>
  <dcterms:created xsi:type="dcterms:W3CDTF">2020-08-20T16:04:50Z</dcterms:created>
  <dcterms:modified xsi:type="dcterms:W3CDTF">2020-09-14T16:44:23Z</dcterms:modified>
</cp:coreProperties>
</file>