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22FEA-4D2E-4121-B31D-E701C980E153}"/>
              </a:ext>
            </a:extLst>
          </p:cNvPr>
          <p:cNvSpPr/>
          <p:nvPr/>
        </p:nvSpPr>
        <p:spPr>
          <a:xfrm>
            <a:off x="2331308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E727A-6E98-480E-B2F8-40EC78C8935E}"/>
              </a:ext>
            </a:extLst>
          </p:cNvPr>
          <p:cNvSpPr/>
          <p:nvPr/>
        </p:nvSpPr>
        <p:spPr>
          <a:xfrm>
            <a:off x="3838832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70E61-64A2-4065-ABE5-FCD3B7F50410}"/>
              </a:ext>
            </a:extLst>
          </p:cNvPr>
          <p:cNvSpPr/>
          <p:nvPr/>
        </p:nvSpPr>
        <p:spPr>
          <a:xfrm>
            <a:off x="5346356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83494-BEC0-450C-8F65-65903A0A9AE4}"/>
              </a:ext>
            </a:extLst>
          </p:cNvPr>
          <p:cNvSpPr/>
          <p:nvPr/>
        </p:nvSpPr>
        <p:spPr>
          <a:xfrm>
            <a:off x="6853880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C8204C-EFB6-4E19-A3F9-A1851755B4F0}"/>
              </a:ext>
            </a:extLst>
          </p:cNvPr>
          <p:cNvSpPr/>
          <p:nvPr/>
        </p:nvSpPr>
        <p:spPr>
          <a:xfrm>
            <a:off x="8361404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21670-B194-4EE4-8CCA-C5262169AD84}"/>
              </a:ext>
            </a:extLst>
          </p:cNvPr>
          <p:cNvSpPr/>
          <p:nvPr/>
        </p:nvSpPr>
        <p:spPr>
          <a:xfrm>
            <a:off x="2240691" y="1606378"/>
            <a:ext cx="2907957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40160-BEBA-48B4-8363-E41E0F85FE43}"/>
              </a:ext>
            </a:extLst>
          </p:cNvPr>
          <p:cNvSpPr/>
          <p:nvPr/>
        </p:nvSpPr>
        <p:spPr>
          <a:xfrm>
            <a:off x="5239265" y="1606378"/>
            <a:ext cx="4464908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5D1C3-70F3-44A7-A3F1-60D0005DFDAF}"/>
              </a:ext>
            </a:extLst>
          </p:cNvPr>
          <p:cNvSpPr txBox="1"/>
          <p:nvPr/>
        </p:nvSpPr>
        <p:spPr>
          <a:xfrm>
            <a:off x="2704949" y="3453064"/>
            <a:ext cx="20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Problem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F1D87-E33E-436D-A583-498EF2F29A84}"/>
              </a:ext>
            </a:extLst>
          </p:cNvPr>
          <p:cNvSpPr txBox="1"/>
          <p:nvPr/>
        </p:nvSpPr>
        <p:spPr>
          <a:xfrm>
            <a:off x="6513240" y="3453064"/>
            <a:ext cx="19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Solution Domain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0EC6-5F4E-469F-9D56-C4AD0130C387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534032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4697B-6B53-46BE-AA40-EF7F7F8006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41556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F4039-9FBF-439A-93AD-8AFBA7EF39B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549080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5C747-07FF-4068-B22D-A8C8B13C23C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8056604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19F4D61-0325-4679-BE7F-293847FC99C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8209004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90CBB6-E993-4F1A-AA3F-D153446F3C80}"/>
              </a:ext>
            </a:extLst>
          </p:cNvPr>
          <p:cNvCxnSpPr>
            <a:stCxn id="10" idx="0"/>
            <a:endCxn id="2" idx="0"/>
          </p:cNvCxnSpPr>
          <p:nvPr/>
        </p:nvCxnSpPr>
        <p:spPr>
          <a:xfrm rot="16200000" flipV="1">
            <a:off x="5947718" y="-1103870"/>
            <a:ext cx="12700" cy="6030096"/>
          </a:xfrm>
          <a:prstGeom prst="curvedConnector3">
            <a:avLst>
              <a:gd name="adj1" fmla="val 1171837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42">
            <a:extLst>
              <a:ext uri="{FF2B5EF4-FFF2-40B4-BE49-F238E27FC236}">
                <a16:creationId xmlns:a16="http://schemas.microsoft.com/office/drawing/2014/main" id="{5CD21F26-39C7-4A53-8946-F5FD6150A2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458" y="2258691"/>
            <a:ext cx="549124" cy="517996"/>
            <a:chOff x="3617" y="670"/>
            <a:chExt cx="441" cy="416"/>
          </a:xfrm>
          <a:solidFill>
            <a:schemeClr val="tx2"/>
          </a:solidFill>
        </p:grpSpPr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09B5B8DD-96DF-4469-93DE-CF737FC9B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835"/>
              <a:ext cx="84" cy="76"/>
            </a:xfrm>
            <a:custGeom>
              <a:avLst/>
              <a:gdLst>
                <a:gd name="T0" fmla="*/ 51 w 55"/>
                <a:gd name="T1" fmla="*/ 51 h 51"/>
                <a:gd name="T2" fmla="*/ 4 w 55"/>
                <a:gd name="T3" fmla="*/ 34 h 51"/>
                <a:gd name="T4" fmla="*/ 0 w 55"/>
                <a:gd name="T5" fmla="*/ 28 h 51"/>
                <a:gd name="T6" fmla="*/ 0 w 55"/>
                <a:gd name="T7" fmla="*/ 0 h 51"/>
                <a:gd name="T8" fmla="*/ 12 w 55"/>
                <a:gd name="T9" fmla="*/ 0 h 51"/>
                <a:gd name="T10" fmla="*/ 12 w 55"/>
                <a:gd name="T11" fmla="*/ 24 h 51"/>
                <a:gd name="T12" fmla="*/ 55 w 55"/>
                <a:gd name="T13" fmla="*/ 39 h 51"/>
                <a:gd name="T14" fmla="*/ 51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3"/>
                    <a:pt x="0" y="31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0566717D-0676-4A1B-9F60-D96F3A8F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838"/>
              <a:ext cx="202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7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5"/>
                    <a:pt x="9" y="42"/>
                    <a:pt x="22" y="3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0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1B7DF1D6-7442-4612-BC99-58A451E8D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" y="670"/>
              <a:ext cx="164" cy="187"/>
            </a:xfrm>
            <a:custGeom>
              <a:avLst/>
              <a:gdLst>
                <a:gd name="T0" fmla="*/ 53 w 107"/>
                <a:gd name="T1" fmla="*/ 125 h 125"/>
                <a:gd name="T2" fmla="*/ 0 w 107"/>
                <a:gd name="T3" fmla="*/ 62 h 125"/>
                <a:gd name="T4" fmla="*/ 53 w 107"/>
                <a:gd name="T5" fmla="*/ 0 h 125"/>
                <a:gd name="T6" fmla="*/ 107 w 107"/>
                <a:gd name="T7" fmla="*/ 62 h 125"/>
                <a:gd name="T8" fmla="*/ 53 w 107"/>
                <a:gd name="T9" fmla="*/ 125 h 125"/>
                <a:gd name="T10" fmla="*/ 53 w 107"/>
                <a:gd name="T11" fmla="*/ 12 h 125"/>
                <a:gd name="T12" fmla="*/ 12 w 107"/>
                <a:gd name="T13" fmla="*/ 62 h 125"/>
                <a:gd name="T14" fmla="*/ 53 w 107"/>
                <a:gd name="T15" fmla="*/ 113 h 125"/>
                <a:gd name="T16" fmla="*/ 95 w 107"/>
                <a:gd name="T17" fmla="*/ 62 h 125"/>
                <a:gd name="T18" fmla="*/ 53 w 107"/>
                <a:gd name="T19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53" y="125"/>
                  </a:moveTo>
                  <a:cubicBezTo>
                    <a:pt x="24" y="125"/>
                    <a:pt x="0" y="97"/>
                    <a:pt x="0" y="62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2"/>
                  </a:cubicBezTo>
                  <a:cubicBezTo>
                    <a:pt x="107" y="97"/>
                    <a:pt x="83" y="125"/>
                    <a:pt x="53" y="125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4"/>
                    <a:pt x="12" y="62"/>
                  </a:cubicBezTo>
                  <a:cubicBezTo>
                    <a:pt x="12" y="90"/>
                    <a:pt x="31" y="113"/>
                    <a:pt x="53" y="113"/>
                  </a:cubicBezTo>
                  <a:cubicBezTo>
                    <a:pt x="76" y="113"/>
                    <a:pt x="95" y="90"/>
                    <a:pt x="95" y="62"/>
                  </a:cubicBezTo>
                  <a:cubicBezTo>
                    <a:pt x="95" y="34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A3D583D0-644C-4A75-AB86-F14D259D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720"/>
              <a:ext cx="148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7 h 31"/>
                <a:gd name="T4" fmla="*/ 21 w 97"/>
                <a:gd name="T5" fmla="*/ 31 h 31"/>
                <a:gd name="T6" fmla="*/ 0 w 97"/>
                <a:gd name="T7" fmla="*/ 26 h 31"/>
                <a:gd name="T8" fmla="*/ 5 w 97"/>
                <a:gd name="T9" fmla="*/ 15 h 31"/>
                <a:gd name="T10" fmla="*/ 21 w 97"/>
                <a:gd name="T11" fmla="*/ 19 h 31"/>
                <a:gd name="T12" fmla="*/ 51 w 97"/>
                <a:gd name="T13" fmla="*/ 4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9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1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7"/>
                    <a:pt x="56" y="17"/>
                  </a:cubicBezTo>
                  <a:cubicBezTo>
                    <a:pt x="48" y="25"/>
                    <a:pt x="34" y="31"/>
                    <a:pt x="21" y="31"/>
                  </a:cubicBezTo>
                  <a:cubicBezTo>
                    <a:pt x="13" y="31"/>
                    <a:pt x="6" y="29"/>
                    <a:pt x="0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7"/>
                    <a:pt x="15" y="19"/>
                    <a:pt x="21" y="19"/>
                  </a:cubicBezTo>
                  <a:cubicBezTo>
                    <a:pt x="33" y="19"/>
                    <a:pt x="47" y="11"/>
                    <a:pt x="51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7"/>
                    <a:pt x="78" y="21"/>
                    <a:pt x="91" y="19"/>
                  </a:cubicBezTo>
                  <a:cubicBezTo>
                    <a:pt x="92" y="19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1"/>
                  </a:cubicBezTo>
                  <a:cubicBezTo>
                    <a:pt x="90" y="31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745B0679-162B-41D2-909F-536E232F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826"/>
              <a:ext cx="18" cy="42"/>
            </a:xfrm>
            <a:custGeom>
              <a:avLst/>
              <a:gdLst>
                <a:gd name="T0" fmla="*/ 6 w 12"/>
                <a:gd name="T1" fmla="*/ 28 h 28"/>
                <a:gd name="T2" fmla="*/ 0 w 12"/>
                <a:gd name="T3" fmla="*/ 22 h 28"/>
                <a:gd name="T4" fmla="*/ 0 w 12"/>
                <a:gd name="T5" fmla="*/ 6 h 28"/>
                <a:gd name="T6" fmla="*/ 6 w 12"/>
                <a:gd name="T7" fmla="*/ 0 h 28"/>
                <a:gd name="T8" fmla="*/ 12 w 12"/>
                <a:gd name="T9" fmla="*/ 6 h 28"/>
                <a:gd name="T10" fmla="*/ 12 w 12"/>
                <a:gd name="T11" fmla="*/ 22 h 28"/>
                <a:gd name="T12" fmla="*/ 6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6" y="28"/>
                  </a:moveTo>
                  <a:cubicBezTo>
                    <a:pt x="2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5"/>
                    <a:pt x="9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41401DB8-EB32-4E58-AAC1-C08D04A0E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670"/>
              <a:ext cx="92" cy="187"/>
            </a:xfrm>
            <a:custGeom>
              <a:avLst/>
              <a:gdLst>
                <a:gd name="T0" fmla="*/ 6 w 60"/>
                <a:gd name="T1" fmla="*/ 125 h 125"/>
                <a:gd name="T2" fmla="*/ 0 w 60"/>
                <a:gd name="T3" fmla="*/ 119 h 125"/>
                <a:gd name="T4" fmla="*/ 6 w 60"/>
                <a:gd name="T5" fmla="*/ 113 h 125"/>
                <a:gd name="T6" fmla="*/ 48 w 60"/>
                <a:gd name="T7" fmla="*/ 62 h 125"/>
                <a:gd name="T8" fmla="*/ 6 w 60"/>
                <a:gd name="T9" fmla="*/ 12 h 125"/>
                <a:gd name="T10" fmla="*/ 0 w 60"/>
                <a:gd name="T11" fmla="*/ 6 h 125"/>
                <a:gd name="T12" fmla="*/ 6 w 60"/>
                <a:gd name="T13" fmla="*/ 0 h 125"/>
                <a:gd name="T14" fmla="*/ 60 w 60"/>
                <a:gd name="T15" fmla="*/ 62 h 125"/>
                <a:gd name="T16" fmla="*/ 6 w 60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5">
                  <a:moveTo>
                    <a:pt x="6" y="125"/>
                  </a:moveTo>
                  <a:cubicBezTo>
                    <a:pt x="3" y="125"/>
                    <a:pt x="0" y="123"/>
                    <a:pt x="0" y="119"/>
                  </a:cubicBezTo>
                  <a:cubicBezTo>
                    <a:pt x="0" y="116"/>
                    <a:pt x="3" y="113"/>
                    <a:pt x="6" y="113"/>
                  </a:cubicBezTo>
                  <a:cubicBezTo>
                    <a:pt x="29" y="113"/>
                    <a:pt x="48" y="90"/>
                    <a:pt x="48" y="62"/>
                  </a:cubicBezTo>
                  <a:cubicBezTo>
                    <a:pt x="48" y="34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60" y="28"/>
                    <a:pt x="60" y="62"/>
                  </a:cubicBezTo>
                  <a:cubicBezTo>
                    <a:pt x="60" y="97"/>
                    <a:pt x="36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45CE0C1A-0506-49A2-BF7C-5BE0AB37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720"/>
              <a:ext cx="81" cy="46"/>
            </a:xfrm>
            <a:custGeom>
              <a:avLst/>
              <a:gdLst>
                <a:gd name="T0" fmla="*/ 34 w 53"/>
                <a:gd name="T1" fmla="*/ 31 h 31"/>
                <a:gd name="T2" fmla="*/ 1 w 53"/>
                <a:gd name="T3" fmla="*/ 9 h 31"/>
                <a:gd name="T4" fmla="*/ 4 w 53"/>
                <a:gd name="T5" fmla="*/ 1 h 31"/>
                <a:gd name="T6" fmla="*/ 12 w 53"/>
                <a:gd name="T7" fmla="*/ 3 h 31"/>
                <a:gd name="T8" fmla="*/ 41 w 53"/>
                <a:gd name="T9" fmla="*/ 19 h 31"/>
                <a:gd name="T10" fmla="*/ 44 w 53"/>
                <a:gd name="T11" fmla="*/ 18 h 31"/>
                <a:gd name="T12" fmla="*/ 46 w 53"/>
                <a:gd name="T13" fmla="*/ 18 h 31"/>
                <a:gd name="T14" fmla="*/ 52 w 53"/>
                <a:gd name="T15" fmla="*/ 23 h 31"/>
                <a:gd name="T16" fmla="*/ 47 w 53"/>
                <a:gd name="T17" fmla="*/ 30 h 31"/>
                <a:gd name="T18" fmla="*/ 45 w 53"/>
                <a:gd name="T19" fmla="*/ 30 h 31"/>
                <a:gd name="T20" fmla="*/ 43 w 53"/>
                <a:gd name="T21" fmla="*/ 31 h 31"/>
                <a:gd name="T22" fmla="*/ 34 w 53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1">
                  <a:moveTo>
                    <a:pt x="34" y="31"/>
                  </a:moveTo>
                  <a:cubicBezTo>
                    <a:pt x="20" y="31"/>
                    <a:pt x="10" y="24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20" y="17"/>
                    <a:pt x="28" y="21"/>
                    <a:pt x="41" y="19"/>
                  </a:cubicBezTo>
                  <a:cubicBezTo>
                    <a:pt x="42" y="19"/>
                    <a:pt x="43" y="18"/>
                    <a:pt x="44" y="18"/>
                  </a:cubicBezTo>
                  <a:cubicBezTo>
                    <a:pt x="45" y="18"/>
                    <a:pt x="45" y="18"/>
                    <a:pt x="46" y="18"/>
                  </a:cubicBezTo>
                  <a:cubicBezTo>
                    <a:pt x="49" y="18"/>
                    <a:pt x="52" y="20"/>
                    <a:pt x="52" y="23"/>
                  </a:cubicBezTo>
                  <a:cubicBezTo>
                    <a:pt x="53" y="27"/>
                    <a:pt x="50" y="30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4" y="30"/>
                    <a:pt x="44" y="30"/>
                    <a:pt x="43" y="31"/>
                  </a:cubicBezTo>
                  <a:cubicBezTo>
                    <a:pt x="40" y="31"/>
                    <a:pt x="37" y="31"/>
                    <a:pt x="3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D057FCD-025B-4FD2-B711-C2AD28D19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" y="908"/>
              <a:ext cx="184" cy="178"/>
            </a:xfrm>
            <a:custGeom>
              <a:avLst/>
              <a:gdLst>
                <a:gd name="T0" fmla="*/ 60 w 120"/>
                <a:gd name="T1" fmla="*/ 119 h 119"/>
                <a:gd name="T2" fmla="*/ 57 w 120"/>
                <a:gd name="T3" fmla="*/ 118 h 119"/>
                <a:gd name="T4" fmla="*/ 0 w 120"/>
                <a:gd name="T5" fmla="*/ 38 h 119"/>
                <a:gd name="T6" fmla="*/ 24 w 120"/>
                <a:gd name="T7" fmla="*/ 2 h 119"/>
                <a:gd name="T8" fmla="*/ 60 w 120"/>
                <a:gd name="T9" fmla="*/ 21 h 119"/>
                <a:gd name="T10" fmla="*/ 96 w 120"/>
                <a:gd name="T11" fmla="*/ 2 h 119"/>
                <a:gd name="T12" fmla="*/ 120 w 120"/>
                <a:gd name="T13" fmla="*/ 35 h 119"/>
                <a:gd name="T14" fmla="*/ 63 w 120"/>
                <a:gd name="T15" fmla="*/ 118 h 119"/>
                <a:gd name="T16" fmla="*/ 60 w 120"/>
                <a:gd name="T17" fmla="*/ 119 h 119"/>
                <a:gd name="T18" fmla="*/ 29 w 120"/>
                <a:gd name="T19" fmla="*/ 14 h 119"/>
                <a:gd name="T20" fmla="*/ 26 w 120"/>
                <a:gd name="T21" fmla="*/ 14 h 119"/>
                <a:gd name="T22" fmla="*/ 12 w 120"/>
                <a:gd name="T23" fmla="*/ 38 h 119"/>
                <a:gd name="T24" fmla="*/ 60 w 120"/>
                <a:gd name="T25" fmla="*/ 106 h 119"/>
                <a:gd name="T26" fmla="*/ 108 w 120"/>
                <a:gd name="T27" fmla="*/ 35 h 119"/>
                <a:gd name="T28" fmla="*/ 94 w 120"/>
                <a:gd name="T29" fmla="*/ 14 h 119"/>
                <a:gd name="T30" fmla="*/ 65 w 120"/>
                <a:gd name="T31" fmla="*/ 37 h 119"/>
                <a:gd name="T32" fmla="*/ 60 w 120"/>
                <a:gd name="T33" fmla="*/ 41 h 119"/>
                <a:gd name="T34" fmla="*/ 54 w 120"/>
                <a:gd name="T35" fmla="*/ 37 h 119"/>
                <a:gd name="T36" fmla="*/ 29 w 120"/>
                <a:gd name="T3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59" y="119"/>
                    <a:pt x="58" y="118"/>
                    <a:pt x="57" y="118"/>
                  </a:cubicBezTo>
                  <a:cubicBezTo>
                    <a:pt x="54" y="117"/>
                    <a:pt x="0" y="86"/>
                    <a:pt x="0" y="38"/>
                  </a:cubicBezTo>
                  <a:cubicBezTo>
                    <a:pt x="0" y="15"/>
                    <a:pt x="12" y="4"/>
                    <a:pt x="24" y="2"/>
                  </a:cubicBezTo>
                  <a:cubicBezTo>
                    <a:pt x="36" y="1"/>
                    <a:pt x="50" y="6"/>
                    <a:pt x="60" y="21"/>
                  </a:cubicBezTo>
                  <a:cubicBezTo>
                    <a:pt x="69" y="6"/>
                    <a:pt x="84" y="0"/>
                    <a:pt x="96" y="2"/>
                  </a:cubicBezTo>
                  <a:cubicBezTo>
                    <a:pt x="110" y="4"/>
                    <a:pt x="120" y="17"/>
                    <a:pt x="120" y="35"/>
                  </a:cubicBezTo>
                  <a:cubicBezTo>
                    <a:pt x="120" y="86"/>
                    <a:pt x="65" y="117"/>
                    <a:pt x="63" y="118"/>
                  </a:cubicBezTo>
                  <a:cubicBezTo>
                    <a:pt x="62" y="118"/>
                    <a:pt x="61" y="119"/>
                    <a:pt x="60" y="119"/>
                  </a:cubicBezTo>
                  <a:close/>
                  <a:moveTo>
                    <a:pt x="29" y="14"/>
                  </a:moveTo>
                  <a:cubicBezTo>
                    <a:pt x="28" y="14"/>
                    <a:pt x="27" y="14"/>
                    <a:pt x="26" y="14"/>
                  </a:cubicBezTo>
                  <a:cubicBezTo>
                    <a:pt x="17" y="16"/>
                    <a:pt x="12" y="25"/>
                    <a:pt x="12" y="38"/>
                  </a:cubicBezTo>
                  <a:cubicBezTo>
                    <a:pt x="12" y="73"/>
                    <a:pt x="49" y="99"/>
                    <a:pt x="60" y="106"/>
                  </a:cubicBezTo>
                  <a:cubicBezTo>
                    <a:pt x="70" y="99"/>
                    <a:pt x="108" y="72"/>
                    <a:pt x="108" y="35"/>
                  </a:cubicBezTo>
                  <a:cubicBezTo>
                    <a:pt x="108" y="23"/>
                    <a:pt x="102" y="15"/>
                    <a:pt x="94" y="14"/>
                  </a:cubicBezTo>
                  <a:cubicBezTo>
                    <a:pt x="84" y="12"/>
                    <a:pt x="71" y="20"/>
                    <a:pt x="65" y="37"/>
                  </a:cubicBezTo>
                  <a:cubicBezTo>
                    <a:pt x="65" y="39"/>
                    <a:pt x="62" y="41"/>
                    <a:pt x="60" y="41"/>
                  </a:cubicBezTo>
                  <a:cubicBezTo>
                    <a:pt x="57" y="41"/>
                    <a:pt x="55" y="39"/>
                    <a:pt x="54" y="37"/>
                  </a:cubicBezTo>
                  <a:cubicBezTo>
                    <a:pt x="49" y="21"/>
                    <a:pt x="38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3977B257-65DA-4B52-BF93-BD14EA743F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0866" y="2252077"/>
            <a:ext cx="451355" cy="463261"/>
            <a:chOff x="3443" y="440"/>
            <a:chExt cx="417" cy="428"/>
          </a:xfrm>
          <a:solidFill>
            <a:schemeClr val="tx2"/>
          </a:solidFill>
        </p:grpSpPr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0EEC9F-059A-4A35-84BA-E50C4DD3E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495"/>
              <a:ext cx="89" cy="373"/>
            </a:xfrm>
            <a:custGeom>
              <a:avLst/>
              <a:gdLst>
                <a:gd name="T0" fmla="*/ 30 w 60"/>
                <a:gd name="T1" fmla="*/ 252 h 252"/>
                <a:gd name="T2" fmla="*/ 25 w 60"/>
                <a:gd name="T3" fmla="*/ 248 h 252"/>
                <a:gd name="T4" fmla="*/ 1 w 60"/>
                <a:gd name="T5" fmla="*/ 194 h 252"/>
                <a:gd name="T6" fmla="*/ 0 w 60"/>
                <a:gd name="T7" fmla="*/ 192 h 252"/>
                <a:gd name="T8" fmla="*/ 0 w 60"/>
                <a:gd name="T9" fmla="*/ 30 h 252"/>
                <a:gd name="T10" fmla="*/ 30 w 60"/>
                <a:gd name="T11" fmla="*/ 0 h 252"/>
                <a:gd name="T12" fmla="*/ 60 w 60"/>
                <a:gd name="T13" fmla="*/ 30 h 252"/>
                <a:gd name="T14" fmla="*/ 60 w 60"/>
                <a:gd name="T15" fmla="*/ 125 h 252"/>
                <a:gd name="T16" fmla="*/ 54 w 60"/>
                <a:gd name="T17" fmla="*/ 131 h 252"/>
                <a:gd name="T18" fmla="*/ 48 w 60"/>
                <a:gd name="T19" fmla="*/ 125 h 252"/>
                <a:gd name="T20" fmla="*/ 48 w 60"/>
                <a:gd name="T21" fmla="*/ 30 h 252"/>
                <a:gd name="T22" fmla="*/ 30 w 60"/>
                <a:gd name="T23" fmla="*/ 12 h 252"/>
                <a:gd name="T24" fmla="*/ 12 w 60"/>
                <a:gd name="T25" fmla="*/ 30 h 252"/>
                <a:gd name="T26" fmla="*/ 12 w 60"/>
                <a:gd name="T27" fmla="*/ 190 h 252"/>
                <a:gd name="T28" fmla="*/ 30 w 60"/>
                <a:gd name="T29" fmla="*/ 231 h 252"/>
                <a:gd name="T30" fmla="*/ 48 w 60"/>
                <a:gd name="T31" fmla="*/ 190 h 252"/>
                <a:gd name="T32" fmla="*/ 48 w 60"/>
                <a:gd name="T33" fmla="*/ 149 h 252"/>
                <a:gd name="T34" fmla="*/ 54 w 60"/>
                <a:gd name="T35" fmla="*/ 143 h 252"/>
                <a:gd name="T36" fmla="*/ 60 w 60"/>
                <a:gd name="T37" fmla="*/ 149 h 252"/>
                <a:gd name="T38" fmla="*/ 60 w 60"/>
                <a:gd name="T39" fmla="*/ 192 h 252"/>
                <a:gd name="T40" fmla="*/ 60 w 60"/>
                <a:gd name="T41" fmla="*/ 194 h 252"/>
                <a:gd name="T42" fmla="*/ 36 w 60"/>
                <a:gd name="T43" fmla="*/ 248 h 252"/>
                <a:gd name="T44" fmla="*/ 30 w 60"/>
                <a:gd name="T4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252">
                  <a:moveTo>
                    <a:pt x="30" y="252"/>
                  </a:moveTo>
                  <a:cubicBezTo>
                    <a:pt x="28" y="252"/>
                    <a:pt x="26" y="250"/>
                    <a:pt x="25" y="248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3"/>
                    <a:pt x="0" y="192"/>
                    <a:pt x="0" y="19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29"/>
                    <a:pt x="58" y="131"/>
                    <a:pt x="54" y="131"/>
                  </a:cubicBezTo>
                  <a:cubicBezTo>
                    <a:pt x="51" y="131"/>
                    <a:pt x="48" y="129"/>
                    <a:pt x="48" y="1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30" y="231"/>
                    <a:pt x="30" y="231"/>
                    <a:pt x="30" y="231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6"/>
                    <a:pt x="51" y="143"/>
                    <a:pt x="54" y="143"/>
                  </a:cubicBezTo>
                  <a:cubicBezTo>
                    <a:pt x="58" y="143"/>
                    <a:pt x="60" y="146"/>
                    <a:pt x="60" y="149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92"/>
                    <a:pt x="60" y="193"/>
                    <a:pt x="60" y="194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5" y="250"/>
                    <a:pt x="33" y="252"/>
                    <a:pt x="30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F1964139-F043-495F-8F00-D1F3AA86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48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3F0DA6F3-0F3D-4C72-972A-35F0D9F4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777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10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6B7A4DDC-048C-4C24-9A24-11A26B1D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563"/>
              <a:ext cx="210" cy="265"/>
            </a:xfrm>
            <a:custGeom>
              <a:avLst/>
              <a:gdLst>
                <a:gd name="T0" fmla="*/ 108 w 142"/>
                <a:gd name="T1" fmla="*/ 179 h 179"/>
                <a:gd name="T2" fmla="*/ 103 w 142"/>
                <a:gd name="T3" fmla="*/ 176 h 179"/>
                <a:gd name="T4" fmla="*/ 2 w 142"/>
                <a:gd name="T5" fmla="*/ 11 h 179"/>
                <a:gd name="T6" fmla="*/ 4 w 142"/>
                <a:gd name="T7" fmla="*/ 3 h 179"/>
                <a:gd name="T8" fmla="*/ 12 w 142"/>
                <a:gd name="T9" fmla="*/ 5 h 179"/>
                <a:gd name="T10" fmla="*/ 110 w 142"/>
                <a:gd name="T11" fmla="*/ 165 h 179"/>
                <a:gd name="T12" fmla="*/ 128 w 142"/>
                <a:gd name="T13" fmla="*/ 155 h 179"/>
                <a:gd name="T14" fmla="*/ 37 w 142"/>
                <a:gd name="T15" fmla="*/ 10 h 179"/>
                <a:gd name="T16" fmla="*/ 39 w 142"/>
                <a:gd name="T17" fmla="*/ 2 h 179"/>
                <a:gd name="T18" fmla="*/ 47 w 142"/>
                <a:gd name="T19" fmla="*/ 4 h 179"/>
                <a:gd name="T20" fmla="*/ 141 w 142"/>
                <a:gd name="T21" fmla="*/ 153 h 179"/>
                <a:gd name="T22" fmla="*/ 142 w 142"/>
                <a:gd name="T23" fmla="*/ 158 h 179"/>
                <a:gd name="T24" fmla="*/ 139 w 142"/>
                <a:gd name="T25" fmla="*/ 162 h 179"/>
                <a:gd name="T26" fmla="*/ 112 w 142"/>
                <a:gd name="T27" fmla="*/ 178 h 179"/>
                <a:gd name="T28" fmla="*/ 108 w 142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79">
                  <a:moveTo>
                    <a:pt x="108" y="179"/>
                  </a:moveTo>
                  <a:cubicBezTo>
                    <a:pt x="106" y="179"/>
                    <a:pt x="104" y="178"/>
                    <a:pt x="103" y="17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7" y="1"/>
                    <a:pt x="10" y="2"/>
                    <a:pt x="12" y="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8"/>
                    <a:pt x="36" y="4"/>
                    <a:pt x="39" y="2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142" y="155"/>
                    <a:pt x="142" y="156"/>
                    <a:pt x="142" y="158"/>
                  </a:cubicBezTo>
                  <a:cubicBezTo>
                    <a:pt x="142" y="159"/>
                    <a:pt x="141" y="161"/>
                    <a:pt x="139" y="162"/>
                  </a:cubicBezTo>
                  <a:cubicBezTo>
                    <a:pt x="112" y="178"/>
                    <a:pt x="112" y="178"/>
                    <a:pt x="112" y="178"/>
                  </a:cubicBezTo>
                  <a:cubicBezTo>
                    <a:pt x="111" y="179"/>
                    <a:pt x="110" y="179"/>
                    <a:pt x="10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EF9833A-6D4D-4FFC-9773-1FA39988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797"/>
              <a:ext cx="50" cy="69"/>
            </a:xfrm>
            <a:custGeom>
              <a:avLst/>
              <a:gdLst>
                <a:gd name="T0" fmla="*/ 27 w 34"/>
                <a:gd name="T1" fmla="*/ 47 h 47"/>
                <a:gd name="T2" fmla="*/ 22 w 34"/>
                <a:gd name="T3" fmla="*/ 44 h 47"/>
                <a:gd name="T4" fmla="*/ 2 w 34"/>
                <a:gd name="T5" fmla="*/ 10 h 47"/>
                <a:gd name="T6" fmla="*/ 4 w 34"/>
                <a:gd name="T7" fmla="*/ 2 h 47"/>
                <a:gd name="T8" fmla="*/ 12 w 34"/>
                <a:gd name="T9" fmla="*/ 4 h 47"/>
                <a:gd name="T10" fmla="*/ 32 w 34"/>
                <a:gd name="T11" fmla="*/ 38 h 47"/>
                <a:gd name="T12" fmla="*/ 30 w 34"/>
                <a:gd name="T13" fmla="*/ 47 h 47"/>
                <a:gd name="T14" fmla="*/ 27 w 3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7" y="47"/>
                  </a:moveTo>
                  <a:cubicBezTo>
                    <a:pt x="25" y="47"/>
                    <a:pt x="23" y="46"/>
                    <a:pt x="22" y="4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41"/>
                    <a:pt x="33" y="45"/>
                    <a:pt x="30" y="47"/>
                  </a:cubicBezTo>
                  <a:cubicBezTo>
                    <a:pt x="29" y="47"/>
                    <a:pt x="28" y="47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133B5CAE-940C-4E7C-B67E-8A549A85B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5" y="440"/>
              <a:ext cx="124" cy="142"/>
            </a:xfrm>
            <a:custGeom>
              <a:avLst/>
              <a:gdLst>
                <a:gd name="T0" fmla="*/ 78 w 84"/>
                <a:gd name="T1" fmla="*/ 96 h 96"/>
                <a:gd name="T2" fmla="*/ 6 w 84"/>
                <a:gd name="T3" fmla="*/ 96 h 96"/>
                <a:gd name="T4" fmla="*/ 0 w 84"/>
                <a:gd name="T5" fmla="*/ 90 h 96"/>
                <a:gd name="T6" fmla="*/ 0 w 84"/>
                <a:gd name="T7" fmla="*/ 42 h 96"/>
                <a:gd name="T8" fmla="*/ 42 w 84"/>
                <a:gd name="T9" fmla="*/ 0 h 96"/>
                <a:gd name="T10" fmla="*/ 84 w 84"/>
                <a:gd name="T11" fmla="*/ 42 h 96"/>
                <a:gd name="T12" fmla="*/ 84 w 84"/>
                <a:gd name="T13" fmla="*/ 90 h 96"/>
                <a:gd name="T14" fmla="*/ 78 w 84"/>
                <a:gd name="T15" fmla="*/ 96 h 96"/>
                <a:gd name="T16" fmla="*/ 12 w 84"/>
                <a:gd name="T17" fmla="*/ 84 h 96"/>
                <a:gd name="T18" fmla="*/ 72 w 84"/>
                <a:gd name="T19" fmla="*/ 84 h 96"/>
                <a:gd name="T20" fmla="*/ 72 w 84"/>
                <a:gd name="T21" fmla="*/ 42 h 96"/>
                <a:gd name="T22" fmla="*/ 42 w 84"/>
                <a:gd name="T23" fmla="*/ 12 h 96"/>
                <a:gd name="T24" fmla="*/ 12 w 84"/>
                <a:gd name="T25" fmla="*/ 42 h 96"/>
                <a:gd name="T26" fmla="*/ 12 w 84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6">
                  <a:moveTo>
                    <a:pt x="78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4"/>
                    <a:pt x="0" y="9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4"/>
                    <a:pt x="82" y="96"/>
                    <a:pt x="78" y="96"/>
                  </a:cubicBezTo>
                  <a:close/>
                  <a:moveTo>
                    <a:pt x="12" y="84"/>
                  </a:move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ubicBezTo>
                    <a:pt x="26" y="12"/>
                    <a:pt x="12" y="26"/>
                    <a:pt x="12" y="4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672E8881-5EEB-455F-9B2C-E0289B2E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63"/>
              <a:ext cx="217" cy="161"/>
            </a:xfrm>
            <a:custGeom>
              <a:avLst/>
              <a:gdLst>
                <a:gd name="T0" fmla="*/ 102 w 147"/>
                <a:gd name="T1" fmla="*/ 109 h 109"/>
                <a:gd name="T2" fmla="*/ 6 w 147"/>
                <a:gd name="T3" fmla="*/ 109 h 109"/>
                <a:gd name="T4" fmla="*/ 0 w 147"/>
                <a:gd name="T5" fmla="*/ 103 h 109"/>
                <a:gd name="T6" fmla="*/ 0 w 147"/>
                <a:gd name="T7" fmla="*/ 79 h 109"/>
                <a:gd name="T8" fmla="*/ 6 w 147"/>
                <a:gd name="T9" fmla="*/ 73 h 109"/>
                <a:gd name="T10" fmla="*/ 72 w 147"/>
                <a:gd name="T11" fmla="*/ 73 h 109"/>
                <a:gd name="T12" fmla="*/ 96 w 147"/>
                <a:gd name="T13" fmla="*/ 5 h 109"/>
                <a:gd name="T14" fmla="*/ 104 w 147"/>
                <a:gd name="T15" fmla="*/ 1 h 109"/>
                <a:gd name="T16" fmla="*/ 107 w 147"/>
                <a:gd name="T17" fmla="*/ 9 h 109"/>
                <a:gd name="T18" fmla="*/ 81 w 147"/>
                <a:gd name="T19" fmla="*/ 81 h 109"/>
                <a:gd name="T20" fmla="*/ 76 w 147"/>
                <a:gd name="T21" fmla="*/ 85 h 109"/>
                <a:gd name="T22" fmla="*/ 12 w 147"/>
                <a:gd name="T23" fmla="*/ 85 h 109"/>
                <a:gd name="T24" fmla="*/ 12 w 147"/>
                <a:gd name="T25" fmla="*/ 97 h 109"/>
                <a:gd name="T26" fmla="*/ 98 w 147"/>
                <a:gd name="T27" fmla="*/ 97 h 109"/>
                <a:gd name="T28" fmla="*/ 134 w 147"/>
                <a:gd name="T29" fmla="*/ 6 h 109"/>
                <a:gd name="T30" fmla="*/ 142 w 147"/>
                <a:gd name="T31" fmla="*/ 2 h 109"/>
                <a:gd name="T32" fmla="*/ 145 w 147"/>
                <a:gd name="T33" fmla="*/ 10 h 109"/>
                <a:gd name="T34" fmla="*/ 108 w 147"/>
                <a:gd name="T35" fmla="*/ 105 h 109"/>
                <a:gd name="T36" fmla="*/ 102 w 14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09">
                  <a:moveTo>
                    <a:pt x="10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7"/>
                    <a:pt x="0" y="10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3" y="73"/>
                    <a:pt x="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2"/>
                    <a:pt x="101" y="0"/>
                    <a:pt x="104" y="1"/>
                  </a:cubicBezTo>
                  <a:cubicBezTo>
                    <a:pt x="107" y="2"/>
                    <a:pt x="108" y="6"/>
                    <a:pt x="107" y="9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1" y="84"/>
                    <a:pt x="78" y="85"/>
                    <a:pt x="76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6" y="3"/>
                    <a:pt x="139" y="1"/>
                    <a:pt x="142" y="2"/>
                  </a:cubicBezTo>
                  <a:cubicBezTo>
                    <a:pt x="145" y="4"/>
                    <a:pt x="147" y="7"/>
                    <a:pt x="145" y="10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7" y="108"/>
                    <a:pt x="105" y="109"/>
                    <a:pt x="10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83">
            <a:extLst>
              <a:ext uri="{FF2B5EF4-FFF2-40B4-BE49-F238E27FC236}">
                <a16:creationId xmlns:a16="http://schemas.microsoft.com/office/drawing/2014/main" id="{CE92689A-91A3-45D8-BFB3-0AA1A38899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06045" y="2238348"/>
            <a:ext cx="479568" cy="490720"/>
            <a:chOff x="1580" y="1910"/>
            <a:chExt cx="387" cy="396"/>
          </a:xfrm>
          <a:solidFill>
            <a:schemeClr val="tx2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A5E1A9CD-62BB-450E-8A8F-3F55627E8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E296B311-69C5-4939-BB50-056204D5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EAB50B55-D958-45F2-910E-679AA0C3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6FD30ADB-462F-4833-960C-4DC6B28F6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>
              <a:extLst>
                <a:ext uri="{FF2B5EF4-FFF2-40B4-BE49-F238E27FC236}">
                  <a16:creationId xmlns:a16="http://schemas.microsoft.com/office/drawing/2014/main" id="{9DA54BEA-3B19-40EE-8F63-EB99CE49E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18CF1A8A-E1E4-44C9-9825-D31846EC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>
              <a:extLst>
                <a:ext uri="{FF2B5EF4-FFF2-40B4-BE49-F238E27FC236}">
                  <a16:creationId xmlns:a16="http://schemas.microsoft.com/office/drawing/2014/main" id="{06263866-FEAA-439F-8D77-E95AF8068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3F4B5598-3290-4284-90B0-F227037C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DFB61F26-2072-4F25-842D-1FC3205DE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0886" y="2260775"/>
            <a:ext cx="481666" cy="480536"/>
            <a:chOff x="348" y="1721"/>
            <a:chExt cx="426" cy="425"/>
          </a:xfrm>
          <a:solidFill>
            <a:schemeClr val="tx2"/>
          </a:solidFill>
        </p:grpSpPr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10351EEB-56E6-49B2-8F5B-2347C6412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54B3034C-67C1-4EDB-8199-D476DDC4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760142C-43D9-47DC-9D1E-68FBCD0CF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9ED5B616-F3A7-4771-8318-4FBE32DD0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BFC6A09F-5905-485B-A255-CBF33A5FB1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6592" y="2227438"/>
            <a:ext cx="525048" cy="501630"/>
            <a:chOff x="4654" y="673"/>
            <a:chExt cx="426" cy="407"/>
          </a:xfrm>
          <a:solidFill>
            <a:schemeClr val="tx2"/>
          </a:solidFill>
        </p:grpSpPr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1DCCFF6-F049-418D-A43F-A33CE6B4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673"/>
              <a:ext cx="254" cy="354"/>
            </a:xfrm>
            <a:custGeom>
              <a:avLst/>
              <a:gdLst>
                <a:gd name="T0" fmla="*/ 132 w 172"/>
                <a:gd name="T1" fmla="*/ 239 h 239"/>
                <a:gd name="T2" fmla="*/ 6 w 172"/>
                <a:gd name="T3" fmla="*/ 239 h 239"/>
                <a:gd name="T4" fmla="*/ 2 w 172"/>
                <a:gd name="T5" fmla="*/ 237 h 239"/>
                <a:gd name="T6" fmla="*/ 0 w 172"/>
                <a:gd name="T7" fmla="*/ 233 h 239"/>
                <a:gd name="T8" fmla="*/ 7 w 172"/>
                <a:gd name="T9" fmla="*/ 183 h 239"/>
                <a:gd name="T10" fmla="*/ 62 w 172"/>
                <a:gd name="T11" fmla="*/ 153 h 239"/>
                <a:gd name="T12" fmla="*/ 84 w 172"/>
                <a:gd name="T13" fmla="*/ 145 h 239"/>
                <a:gd name="T14" fmla="*/ 84 w 172"/>
                <a:gd name="T15" fmla="*/ 123 h 239"/>
                <a:gd name="T16" fmla="*/ 67 w 172"/>
                <a:gd name="T17" fmla="*/ 88 h 239"/>
                <a:gd name="T18" fmla="*/ 59 w 172"/>
                <a:gd name="T19" fmla="*/ 71 h 239"/>
                <a:gd name="T20" fmla="*/ 62 w 172"/>
                <a:gd name="T21" fmla="*/ 60 h 239"/>
                <a:gd name="T22" fmla="*/ 65 w 172"/>
                <a:gd name="T23" fmla="*/ 56 h 239"/>
                <a:gd name="T24" fmla="*/ 66 w 172"/>
                <a:gd name="T25" fmla="*/ 22 h 239"/>
                <a:gd name="T26" fmla="*/ 81 w 172"/>
                <a:gd name="T27" fmla="*/ 17 h 239"/>
                <a:gd name="T28" fmla="*/ 123 w 172"/>
                <a:gd name="T29" fmla="*/ 0 h 239"/>
                <a:gd name="T30" fmla="*/ 123 w 172"/>
                <a:gd name="T31" fmla="*/ 0 h 239"/>
                <a:gd name="T32" fmla="*/ 168 w 172"/>
                <a:gd name="T33" fmla="*/ 22 h 239"/>
                <a:gd name="T34" fmla="*/ 164 w 172"/>
                <a:gd name="T35" fmla="*/ 55 h 239"/>
                <a:gd name="T36" fmla="*/ 169 w 172"/>
                <a:gd name="T37" fmla="*/ 71 h 239"/>
                <a:gd name="T38" fmla="*/ 167 w 172"/>
                <a:gd name="T39" fmla="*/ 82 h 239"/>
                <a:gd name="T40" fmla="*/ 162 w 172"/>
                <a:gd name="T41" fmla="*/ 88 h 239"/>
                <a:gd name="T42" fmla="*/ 144 w 172"/>
                <a:gd name="T43" fmla="*/ 123 h 239"/>
                <a:gd name="T44" fmla="*/ 144 w 172"/>
                <a:gd name="T45" fmla="*/ 145 h 239"/>
                <a:gd name="T46" fmla="*/ 168 w 172"/>
                <a:gd name="T47" fmla="*/ 153 h 239"/>
                <a:gd name="T48" fmla="*/ 170 w 172"/>
                <a:gd name="T49" fmla="*/ 154 h 239"/>
                <a:gd name="T50" fmla="*/ 166 w 172"/>
                <a:gd name="T51" fmla="*/ 165 h 239"/>
                <a:gd name="T52" fmla="*/ 164 w 172"/>
                <a:gd name="T53" fmla="*/ 165 h 239"/>
                <a:gd name="T54" fmla="*/ 136 w 172"/>
                <a:gd name="T55" fmla="*/ 155 h 239"/>
                <a:gd name="T56" fmla="*/ 132 w 172"/>
                <a:gd name="T57" fmla="*/ 149 h 239"/>
                <a:gd name="T58" fmla="*/ 132 w 172"/>
                <a:gd name="T59" fmla="*/ 119 h 239"/>
                <a:gd name="T60" fmla="*/ 136 w 172"/>
                <a:gd name="T61" fmla="*/ 114 h 239"/>
                <a:gd name="T62" fmla="*/ 150 w 172"/>
                <a:gd name="T63" fmla="*/ 83 h 239"/>
                <a:gd name="T64" fmla="*/ 156 w 172"/>
                <a:gd name="T65" fmla="*/ 77 h 239"/>
                <a:gd name="T66" fmla="*/ 157 w 172"/>
                <a:gd name="T67" fmla="*/ 71 h 239"/>
                <a:gd name="T68" fmla="*/ 156 w 172"/>
                <a:gd name="T69" fmla="*/ 64 h 239"/>
                <a:gd name="T70" fmla="*/ 150 w 172"/>
                <a:gd name="T71" fmla="*/ 58 h 239"/>
                <a:gd name="T72" fmla="*/ 152 w 172"/>
                <a:gd name="T73" fmla="*/ 52 h 239"/>
                <a:gd name="T74" fmla="*/ 157 w 172"/>
                <a:gd name="T75" fmla="*/ 25 h 239"/>
                <a:gd name="T76" fmla="*/ 123 w 172"/>
                <a:gd name="T77" fmla="*/ 12 h 239"/>
                <a:gd name="T78" fmla="*/ 123 w 172"/>
                <a:gd name="T79" fmla="*/ 12 h 239"/>
                <a:gd name="T80" fmla="*/ 90 w 172"/>
                <a:gd name="T81" fmla="*/ 25 h 239"/>
                <a:gd name="T82" fmla="*/ 83 w 172"/>
                <a:gd name="T83" fmla="*/ 29 h 239"/>
                <a:gd name="T84" fmla="*/ 75 w 172"/>
                <a:gd name="T85" fmla="*/ 30 h 239"/>
                <a:gd name="T86" fmla="*/ 77 w 172"/>
                <a:gd name="T87" fmla="*/ 53 h 239"/>
                <a:gd name="T88" fmla="*/ 78 w 172"/>
                <a:gd name="T89" fmla="*/ 59 h 239"/>
                <a:gd name="T90" fmla="*/ 73 w 172"/>
                <a:gd name="T91" fmla="*/ 65 h 239"/>
                <a:gd name="T92" fmla="*/ 71 w 172"/>
                <a:gd name="T93" fmla="*/ 71 h 239"/>
                <a:gd name="T94" fmla="*/ 73 w 172"/>
                <a:gd name="T95" fmla="*/ 77 h 239"/>
                <a:gd name="T96" fmla="*/ 78 w 172"/>
                <a:gd name="T97" fmla="*/ 83 h 239"/>
                <a:gd name="T98" fmla="*/ 93 w 172"/>
                <a:gd name="T99" fmla="*/ 114 h 239"/>
                <a:gd name="T100" fmla="*/ 96 w 172"/>
                <a:gd name="T101" fmla="*/ 119 h 239"/>
                <a:gd name="T102" fmla="*/ 96 w 172"/>
                <a:gd name="T103" fmla="*/ 149 h 239"/>
                <a:gd name="T104" fmla="*/ 93 w 172"/>
                <a:gd name="T105" fmla="*/ 155 h 239"/>
                <a:gd name="T106" fmla="*/ 66 w 172"/>
                <a:gd name="T107" fmla="*/ 164 h 239"/>
                <a:gd name="T108" fmla="*/ 18 w 172"/>
                <a:gd name="T109" fmla="*/ 187 h 239"/>
                <a:gd name="T110" fmla="*/ 13 w 172"/>
                <a:gd name="T111" fmla="*/ 227 h 239"/>
                <a:gd name="T112" fmla="*/ 132 w 172"/>
                <a:gd name="T113" fmla="*/ 227 h 239"/>
                <a:gd name="T114" fmla="*/ 132 w 172"/>
                <a:gd name="T1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" h="239">
                  <a:moveTo>
                    <a:pt x="132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5" y="239"/>
                    <a:pt x="3" y="239"/>
                    <a:pt x="2" y="237"/>
                  </a:cubicBezTo>
                  <a:cubicBezTo>
                    <a:pt x="1" y="236"/>
                    <a:pt x="0" y="235"/>
                    <a:pt x="0" y="233"/>
                  </a:cubicBezTo>
                  <a:cubicBezTo>
                    <a:pt x="0" y="232"/>
                    <a:pt x="1" y="201"/>
                    <a:pt x="7" y="183"/>
                  </a:cubicBezTo>
                  <a:cubicBezTo>
                    <a:pt x="11" y="169"/>
                    <a:pt x="34" y="162"/>
                    <a:pt x="62" y="153"/>
                  </a:cubicBezTo>
                  <a:cubicBezTo>
                    <a:pt x="69" y="150"/>
                    <a:pt x="77" y="148"/>
                    <a:pt x="84" y="14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79" y="119"/>
                    <a:pt x="68" y="109"/>
                    <a:pt x="67" y="88"/>
                  </a:cubicBezTo>
                  <a:cubicBezTo>
                    <a:pt x="62" y="85"/>
                    <a:pt x="59" y="79"/>
                    <a:pt x="59" y="71"/>
                  </a:cubicBezTo>
                  <a:cubicBezTo>
                    <a:pt x="59" y="67"/>
                    <a:pt x="60" y="63"/>
                    <a:pt x="62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3" y="47"/>
                    <a:pt x="58" y="30"/>
                    <a:pt x="66" y="22"/>
                  </a:cubicBezTo>
                  <a:cubicBezTo>
                    <a:pt x="70" y="18"/>
                    <a:pt x="74" y="16"/>
                    <a:pt x="81" y="17"/>
                  </a:cubicBezTo>
                  <a:cubicBezTo>
                    <a:pt x="88" y="5"/>
                    <a:pt x="107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2" y="0"/>
                    <a:pt x="164" y="6"/>
                    <a:pt x="168" y="22"/>
                  </a:cubicBezTo>
                  <a:cubicBezTo>
                    <a:pt x="172" y="35"/>
                    <a:pt x="167" y="48"/>
                    <a:pt x="164" y="55"/>
                  </a:cubicBezTo>
                  <a:cubicBezTo>
                    <a:pt x="167" y="58"/>
                    <a:pt x="169" y="64"/>
                    <a:pt x="169" y="71"/>
                  </a:cubicBezTo>
                  <a:cubicBezTo>
                    <a:pt x="169" y="75"/>
                    <a:pt x="169" y="79"/>
                    <a:pt x="167" y="82"/>
                  </a:cubicBezTo>
                  <a:cubicBezTo>
                    <a:pt x="166" y="84"/>
                    <a:pt x="164" y="86"/>
                    <a:pt x="162" y="88"/>
                  </a:cubicBezTo>
                  <a:cubicBezTo>
                    <a:pt x="161" y="109"/>
                    <a:pt x="150" y="119"/>
                    <a:pt x="144" y="123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53" y="148"/>
                    <a:pt x="161" y="151"/>
                    <a:pt x="168" y="153"/>
                  </a:cubicBezTo>
                  <a:cubicBezTo>
                    <a:pt x="170" y="154"/>
                    <a:pt x="170" y="154"/>
                    <a:pt x="170" y="154"/>
                  </a:cubicBezTo>
                  <a:cubicBezTo>
                    <a:pt x="166" y="165"/>
                    <a:pt x="166" y="165"/>
                    <a:pt x="166" y="165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55" y="162"/>
                    <a:pt x="146" y="158"/>
                    <a:pt x="136" y="155"/>
                  </a:cubicBezTo>
                  <a:cubicBezTo>
                    <a:pt x="134" y="154"/>
                    <a:pt x="132" y="152"/>
                    <a:pt x="132" y="14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7"/>
                    <a:pt x="134" y="115"/>
                    <a:pt x="136" y="114"/>
                  </a:cubicBezTo>
                  <a:cubicBezTo>
                    <a:pt x="137" y="113"/>
                    <a:pt x="150" y="107"/>
                    <a:pt x="150" y="83"/>
                  </a:cubicBezTo>
                  <a:cubicBezTo>
                    <a:pt x="150" y="80"/>
                    <a:pt x="153" y="77"/>
                    <a:pt x="156" y="77"/>
                  </a:cubicBezTo>
                  <a:cubicBezTo>
                    <a:pt x="157" y="77"/>
                    <a:pt x="157" y="74"/>
                    <a:pt x="157" y="71"/>
                  </a:cubicBezTo>
                  <a:cubicBezTo>
                    <a:pt x="157" y="67"/>
                    <a:pt x="157" y="65"/>
                    <a:pt x="156" y="64"/>
                  </a:cubicBezTo>
                  <a:cubicBezTo>
                    <a:pt x="153" y="64"/>
                    <a:pt x="150" y="62"/>
                    <a:pt x="150" y="58"/>
                  </a:cubicBezTo>
                  <a:cubicBezTo>
                    <a:pt x="150" y="57"/>
                    <a:pt x="151" y="55"/>
                    <a:pt x="152" y="52"/>
                  </a:cubicBezTo>
                  <a:cubicBezTo>
                    <a:pt x="155" y="46"/>
                    <a:pt x="159" y="35"/>
                    <a:pt x="157" y="25"/>
                  </a:cubicBezTo>
                  <a:cubicBezTo>
                    <a:pt x="155" y="17"/>
                    <a:pt x="141" y="12"/>
                    <a:pt x="123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06" y="12"/>
                    <a:pt x="92" y="17"/>
                    <a:pt x="90" y="25"/>
                  </a:cubicBezTo>
                  <a:cubicBezTo>
                    <a:pt x="89" y="28"/>
                    <a:pt x="86" y="30"/>
                    <a:pt x="83" y="29"/>
                  </a:cubicBezTo>
                  <a:cubicBezTo>
                    <a:pt x="79" y="28"/>
                    <a:pt x="76" y="29"/>
                    <a:pt x="75" y="30"/>
                  </a:cubicBezTo>
                  <a:cubicBezTo>
                    <a:pt x="71" y="34"/>
                    <a:pt x="76" y="48"/>
                    <a:pt x="77" y="53"/>
                  </a:cubicBezTo>
                  <a:cubicBezTo>
                    <a:pt x="78" y="56"/>
                    <a:pt x="78" y="58"/>
                    <a:pt x="78" y="59"/>
                  </a:cubicBezTo>
                  <a:cubicBezTo>
                    <a:pt x="78" y="62"/>
                    <a:pt x="76" y="65"/>
                    <a:pt x="73" y="65"/>
                  </a:cubicBezTo>
                  <a:cubicBezTo>
                    <a:pt x="72" y="66"/>
                    <a:pt x="71" y="68"/>
                    <a:pt x="71" y="71"/>
                  </a:cubicBezTo>
                  <a:cubicBezTo>
                    <a:pt x="71" y="75"/>
                    <a:pt x="72" y="77"/>
                    <a:pt x="73" y="77"/>
                  </a:cubicBezTo>
                  <a:cubicBezTo>
                    <a:pt x="76" y="77"/>
                    <a:pt x="78" y="80"/>
                    <a:pt x="78" y="83"/>
                  </a:cubicBezTo>
                  <a:cubicBezTo>
                    <a:pt x="78" y="107"/>
                    <a:pt x="92" y="113"/>
                    <a:pt x="93" y="114"/>
                  </a:cubicBezTo>
                  <a:cubicBezTo>
                    <a:pt x="95" y="115"/>
                    <a:pt x="96" y="117"/>
                    <a:pt x="96" y="11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2"/>
                    <a:pt x="95" y="154"/>
                    <a:pt x="93" y="155"/>
                  </a:cubicBezTo>
                  <a:cubicBezTo>
                    <a:pt x="84" y="158"/>
                    <a:pt x="74" y="161"/>
                    <a:pt x="66" y="164"/>
                  </a:cubicBezTo>
                  <a:cubicBezTo>
                    <a:pt x="45" y="171"/>
                    <a:pt x="21" y="179"/>
                    <a:pt x="18" y="187"/>
                  </a:cubicBezTo>
                  <a:cubicBezTo>
                    <a:pt x="14" y="199"/>
                    <a:pt x="13" y="218"/>
                    <a:pt x="13" y="227"/>
                  </a:cubicBezTo>
                  <a:cubicBezTo>
                    <a:pt x="132" y="227"/>
                    <a:pt x="132" y="227"/>
                    <a:pt x="132" y="227"/>
                  </a:cubicBezTo>
                  <a:lnTo>
                    <a:pt x="13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0A8517A2-1578-4600-A74B-760D6D2F7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5" y="884"/>
              <a:ext cx="195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6"/>
                    <a:pt x="36" y="120"/>
                    <a:pt x="66" y="120"/>
                  </a:cubicBezTo>
                  <a:cubicBezTo>
                    <a:pt x="96" y="120"/>
                    <a:pt x="120" y="96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0" name="Oval 38">
              <a:extLst>
                <a:ext uri="{FF2B5EF4-FFF2-40B4-BE49-F238E27FC236}">
                  <a16:creationId xmlns:a16="http://schemas.microsoft.com/office/drawing/2014/main" id="{27DEC139-8219-43A9-B2E5-72FC4BF8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022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0D803E9B-2446-4309-8EB1-07CC4B25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921"/>
              <a:ext cx="71" cy="97"/>
            </a:xfrm>
            <a:custGeom>
              <a:avLst/>
              <a:gdLst>
                <a:gd name="T0" fmla="*/ 24 w 48"/>
                <a:gd name="T1" fmla="*/ 65 h 65"/>
                <a:gd name="T2" fmla="*/ 18 w 48"/>
                <a:gd name="T3" fmla="*/ 59 h 65"/>
                <a:gd name="T4" fmla="*/ 18 w 48"/>
                <a:gd name="T5" fmla="*/ 41 h 65"/>
                <a:gd name="T6" fmla="*/ 24 w 48"/>
                <a:gd name="T7" fmla="*/ 35 h 65"/>
                <a:gd name="T8" fmla="*/ 36 w 48"/>
                <a:gd name="T9" fmla="*/ 23 h 65"/>
                <a:gd name="T10" fmla="*/ 24 w 48"/>
                <a:gd name="T11" fmla="*/ 12 h 65"/>
                <a:gd name="T12" fmla="*/ 12 w 48"/>
                <a:gd name="T13" fmla="*/ 23 h 65"/>
                <a:gd name="T14" fmla="*/ 6 w 48"/>
                <a:gd name="T15" fmla="*/ 29 h 65"/>
                <a:gd name="T16" fmla="*/ 0 w 48"/>
                <a:gd name="T17" fmla="*/ 23 h 65"/>
                <a:gd name="T18" fmla="*/ 24 w 48"/>
                <a:gd name="T19" fmla="*/ 0 h 65"/>
                <a:gd name="T20" fmla="*/ 48 w 48"/>
                <a:gd name="T21" fmla="*/ 23 h 65"/>
                <a:gd name="T22" fmla="*/ 30 w 48"/>
                <a:gd name="T23" fmla="*/ 46 h 65"/>
                <a:gd name="T24" fmla="*/ 30 w 48"/>
                <a:gd name="T25" fmla="*/ 59 h 65"/>
                <a:gd name="T26" fmla="*/ 24 w 48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5">
                  <a:moveTo>
                    <a:pt x="24" y="65"/>
                  </a:moveTo>
                  <a:cubicBezTo>
                    <a:pt x="21" y="65"/>
                    <a:pt x="18" y="62"/>
                    <a:pt x="18" y="5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8"/>
                    <a:pt x="21" y="35"/>
                    <a:pt x="24" y="35"/>
                  </a:cubicBezTo>
                  <a:cubicBezTo>
                    <a:pt x="31" y="35"/>
                    <a:pt x="36" y="30"/>
                    <a:pt x="36" y="23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3"/>
                  </a:cubicBezTo>
                  <a:cubicBezTo>
                    <a:pt x="12" y="27"/>
                    <a:pt x="10" y="29"/>
                    <a:pt x="6" y="29"/>
                  </a:cubicBezTo>
                  <a:cubicBezTo>
                    <a:pt x="3" y="29"/>
                    <a:pt x="0" y="27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35"/>
                    <a:pt x="40" y="44"/>
                    <a:pt x="30" y="4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2"/>
                    <a:pt x="27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53B75F-EC54-473C-B073-32FA157F61A4}"/>
              </a:ext>
            </a:extLst>
          </p:cNvPr>
          <p:cNvSpPr txBox="1"/>
          <p:nvPr/>
        </p:nvSpPr>
        <p:spPr>
          <a:xfrm>
            <a:off x="2546123" y="27391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Empathize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4C18-6630-4D24-B290-E31FB17E825D}"/>
              </a:ext>
            </a:extLst>
          </p:cNvPr>
          <p:cNvSpPr txBox="1"/>
          <p:nvPr/>
        </p:nvSpPr>
        <p:spPr>
          <a:xfrm>
            <a:off x="4199269" y="273333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5A0E8-172A-44D6-9692-256C215D8BA0}"/>
              </a:ext>
            </a:extLst>
          </p:cNvPr>
          <p:cNvSpPr txBox="1"/>
          <p:nvPr/>
        </p:nvSpPr>
        <p:spPr>
          <a:xfrm>
            <a:off x="5687809" y="2747094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Ideate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DE850-2AC5-4191-8C86-D19EAB6D6D99}"/>
              </a:ext>
            </a:extLst>
          </p:cNvPr>
          <p:cNvSpPr txBox="1"/>
          <p:nvPr/>
        </p:nvSpPr>
        <p:spPr>
          <a:xfrm>
            <a:off x="7094661" y="2729068"/>
            <a:ext cx="7296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B13D8-896F-4F96-9C3D-B2DCBBF26A4B}"/>
              </a:ext>
            </a:extLst>
          </p:cNvPr>
          <p:cNvSpPr txBox="1"/>
          <p:nvPr/>
        </p:nvSpPr>
        <p:spPr>
          <a:xfrm>
            <a:off x="8727111" y="2746851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Test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A259975-0D6B-438B-9EB1-372EC83CD4D5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701480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02C69A5-92E9-48FD-8262-30D371E78B14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193956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A776924-1CEA-488A-81D2-0DAC7A494ED3}"/>
              </a:ext>
            </a:extLst>
          </p:cNvPr>
          <p:cNvCxnSpPr>
            <a:stCxn id="4" idx="4"/>
            <a:endCxn id="2" idx="4"/>
          </p:cNvCxnSpPr>
          <p:nvPr/>
        </p:nvCxnSpPr>
        <p:spPr>
          <a:xfrm rot="5400000">
            <a:off x="3686432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AD09B24-C441-48D3-9E2F-C55F9EB96B0D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V="1">
            <a:off x="5193956" y="-350108"/>
            <a:ext cx="12700" cy="4522572"/>
          </a:xfrm>
          <a:prstGeom prst="curvedConnector3">
            <a:avLst>
              <a:gd name="adj1" fmla="val 10248976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495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73</cp:revision>
  <dcterms:created xsi:type="dcterms:W3CDTF">2020-08-20T16:04:50Z</dcterms:created>
  <dcterms:modified xsi:type="dcterms:W3CDTF">2020-09-15T14:09:23Z</dcterms:modified>
</cp:coreProperties>
</file>