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35641-9F15-446F-8C74-CD3331C4502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58BD5A9-0F9E-4542-B460-F7AF3F583F86}">
      <dgm:prSet phldrT="[Text]"/>
      <dgm:spPr/>
      <dgm:t>
        <a:bodyPr/>
        <a:lstStyle/>
        <a:p>
          <a:r>
            <a:rPr lang="en-US" dirty="0"/>
            <a:t>Monday</a:t>
          </a:r>
        </a:p>
      </dgm:t>
    </dgm:pt>
    <dgm:pt modelId="{3BAD7951-A517-4240-9FDE-0B383135A3CE}" type="parTrans" cxnId="{EA41D90A-91C3-4A27-8DA1-94A342D1B28B}">
      <dgm:prSet/>
      <dgm:spPr/>
      <dgm:t>
        <a:bodyPr/>
        <a:lstStyle/>
        <a:p>
          <a:endParaRPr lang="en-US"/>
        </a:p>
      </dgm:t>
    </dgm:pt>
    <dgm:pt modelId="{2A0CF7F9-472F-40AB-8688-B34393FF20BC}" type="sibTrans" cxnId="{EA41D90A-91C3-4A27-8DA1-94A342D1B28B}">
      <dgm:prSet/>
      <dgm:spPr/>
      <dgm:t>
        <a:bodyPr/>
        <a:lstStyle/>
        <a:p>
          <a:endParaRPr lang="en-US"/>
        </a:p>
      </dgm:t>
    </dgm:pt>
    <dgm:pt modelId="{413A47AA-9B73-48C6-A5CC-1F544E6C251C}">
      <dgm:prSet phldrT="[Text]"/>
      <dgm:spPr/>
      <dgm:t>
        <a:bodyPr/>
        <a:lstStyle/>
        <a:p>
          <a:r>
            <a:rPr lang="en-US" dirty="0"/>
            <a:t>Tues-Thurs</a:t>
          </a:r>
        </a:p>
      </dgm:t>
    </dgm:pt>
    <dgm:pt modelId="{D2502D9F-FB26-4B69-80B6-453C258E5B57}" type="parTrans" cxnId="{B410259D-E103-4457-ABCE-2780C0C4ACC7}">
      <dgm:prSet/>
      <dgm:spPr/>
      <dgm:t>
        <a:bodyPr/>
        <a:lstStyle/>
        <a:p>
          <a:endParaRPr lang="en-US"/>
        </a:p>
      </dgm:t>
    </dgm:pt>
    <dgm:pt modelId="{91D84FC9-19C8-459B-860B-4D1D12514861}" type="sibTrans" cxnId="{B410259D-E103-4457-ABCE-2780C0C4ACC7}">
      <dgm:prSet/>
      <dgm:spPr/>
      <dgm:t>
        <a:bodyPr/>
        <a:lstStyle/>
        <a:p>
          <a:endParaRPr lang="en-US"/>
        </a:p>
      </dgm:t>
    </dgm:pt>
    <dgm:pt modelId="{26FF1D7B-6A25-4D23-8A3E-BC3CCD1D2DF9}">
      <dgm:prSet phldrT="[Text]"/>
      <dgm:spPr/>
      <dgm:t>
        <a:bodyPr/>
        <a:lstStyle/>
        <a:p>
          <a:r>
            <a:rPr lang="en-US" dirty="0"/>
            <a:t>Friday</a:t>
          </a:r>
        </a:p>
      </dgm:t>
    </dgm:pt>
    <dgm:pt modelId="{F0331004-4D76-4251-BA93-614FD8434796}" type="parTrans" cxnId="{E28B92AF-F16D-410E-B5A2-E532279A66E0}">
      <dgm:prSet/>
      <dgm:spPr/>
      <dgm:t>
        <a:bodyPr/>
        <a:lstStyle/>
        <a:p>
          <a:endParaRPr lang="en-US"/>
        </a:p>
      </dgm:t>
    </dgm:pt>
    <dgm:pt modelId="{35418723-A3B8-4264-BBA3-6CA13192AECD}" type="sibTrans" cxnId="{E28B92AF-F16D-410E-B5A2-E532279A66E0}">
      <dgm:prSet/>
      <dgm:spPr/>
      <dgm:t>
        <a:bodyPr/>
        <a:lstStyle/>
        <a:p>
          <a:endParaRPr lang="en-US"/>
        </a:p>
      </dgm:t>
    </dgm:pt>
    <dgm:pt modelId="{1304F2A1-7E42-44EB-88D8-12258251655D}" type="pres">
      <dgm:prSet presAssocID="{7AE35641-9F15-446F-8C74-CD3331C45023}" presName="Name0" presStyleCnt="0">
        <dgm:presLayoutVars>
          <dgm:dir/>
          <dgm:resizeHandles val="exact"/>
        </dgm:presLayoutVars>
      </dgm:prSet>
      <dgm:spPr/>
    </dgm:pt>
    <dgm:pt modelId="{F919A947-871A-4622-AA34-DD023F028706}" type="pres">
      <dgm:prSet presAssocID="{858BD5A9-0F9E-4542-B460-F7AF3F583F86}" presName="node" presStyleLbl="node1" presStyleIdx="0" presStyleCnt="3">
        <dgm:presLayoutVars>
          <dgm:bulletEnabled val="1"/>
        </dgm:presLayoutVars>
      </dgm:prSet>
      <dgm:spPr/>
    </dgm:pt>
    <dgm:pt modelId="{EF8DA353-25A7-47D4-B1F7-071235754CFE}" type="pres">
      <dgm:prSet presAssocID="{2A0CF7F9-472F-40AB-8688-B34393FF20BC}" presName="sibTrans" presStyleLbl="sibTrans2D1" presStyleIdx="0" presStyleCnt="2"/>
      <dgm:spPr/>
    </dgm:pt>
    <dgm:pt modelId="{2991744F-1A04-47F6-92E2-A11CBBA3E0AD}" type="pres">
      <dgm:prSet presAssocID="{2A0CF7F9-472F-40AB-8688-B34393FF20BC}" presName="connectorText" presStyleLbl="sibTrans2D1" presStyleIdx="0" presStyleCnt="2"/>
      <dgm:spPr/>
    </dgm:pt>
    <dgm:pt modelId="{DDFF889E-1A91-40F8-8749-13EBB5CE71B5}" type="pres">
      <dgm:prSet presAssocID="{413A47AA-9B73-48C6-A5CC-1F544E6C251C}" presName="node" presStyleLbl="node1" presStyleIdx="1" presStyleCnt="3">
        <dgm:presLayoutVars>
          <dgm:bulletEnabled val="1"/>
        </dgm:presLayoutVars>
      </dgm:prSet>
      <dgm:spPr/>
    </dgm:pt>
    <dgm:pt modelId="{2205D03F-91BD-4EE0-AEA1-FE9E0DEAA46C}" type="pres">
      <dgm:prSet presAssocID="{91D84FC9-19C8-459B-860B-4D1D12514861}" presName="sibTrans" presStyleLbl="sibTrans2D1" presStyleIdx="1" presStyleCnt="2"/>
      <dgm:spPr/>
    </dgm:pt>
    <dgm:pt modelId="{C4311E11-B9EB-4824-A685-A9409C07D991}" type="pres">
      <dgm:prSet presAssocID="{91D84FC9-19C8-459B-860B-4D1D12514861}" presName="connectorText" presStyleLbl="sibTrans2D1" presStyleIdx="1" presStyleCnt="2"/>
      <dgm:spPr/>
    </dgm:pt>
    <dgm:pt modelId="{1C5B57C9-D1C9-4016-85D7-1ABC77C5D24C}" type="pres">
      <dgm:prSet presAssocID="{26FF1D7B-6A25-4D23-8A3E-BC3CCD1D2DF9}" presName="node" presStyleLbl="node1" presStyleIdx="2" presStyleCnt="3">
        <dgm:presLayoutVars>
          <dgm:bulletEnabled val="1"/>
        </dgm:presLayoutVars>
      </dgm:prSet>
      <dgm:spPr/>
    </dgm:pt>
  </dgm:ptLst>
  <dgm:cxnLst>
    <dgm:cxn modelId="{EA41D90A-91C3-4A27-8DA1-94A342D1B28B}" srcId="{7AE35641-9F15-446F-8C74-CD3331C45023}" destId="{858BD5A9-0F9E-4542-B460-F7AF3F583F86}" srcOrd="0" destOrd="0" parTransId="{3BAD7951-A517-4240-9FDE-0B383135A3CE}" sibTransId="{2A0CF7F9-472F-40AB-8688-B34393FF20BC}"/>
    <dgm:cxn modelId="{0DFA4510-2AD4-4E9D-A3E0-9FAC8157D90E}" type="presOf" srcId="{858BD5A9-0F9E-4542-B460-F7AF3F583F86}" destId="{F919A947-871A-4622-AA34-DD023F028706}" srcOrd="0" destOrd="0" presId="urn:microsoft.com/office/officeart/2005/8/layout/process1"/>
    <dgm:cxn modelId="{F17CAE2D-592F-412F-89FE-C69D862D9E75}" type="presOf" srcId="{2A0CF7F9-472F-40AB-8688-B34393FF20BC}" destId="{EF8DA353-25A7-47D4-B1F7-071235754CFE}" srcOrd="0" destOrd="0" presId="urn:microsoft.com/office/officeart/2005/8/layout/process1"/>
    <dgm:cxn modelId="{A7037A70-FC67-459F-8CAE-CFF18AEEEB9E}" type="presOf" srcId="{413A47AA-9B73-48C6-A5CC-1F544E6C251C}" destId="{DDFF889E-1A91-40F8-8749-13EBB5CE71B5}" srcOrd="0" destOrd="0" presId="urn:microsoft.com/office/officeart/2005/8/layout/process1"/>
    <dgm:cxn modelId="{318D0385-03CF-40DD-9C07-E5F535B8FEB0}" type="presOf" srcId="{7AE35641-9F15-446F-8C74-CD3331C45023}" destId="{1304F2A1-7E42-44EB-88D8-12258251655D}" srcOrd="0" destOrd="0" presId="urn:microsoft.com/office/officeart/2005/8/layout/process1"/>
    <dgm:cxn modelId="{0BEFA795-81DF-466C-B0B1-7BBF491D3E0A}" type="presOf" srcId="{91D84FC9-19C8-459B-860B-4D1D12514861}" destId="{C4311E11-B9EB-4824-A685-A9409C07D991}" srcOrd="1" destOrd="0" presId="urn:microsoft.com/office/officeart/2005/8/layout/process1"/>
    <dgm:cxn modelId="{B410259D-E103-4457-ABCE-2780C0C4ACC7}" srcId="{7AE35641-9F15-446F-8C74-CD3331C45023}" destId="{413A47AA-9B73-48C6-A5CC-1F544E6C251C}" srcOrd="1" destOrd="0" parTransId="{D2502D9F-FB26-4B69-80B6-453C258E5B57}" sibTransId="{91D84FC9-19C8-459B-860B-4D1D12514861}"/>
    <dgm:cxn modelId="{A9A913AB-0047-4A29-8027-A59611672150}" type="presOf" srcId="{91D84FC9-19C8-459B-860B-4D1D12514861}" destId="{2205D03F-91BD-4EE0-AEA1-FE9E0DEAA46C}" srcOrd="0" destOrd="0" presId="urn:microsoft.com/office/officeart/2005/8/layout/process1"/>
    <dgm:cxn modelId="{E28B92AF-F16D-410E-B5A2-E532279A66E0}" srcId="{7AE35641-9F15-446F-8C74-CD3331C45023}" destId="{26FF1D7B-6A25-4D23-8A3E-BC3CCD1D2DF9}" srcOrd="2" destOrd="0" parTransId="{F0331004-4D76-4251-BA93-614FD8434796}" sibTransId="{35418723-A3B8-4264-BBA3-6CA13192AECD}"/>
    <dgm:cxn modelId="{F1B9F9CD-69D4-4745-BE3A-659A43568288}" type="presOf" srcId="{2A0CF7F9-472F-40AB-8688-B34393FF20BC}" destId="{2991744F-1A04-47F6-92E2-A11CBBA3E0AD}" srcOrd="1" destOrd="0" presId="urn:microsoft.com/office/officeart/2005/8/layout/process1"/>
    <dgm:cxn modelId="{9CEBD3EF-89BD-4D5C-B2F7-5C1D71FA963E}" type="presOf" srcId="{26FF1D7B-6A25-4D23-8A3E-BC3CCD1D2DF9}" destId="{1C5B57C9-D1C9-4016-85D7-1ABC77C5D24C}" srcOrd="0" destOrd="0" presId="urn:microsoft.com/office/officeart/2005/8/layout/process1"/>
    <dgm:cxn modelId="{D082994E-F5CC-4FBB-B8C0-F2BBBFCEEFA7}" type="presParOf" srcId="{1304F2A1-7E42-44EB-88D8-12258251655D}" destId="{F919A947-871A-4622-AA34-DD023F028706}" srcOrd="0" destOrd="0" presId="urn:microsoft.com/office/officeart/2005/8/layout/process1"/>
    <dgm:cxn modelId="{20A0D01E-8414-42E8-99E4-F199760FCA0C}" type="presParOf" srcId="{1304F2A1-7E42-44EB-88D8-12258251655D}" destId="{EF8DA353-25A7-47D4-B1F7-071235754CFE}" srcOrd="1" destOrd="0" presId="urn:microsoft.com/office/officeart/2005/8/layout/process1"/>
    <dgm:cxn modelId="{E3542628-D7D7-4249-B8D7-156C66D33224}" type="presParOf" srcId="{EF8DA353-25A7-47D4-B1F7-071235754CFE}" destId="{2991744F-1A04-47F6-92E2-A11CBBA3E0AD}" srcOrd="0" destOrd="0" presId="urn:microsoft.com/office/officeart/2005/8/layout/process1"/>
    <dgm:cxn modelId="{104EB069-41F1-479C-A4C9-76AECAF94471}" type="presParOf" srcId="{1304F2A1-7E42-44EB-88D8-12258251655D}" destId="{DDFF889E-1A91-40F8-8749-13EBB5CE71B5}" srcOrd="2" destOrd="0" presId="urn:microsoft.com/office/officeart/2005/8/layout/process1"/>
    <dgm:cxn modelId="{A56C3E34-F4E9-4E53-8B4C-62FCDDEAB80F}" type="presParOf" srcId="{1304F2A1-7E42-44EB-88D8-12258251655D}" destId="{2205D03F-91BD-4EE0-AEA1-FE9E0DEAA46C}" srcOrd="3" destOrd="0" presId="urn:microsoft.com/office/officeart/2005/8/layout/process1"/>
    <dgm:cxn modelId="{FE1C2CBE-07A5-4AC5-B61A-3D1A3BA5EE74}" type="presParOf" srcId="{2205D03F-91BD-4EE0-AEA1-FE9E0DEAA46C}" destId="{C4311E11-B9EB-4824-A685-A9409C07D991}" srcOrd="0" destOrd="0" presId="urn:microsoft.com/office/officeart/2005/8/layout/process1"/>
    <dgm:cxn modelId="{D648E784-6F73-49BB-8571-B0448D238929}" type="presParOf" srcId="{1304F2A1-7E42-44EB-88D8-12258251655D}" destId="{1C5B57C9-D1C9-4016-85D7-1ABC77C5D24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9A947-871A-4622-AA34-DD023F028706}">
      <dsp:nvSpPr>
        <dsp:cNvPr id="0" name=""/>
        <dsp:cNvSpPr/>
      </dsp:nvSpPr>
      <dsp:spPr>
        <a:xfrm>
          <a:off x="7143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Monday</a:t>
          </a:r>
        </a:p>
      </dsp:txBody>
      <dsp:txXfrm>
        <a:off x="44665" y="520350"/>
        <a:ext cx="2060143" cy="1206068"/>
      </dsp:txXfrm>
    </dsp:sp>
    <dsp:sp modelId="{EF8DA353-25A7-47D4-B1F7-071235754CFE}">
      <dsp:nvSpPr>
        <dsp:cNvPr id="0" name=""/>
        <dsp:cNvSpPr/>
      </dsp:nvSpPr>
      <dsp:spPr>
        <a:xfrm>
          <a:off x="2355850" y="858621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355850" y="964526"/>
        <a:ext cx="316861" cy="317716"/>
      </dsp:txXfrm>
    </dsp:sp>
    <dsp:sp modelId="{DDFF889E-1A91-40F8-8749-13EBB5CE71B5}">
      <dsp:nvSpPr>
        <dsp:cNvPr id="0" name=""/>
        <dsp:cNvSpPr/>
      </dsp:nvSpPr>
      <dsp:spPr>
        <a:xfrm>
          <a:off x="2996406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Tues-Thurs</a:t>
          </a:r>
        </a:p>
      </dsp:txBody>
      <dsp:txXfrm>
        <a:off x="3033928" y="520350"/>
        <a:ext cx="2060143" cy="1206068"/>
      </dsp:txXfrm>
    </dsp:sp>
    <dsp:sp modelId="{2205D03F-91BD-4EE0-AEA1-FE9E0DEAA46C}">
      <dsp:nvSpPr>
        <dsp:cNvPr id="0" name=""/>
        <dsp:cNvSpPr/>
      </dsp:nvSpPr>
      <dsp:spPr>
        <a:xfrm>
          <a:off x="5345112" y="858621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345112" y="964526"/>
        <a:ext cx="316861" cy="317716"/>
      </dsp:txXfrm>
    </dsp:sp>
    <dsp:sp modelId="{1C5B57C9-D1C9-4016-85D7-1ABC77C5D24C}">
      <dsp:nvSpPr>
        <dsp:cNvPr id="0" name=""/>
        <dsp:cNvSpPr/>
      </dsp:nvSpPr>
      <dsp:spPr>
        <a:xfrm>
          <a:off x="5985668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Friday</a:t>
          </a:r>
        </a:p>
      </dsp:txBody>
      <dsp:txXfrm>
        <a:off x="6023190" y="520350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3286-8269-4A61-9E14-6D73FAB60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E891-7CD8-4E16-9414-6CF9C7989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1DBC3-B9FF-4DE0-9EEE-83BB58E1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8248-18FA-458E-B01F-4F4EAEB0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ACDD6-E7F0-4785-BE74-4EEB9D2C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9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08CF-5695-42DF-BCA0-87E83044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C3528-3F4D-45F1-BFF6-AEAB13848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E0ED-38CC-4F54-90E2-21337CCB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41C2C-BABE-48DA-97B9-0B2F6212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32FFF-80B7-4512-980D-AD52F4E1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AAC51-F850-4616-820F-DD8EA8B8F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A1480-59B9-4FD3-85CE-95AFE19B9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4DB9-3A3C-4130-A2E6-899972BB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4FBEE-EFCA-4608-8AC6-56B924DC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B2D6-8CC7-4057-B0B6-D28A4652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1CB9-3901-4116-A6E9-C3716F75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8B2A-2709-4EB1-92F9-B5F62933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2CAF1-53C2-4D9C-B98C-8E5AE045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0E43-9EE6-4A02-8537-E1A5B8DD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DAC5A-A28B-4BAF-A6F6-82827492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0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14A5-D214-4ED0-A8D6-9929F22F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750E4-E3D0-41D1-A228-95E020A61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96039-AEDD-43EF-BEF9-6366BC58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A82B-4D1D-4EA1-ADA8-6DABDB8A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80787-946B-4395-BD1F-C1EE0281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6D2F-F96F-4D2B-B9D5-D313BDED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DB83-F5E1-4ED6-BBB9-E2CA9D7F2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7FA3D-77EE-4274-B055-B6D5F71C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29D9B-6BCD-4920-9D2C-BC079E84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37461-220D-4C08-A773-75671B66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A1DBB-A1E0-48F0-BC8A-571D1CDC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12E1-28D9-448F-9E49-DE3AF9F8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25A95-21F4-4035-865F-534AAE69F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6171B-A900-4A70-A48C-81D18AF85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8BA2E-A8E1-4BA3-9602-DFE29C22B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67359-EF47-4C88-A89F-399EEDF45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03055-05E8-4633-A68F-66CCC478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D3849-5EE8-4C07-8727-F2DF571D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3D35B-1F54-46A7-B4C6-67607FE1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4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FD21-6D16-4041-B7BE-9A6BF106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3422A-4018-4542-892A-66A4A347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1524E-D169-4E86-B1BA-8ED0157A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298BD-729A-4C79-84C4-4ECBAA08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89B6F-6DC1-46FA-B85F-395BB19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50749-81E5-4503-B39C-AE867D47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DA9A5-1E6E-4ED1-9ABC-4C234DDB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2B6D-35E2-4117-A1F0-9CCE09A0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DE16-90A9-4743-B135-1DA7461EC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39D84-55D5-4C04-93E3-19739C59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FCB21-D1F6-4F79-9D8C-261FC83C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2CF0F-4FCC-4C9B-877C-EC432777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549B3-713F-42AA-B841-0AF22B13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435D-20A6-4370-AB9A-F38A3A60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C267D-C4E6-4C41-9E40-7BFB59548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9BA84-BAF0-4A46-A469-F543FF062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67890-449C-41D5-94AC-E9E1557C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62A30-F8A8-4B75-9401-E3B9B7E1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DCD84-C587-407C-A75F-064CD6C6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32168-FCE0-40BC-B03E-6B4D6D65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858A-0F63-4C54-960A-E00B2DD09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E139B-8ACA-4D1D-B2AC-7531019CD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CC2-761E-433C-A323-6D1ABF677EB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9B33-F6E1-40B1-93E9-B76F84B5F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F59B-191D-4372-901F-FEC9154A5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>
            <a:extLst>
              <a:ext uri="{FF2B5EF4-FFF2-40B4-BE49-F238E27FC236}">
                <a16:creationId xmlns:a16="http://schemas.microsoft.com/office/drawing/2014/main" id="{5AD4E392-75F2-406D-8861-EB94B5B127EA}"/>
              </a:ext>
            </a:extLst>
          </p:cNvPr>
          <p:cNvSpPr/>
          <p:nvPr/>
        </p:nvSpPr>
        <p:spPr>
          <a:xfrm rot="12434017">
            <a:off x="5331827" y="1781975"/>
            <a:ext cx="2051221" cy="2108886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4E07393-CCA0-4171-AF58-C3433C28796C}"/>
              </a:ext>
            </a:extLst>
          </p:cNvPr>
          <p:cNvSpPr/>
          <p:nvPr/>
        </p:nvSpPr>
        <p:spPr>
          <a:xfrm rot="13645680">
            <a:off x="6994338" y="1322885"/>
            <a:ext cx="916242" cy="935697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26E60-C93D-4213-BC34-AB59CD0E8360}"/>
              </a:ext>
            </a:extLst>
          </p:cNvPr>
          <p:cNvSpPr txBox="1"/>
          <p:nvPr/>
        </p:nvSpPr>
        <p:spPr>
          <a:xfrm>
            <a:off x="5967567" y="2651752"/>
            <a:ext cx="77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AB0C7-A60D-49B6-97EC-128D7E946F45}"/>
              </a:ext>
            </a:extLst>
          </p:cNvPr>
          <p:cNvSpPr txBox="1"/>
          <p:nvPr/>
        </p:nvSpPr>
        <p:spPr>
          <a:xfrm>
            <a:off x="7994641" y="1866034"/>
            <a:ext cx="779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Daily Scrum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643E3-1149-4660-A91C-7F9374A0436F}"/>
              </a:ext>
            </a:extLst>
          </p:cNvPr>
          <p:cNvSpPr txBox="1"/>
          <p:nvPr/>
        </p:nvSpPr>
        <p:spPr>
          <a:xfrm>
            <a:off x="7062589" y="1652233"/>
            <a:ext cx="779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24 Hrs.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A2EC47-156C-4607-91A1-13375A0562C6}"/>
              </a:ext>
            </a:extLst>
          </p:cNvPr>
          <p:cNvSpPr/>
          <p:nvPr/>
        </p:nvSpPr>
        <p:spPr>
          <a:xfrm>
            <a:off x="1268962" y="3349689"/>
            <a:ext cx="1124281" cy="106369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 Backlog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89F28D-309E-4C0C-9D98-1A41A27AE12D}"/>
              </a:ext>
            </a:extLst>
          </p:cNvPr>
          <p:cNvSpPr/>
          <p:nvPr/>
        </p:nvSpPr>
        <p:spPr>
          <a:xfrm>
            <a:off x="2615681" y="3349689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Planning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F93A0A-3324-4C09-98CC-D5199F47E227}"/>
              </a:ext>
            </a:extLst>
          </p:cNvPr>
          <p:cNvSpPr/>
          <p:nvPr/>
        </p:nvSpPr>
        <p:spPr>
          <a:xfrm>
            <a:off x="3962400" y="335279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Backlog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15BA1-F77E-4C3A-AFE2-3AD01C7C2B0B}"/>
              </a:ext>
            </a:extLst>
          </p:cNvPr>
          <p:cNvSpPr/>
          <p:nvPr/>
        </p:nvSpPr>
        <p:spPr>
          <a:xfrm>
            <a:off x="7693031" y="334968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Review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691DA6-1391-4D45-B005-6325A2FAF441}"/>
              </a:ext>
            </a:extLst>
          </p:cNvPr>
          <p:cNvSpPr/>
          <p:nvPr/>
        </p:nvSpPr>
        <p:spPr>
          <a:xfrm>
            <a:off x="9083350" y="3349687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Retro-</a:t>
            </a:r>
            <a:r>
              <a:rPr lang="en-US" sz="1000" dirty="0" err="1"/>
              <a:t>spective</a:t>
            </a:r>
            <a:endParaRPr lang="en-US" sz="1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5E809C-21F1-42F2-B771-73D79CEECF71}"/>
              </a:ext>
            </a:extLst>
          </p:cNvPr>
          <p:cNvSpPr/>
          <p:nvPr/>
        </p:nvSpPr>
        <p:spPr>
          <a:xfrm>
            <a:off x="10445676" y="3349686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Releasable Increment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BE66B4B4-FB02-403A-94B6-78FF28EC4642}"/>
              </a:ext>
            </a:extLst>
          </p:cNvPr>
          <p:cNvSpPr/>
          <p:nvPr/>
        </p:nvSpPr>
        <p:spPr>
          <a:xfrm>
            <a:off x="2438757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FA24FB8C-91DF-41FC-85B0-0F6E99485FEF}"/>
              </a:ext>
            </a:extLst>
          </p:cNvPr>
          <p:cNvSpPr/>
          <p:nvPr/>
        </p:nvSpPr>
        <p:spPr>
          <a:xfrm>
            <a:off x="380698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35D03A59-4248-4837-AB61-7AB145774CBB}"/>
              </a:ext>
            </a:extLst>
          </p:cNvPr>
          <p:cNvSpPr/>
          <p:nvPr/>
        </p:nvSpPr>
        <p:spPr>
          <a:xfrm>
            <a:off x="5167156" y="3788227"/>
            <a:ext cx="2435438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F8ED4B8E-A3A5-4C22-ABAA-22283649474D}"/>
              </a:ext>
            </a:extLst>
          </p:cNvPr>
          <p:cNvSpPr/>
          <p:nvPr/>
        </p:nvSpPr>
        <p:spPr>
          <a:xfrm>
            <a:off x="888433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F47741D6-E6AB-4ADF-AF7F-6DA45D87367B}"/>
              </a:ext>
            </a:extLst>
          </p:cNvPr>
          <p:cNvSpPr/>
          <p:nvPr/>
        </p:nvSpPr>
        <p:spPr>
          <a:xfrm>
            <a:off x="10255631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FD3BBF-AF2E-4076-BFBB-9C4826DB9FBF}"/>
              </a:ext>
            </a:extLst>
          </p:cNvPr>
          <p:cNvSpPr txBox="1"/>
          <p:nvPr/>
        </p:nvSpPr>
        <p:spPr>
          <a:xfrm>
            <a:off x="1769222" y="1744566"/>
            <a:ext cx="2037758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Sprint Cadence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BC14F69B-0831-4A11-AE98-AB8B462DF695}"/>
              </a:ext>
            </a:extLst>
          </p:cNvPr>
          <p:cNvSpPr/>
          <p:nvPr/>
        </p:nvSpPr>
        <p:spPr>
          <a:xfrm>
            <a:off x="1371542" y="4650797"/>
            <a:ext cx="10095780" cy="293563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Backlog Refinement</a:t>
            </a:r>
          </a:p>
        </p:txBody>
      </p:sp>
    </p:spTree>
    <p:extLst>
      <p:ext uri="{BB962C8B-B14F-4D97-AF65-F5344CB8AC3E}">
        <p14:creationId xmlns:p14="http://schemas.microsoft.com/office/powerpoint/2010/main" val="112627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B0FE159-1361-445C-B74C-EA6DAEF86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307525"/>
              </p:ext>
            </p:extLst>
          </p:nvPr>
        </p:nvGraphicFramePr>
        <p:xfrm>
          <a:off x="1955282" y="543726"/>
          <a:ext cx="8128000" cy="224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7250B0C-0652-498C-BAC1-713B0A4235D0}"/>
              </a:ext>
            </a:extLst>
          </p:cNvPr>
          <p:cNvSpPr txBox="1"/>
          <p:nvPr/>
        </p:nvSpPr>
        <p:spPr>
          <a:xfrm>
            <a:off x="2032000" y="2547257"/>
            <a:ext cx="21014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Monday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Plan sprint: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Weekly sprint goal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Pull backlog items for the 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hour of the day.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1661C-5A2C-40B1-B7AB-F584620EBD18}"/>
              </a:ext>
            </a:extLst>
          </p:cNvPr>
          <p:cNvSpPr txBox="1"/>
          <p:nvPr/>
        </p:nvSpPr>
        <p:spPr>
          <a:xfrm>
            <a:off x="5121469" y="2547257"/>
            <a:ext cx="21014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in the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15-30 mins of the day.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E7F77-B9A7-4C41-A5E8-429F3D5C056D}"/>
              </a:ext>
            </a:extLst>
          </p:cNvPr>
          <p:cNvSpPr txBox="1"/>
          <p:nvPr/>
        </p:nvSpPr>
        <p:spPr>
          <a:xfrm>
            <a:off x="8058539" y="2547257"/>
            <a:ext cx="21014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in the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Sprint review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Sprint retrospective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15-30 mins of the day and the last hour of the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660CEB-1283-4267-87F3-D5145B1F07C1}"/>
              </a:ext>
            </a:extLst>
          </p:cNvPr>
          <p:cNvSpPr txBox="1"/>
          <p:nvPr/>
        </p:nvSpPr>
        <p:spPr>
          <a:xfrm>
            <a:off x="2108718" y="359060"/>
            <a:ext cx="7977673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Weekly Sprint</a:t>
            </a:r>
          </a:p>
        </p:txBody>
      </p:sp>
    </p:spTree>
    <p:extLst>
      <p:ext uri="{BB962C8B-B14F-4D97-AF65-F5344CB8AC3E}">
        <p14:creationId xmlns:p14="http://schemas.microsoft.com/office/powerpoint/2010/main" val="356156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16256C-BF27-4704-BA87-0CC6B0C94D4A}"/>
              </a:ext>
            </a:extLst>
          </p:cNvPr>
          <p:cNvSpPr/>
          <p:nvPr/>
        </p:nvSpPr>
        <p:spPr>
          <a:xfrm>
            <a:off x="2825578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Worked Well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6AF239-DF48-419F-88BF-B52E7956C174}"/>
              </a:ext>
            </a:extLst>
          </p:cNvPr>
          <p:cNvSpPr/>
          <p:nvPr/>
        </p:nvSpPr>
        <p:spPr>
          <a:xfrm>
            <a:off x="5754130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Needs Improvement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0E2BA-03FB-4BD3-92C8-075FEB5EB2E1}"/>
              </a:ext>
            </a:extLst>
          </p:cNvPr>
          <p:cNvSpPr/>
          <p:nvPr/>
        </p:nvSpPr>
        <p:spPr>
          <a:xfrm>
            <a:off x="5754130" y="3429000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Actions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5D8ABC-961A-4C48-98CA-4D3BB4A013CE}"/>
              </a:ext>
            </a:extLst>
          </p:cNvPr>
          <p:cNvSpPr/>
          <p:nvPr/>
        </p:nvSpPr>
        <p:spPr>
          <a:xfrm>
            <a:off x="2825578" y="3428999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Ideas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9D354E6B-D8AE-4AE0-8949-3E26FEAF2A63}"/>
              </a:ext>
            </a:extLst>
          </p:cNvPr>
          <p:cNvSpPr/>
          <p:nvPr/>
        </p:nvSpPr>
        <p:spPr>
          <a:xfrm>
            <a:off x="3270422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170F15BD-BDBF-4BBC-BD04-9B58DD9BBB16}"/>
              </a:ext>
            </a:extLst>
          </p:cNvPr>
          <p:cNvSpPr/>
          <p:nvPr/>
        </p:nvSpPr>
        <p:spPr>
          <a:xfrm>
            <a:off x="4209535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984030EA-8CC5-4C59-8680-09BA261E2769}"/>
              </a:ext>
            </a:extLst>
          </p:cNvPr>
          <p:cNvSpPr/>
          <p:nvPr/>
        </p:nvSpPr>
        <p:spPr>
          <a:xfrm>
            <a:off x="4174525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8F8B1850-076B-48EF-BC29-31136BCFED8D}"/>
              </a:ext>
            </a:extLst>
          </p:cNvPr>
          <p:cNvSpPr/>
          <p:nvPr/>
        </p:nvSpPr>
        <p:spPr>
          <a:xfrm>
            <a:off x="3270422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D1A3E645-7C1A-4EDF-998F-8CA3DA44798A}"/>
              </a:ext>
            </a:extLst>
          </p:cNvPr>
          <p:cNvSpPr/>
          <p:nvPr/>
        </p:nvSpPr>
        <p:spPr>
          <a:xfrm>
            <a:off x="6233984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093B7B53-2B74-4AB3-B3A7-A7F0CA23C606}"/>
              </a:ext>
            </a:extLst>
          </p:cNvPr>
          <p:cNvSpPr/>
          <p:nvPr/>
        </p:nvSpPr>
        <p:spPr>
          <a:xfrm>
            <a:off x="7173097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228205AC-B169-4D9A-9331-7C0321E00E9D}"/>
              </a:ext>
            </a:extLst>
          </p:cNvPr>
          <p:cNvSpPr/>
          <p:nvPr/>
        </p:nvSpPr>
        <p:spPr>
          <a:xfrm>
            <a:off x="7138087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2FB7F7CF-FDE3-44E0-8C5B-2069E468386D}"/>
              </a:ext>
            </a:extLst>
          </p:cNvPr>
          <p:cNvSpPr/>
          <p:nvPr/>
        </p:nvSpPr>
        <p:spPr>
          <a:xfrm>
            <a:off x="6233984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EE2D7FD1-7D4E-45FB-BAFA-E86A69F65BFD}"/>
              </a:ext>
            </a:extLst>
          </p:cNvPr>
          <p:cNvSpPr/>
          <p:nvPr/>
        </p:nvSpPr>
        <p:spPr>
          <a:xfrm>
            <a:off x="6233984" y="380897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D6358E0C-D7B3-436A-B59F-BDB2EBBED3C0}"/>
              </a:ext>
            </a:extLst>
          </p:cNvPr>
          <p:cNvSpPr/>
          <p:nvPr/>
        </p:nvSpPr>
        <p:spPr>
          <a:xfrm>
            <a:off x="7173097" y="380073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3E5FD46A-1C77-41A8-AC63-48810A6938A1}"/>
              </a:ext>
            </a:extLst>
          </p:cNvPr>
          <p:cNvSpPr/>
          <p:nvPr/>
        </p:nvSpPr>
        <p:spPr>
          <a:xfrm>
            <a:off x="7138087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2B66738B-CEA1-49C8-9EA2-B7C28A7AF8F3}"/>
              </a:ext>
            </a:extLst>
          </p:cNvPr>
          <p:cNvSpPr/>
          <p:nvPr/>
        </p:nvSpPr>
        <p:spPr>
          <a:xfrm>
            <a:off x="6233984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6550D2DC-2529-4F2F-A273-FD885018B3B4}"/>
              </a:ext>
            </a:extLst>
          </p:cNvPr>
          <p:cNvSpPr/>
          <p:nvPr/>
        </p:nvSpPr>
        <p:spPr>
          <a:xfrm>
            <a:off x="3235412" y="3681284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DC80DFA0-65B8-41BC-B88F-16D7910AE774}"/>
              </a:ext>
            </a:extLst>
          </p:cNvPr>
          <p:cNvSpPr/>
          <p:nvPr/>
        </p:nvSpPr>
        <p:spPr>
          <a:xfrm>
            <a:off x="4174525" y="367304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9EE3E21C-8CB9-4363-B66C-C27C6AEA87B7}"/>
              </a:ext>
            </a:extLst>
          </p:cNvPr>
          <p:cNvSpPr/>
          <p:nvPr/>
        </p:nvSpPr>
        <p:spPr>
          <a:xfrm>
            <a:off x="4139515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1360333C-C732-4DAC-9281-FA36E8A86B66}"/>
              </a:ext>
            </a:extLst>
          </p:cNvPr>
          <p:cNvSpPr/>
          <p:nvPr/>
        </p:nvSpPr>
        <p:spPr>
          <a:xfrm>
            <a:off x="3235412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22DEED-E90D-4BBC-A501-DDC3A676A4BE}"/>
              </a:ext>
            </a:extLst>
          </p:cNvPr>
          <p:cNvSpPr/>
          <p:nvPr/>
        </p:nvSpPr>
        <p:spPr>
          <a:xfrm>
            <a:off x="3270422" y="913370"/>
            <a:ext cx="4777946" cy="2286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Retrospective Board</a:t>
            </a:r>
          </a:p>
        </p:txBody>
      </p:sp>
    </p:spTree>
    <p:extLst>
      <p:ext uri="{BB962C8B-B14F-4D97-AF65-F5344CB8AC3E}">
        <p14:creationId xmlns:p14="http://schemas.microsoft.com/office/powerpoint/2010/main" val="254124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102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121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Corbin</dc:creator>
  <cp:lastModifiedBy>Colin Corbin</cp:lastModifiedBy>
  <cp:revision>19</cp:revision>
  <dcterms:created xsi:type="dcterms:W3CDTF">2020-08-20T16:04:50Z</dcterms:created>
  <dcterms:modified xsi:type="dcterms:W3CDTF">2020-08-27T11:15:52Z</dcterms:modified>
</cp:coreProperties>
</file>