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35641-9F15-446F-8C74-CD3331C4502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8BD5A9-0F9E-4542-B460-F7AF3F583F86}">
      <dgm:prSet phldrT="[Text]"/>
      <dgm:spPr/>
      <dgm:t>
        <a:bodyPr/>
        <a:lstStyle/>
        <a:p>
          <a:r>
            <a:rPr lang="en-US" dirty="0"/>
            <a:t>Monday</a:t>
          </a:r>
        </a:p>
      </dgm:t>
    </dgm:pt>
    <dgm:pt modelId="{3BAD7951-A517-4240-9FDE-0B383135A3CE}" type="parTrans" cxnId="{EA41D90A-91C3-4A27-8DA1-94A342D1B28B}">
      <dgm:prSet/>
      <dgm:spPr/>
      <dgm:t>
        <a:bodyPr/>
        <a:lstStyle/>
        <a:p>
          <a:endParaRPr lang="en-US"/>
        </a:p>
      </dgm:t>
    </dgm:pt>
    <dgm:pt modelId="{2A0CF7F9-472F-40AB-8688-B34393FF20BC}" type="sibTrans" cxnId="{EA41D90A-91C3-4A27-8DA1-94A342D1B28B}">
      <dgm:prSet/>
      <dgm:spPr/>
      <dgm:t>
        <a:bodyPr/>
        <a:lstStyle/>
        <a:p>
          <a:endParaRPr lang="en-US"/>
        </a:p>
      </dgm:t>
    </dgm:pt>
    <dgm:pt modelId="{413A47AA-9B73-48C6-A5CC-1F544E6C251C}">
      <dgm:prSet phldrT="[Text]"/>
      <dgm:spPr/>
      <dgm:t>
        <a:bodyPr/>
        <a:lstStyle/>
        <a:p>
          <a:r>
            <a:rPr lang="en-US" dirty="0"/>
            <a:t>Tues-Thurs</a:t>
          </a:r>
        </a:p>
      </dgm:t>
    </dgm:pt>
    <dgm:pt modelId="{D2502D9F-FB26-4B69-80B6-453C258E5B57}" type="parTrans" cxnId="{B410259D-E103-4457-ABCE-2780C0C4ACC7}">
      <dgm:prSet/>
      <dgm:spPr/>
      <dgm:t>
        <a:bodyPr/>
        <a:lstStyle/>
        <a:p>
          <a:endParaRPr lang="en-US"/>
        </a:p>
      </dgm:t>
    </dgm:pt>
    <dgm:pt modelId="{91D84FC9-19C8-459B-860B-4D1D12514861}" type="sibTrans" cxnId="{B410259D-E103-4457-ABCE-2780C0C4ACC7}">
      <dgm:prSet/>
      <dgm:spPr/>
      <dgm:t>
        <a:bodyPr/>
        <a:lstStyle/>
        <a:p>
          <a:endParaRPr lang="en-US"/>
        </a:p>
      </dgm:t>
    </dgm:pt>
    <dgm:pt modelId="{26FF1D7B-6A25-4D23-8A3E-BC3CCD1D2DF9}">
      <dgm:prSet phldrT="[Text]"/>
      <dgm:spPr/>
      <dgm:t>
        <a:bodyPr/>
        <a:lstStyle/>
        <a:p>
          <a:r>
            <a:rPr lang="en-US" dirty="0"/>
            <a:t>Friday</a:t>
          </a:r>
        </a:p>
      </dgm:t>
    </dgm:pt>
    <dgm:pt modelId="{F0331004-4D76-4251-BA93-614FD8434796}" type="parTrans" cxnId="{E28B92AF-F16D-410E-B5A2-E532279A66E0}">
      <dgm:prSet/>
      <dgm:spPr/>
      <dgm:t>
        <a:bodyPr/>
        <a:lstStyle/>
        <a:p>
          <a:endParaRPr lang="en-US"/>
        </a:p>
      </dgm:t>
    </dgm:pt>
    <dgm:pt modelId="{35418723-A3B8-4264-BBA3-6CA13192AECD}" type="sibTrans" cxnId="{E28B92AF-F16D-410E-B5A2-E532279A66E0}">
      <dgm:prSet/>
      <dgm:spPr/>
      <dgm:t>
        <a:bodyPr/>
        <a:lstStyle/>
        <a:p>
          <a:endParaRPr lang="en-US"/>
        </a:p>
      </dgm:t>
    </dgm:pt>
    <dgm:pt modelId="{1304F2A1-7E42-44EB-88D8-12258251655D}" type="pres">
      <dgm:prSet presAssocID="{7AE35641-9F15-446F-8C74-CD3331C45023}" presName="Name0" presStyleCnt="0">
        <dgm:presLayoutVars>
          <dgm:dir/>
          <dgm:resizeHandles val="exact"/>
        </dgm:presLayoutVars>
      </dgm:prSet>
      <dgm:spPr/>
    </dgm:pt>
    <dgm:pt modelId="{F919A947-871A-4622-AA34-DD023F028706}" type="pres">
      <dgm:prSet presAssocID="{858BD5A9-0F9E-4542-B460-F7AF3F583F86}" presName="node" presStyleLbl="node1" presStyleIdx="0" presStyleCnt="3">
        <dgm:presLayoutVars>
          <dgm:bulletEnabled val="1"/>
        </dgm:presLayoutVars>
      </dgm:prSet>
      <dgm:spPr/>
    </dgm:pt>
    <dgm:pt modelId="{EF8DA353-25A7-47D4-B1F7-071235754CFE}" type="pres">
      <dgm:prSet presAssocID="{2A0CF7F9-472F-40AB-8688-B34393FF20BC}" presName="sibTrans" presStyleLbl="sibTrans2D1" presStyleIdx="0" presStyleCnt="2"/>
      <dgm:spPr/>
    </dgm:pt>
    <dgm:pt modelId="{2991744F-1A04-47F6-92E2-A11CBBA3E0AD}" type="pres">
      <dgm:prSet presAssocID="{2A0CF7F9-472F-40AB-8688-B34393FF20BC}" presName="connectorText" presStyleLbl="sibTrans2D1" presStyleIdx="0" presStyleCnt="2"/>
      <dgm:spPr/>
    </dgm:pt>
    <dgm:pt modelId="{DDFF889E-1A91-40F8-8749-13EBB5CE71B5}" type="pres">
      <dgm:prSet presAssocID="{413A47AA-9B73-48C6-A5CC-1F544E6C251C}" presName="node" presStyleLbl="node1" presStyleIdx="1" presStyleCnt="3">
        <dgm:presLayoutVars>
          <dgm:bulletEnabled val="1"/>
        </dgm:presLayoutVars>
      </dgm:prSet>
      <dgm:spPr/>
    </dgm:pt>
    <dgm:pt modelId="{2205D03F-91BD-4EE0-AEA1-FE9E0DEAA46C}" type="pres">
      <dgm:prSet presAssocID="{91D84FC9-19C8-459B-860B-4D1D12514861}" presName="sibTrans" presStyleLbl="sibTrans2D1" presStyleIdx="1" presStyleCnt="2"/>
      <dgm:spPr/>
    </dgm:pt>
    <dgm:pt modelId="{C4311E11-B9EB-4824-A685-A9409C07D991}" type="pres">
      <dgm:prSet presAssocID="{91D84FC9-19C8-459B-860B-4D1D12514861}" presName="connectorText" presStyleLbl="sibTrans2D1" presStyleIdx="1" presStyleCnt="2"/>
      <dgm:spPr/>
    </dgm:pt>
    <dgm:pt modelId="{1C5B57C9-D1C9-4016-85D7-1ABC77C5D24C}" type="pres">
      <dgm:prSet presAssocID="{26FF1D7B-6A25-4D23-8A3E-BC3CCD1D2DF9}" presName="node" presStyleLbl="node1" presStyleIdx="2" presStyleCnt="3">
        <dgm:presLayoutVars>
          <dgm:bulletEnabled val="1"/>
        </dgm:presLayoutVars>
      </dgm:prSet>
      <dgm:spPr/>
    </dgm:pt>
  </dgm:ptLst>
  <dgm:cxnLst>
    <dgm:cxn modelId="{EA41D90A-91C3-4A27-8DA1-94A342D1B28B}" srcId="{7AE35641-9F15-446F-8C74-CD3331C45023}" destId="{858BD5A9-0F9E-4542-B460-F7AF3F583F86}" srcOrd="0" destOrd="0" parTransId="{3BAD7951-A517-4240-9FDE-0B383135A3CE}" sibTransId="{2A0CF7F9-472F-40AB-8688-B34393FF20BC}"/>
    <dgm:cxn modelId="{0DFA4510-2AD4-4E9D-A3E0-9FAC8157D90E}" type="presOf" srcId="{858BD5A9-0F9E-4542-B460-F7AF3F583F86}" destId="{F919A947-871A-4622-AA34-DD023F028706}" srcOrd="0" destOrd="0" presId="urn:microsoft.com/office/officeart/2005/8/layout/process1"/>
    <dgm:cxn modelId="{F17CAE2D-592F-412F-89FE-C69D862D9E75}" type="presOf" srcId="{2A0CF7F9-472F-40AB-8688-B34393FF20BC}" destId="{EF8DA353-25A7-47D4-B1F7-071235754CFE}" srcOrd="0" destOrd="0" presId="urn:microsoft.com/office/officeart/2005/8/layout/process1"/>
    <dgm:cxn modelId="{A7037A70-FC67-459F-8CAE-CFF18AEEEB9E}" type="presOf" srcId="{413A47AA-9B73-48C6-A5CC-1F544E6C251C}" destId="{DDFF889E-1A91-40F8-8749-13EBB5CE71B5}" srcOrd="0" destOrd="0" presId="urn:microsoft.com/office/officeart/2005/8/layout/process1"/>
    <dgm:cxn modelId="{318D0385-03CF-40DD-9C07-E5F535B8FEB0}" type="presOf" srcId="{7AE35641-9F15-446F-8C74-CD3331C45023}" destId="{1304F2A1-7E42-44EB-88D8-12258251655D}" srcOrd="0" destOrd="0" presId="urn:microsoft.com/office/officeart/2005/8/layout/process1"/>
    <dgm:cxn modelId="{0BEFA795-81DF-466C-B0B1-7BBF491D3E0A}" type="presOf" srcId="{91D84FC9-19C8-459B-860B-4D1D12514861}" destId="{C4311E11-B9EB-4824-A685-A9409C07D991}" srcOrd="1" destOrd="0" presId="urn:microsoft.com/office/officeart/2005/8/layout/process1"/>
    <dgm:cxn modelId="{B410259D-E103-4457-ABCE-2780C0C4ACC7}" srcId="{7AE35641-9F15-446F-8C74-CD3331C45023}" destId="{413A47AA-9B73-48C6-A5CC-1F544E6C251C}" srcOrd="1" destOrd="0" parTransId="{D2502D9F-FB26-4B69-80B6-453C258E5B57}" sibTransId="{91D84FC9-19C8-459B-860B-4D1D12514861}"/>
    <dgm:cxn modelId="{A9A913AB-0047-4A29-8027-A59611672150}" type="presOf" srcId="{91D84FC9-19C8-459B-860B-4D1D12514861}" destId="{2205D03F-91BD-4EE0-AEA1-FE9E0DEAA46C}" srcOrd="0" destOrd="0" presId="urn:microsoft.com/office/officeart/2005/8/layout/process1"/>
    <dgm:cxn modelId="{E28B92AF-F16D-410E-B5A2-E532279A66E0}" srcId="{7AE35641-9F15-446F-8C74-CD3331C45023}" destId="{26FF1D7B-6A25-4D23-8A3E-BC3CCD1D2DF9}" srcOrd="2" destOrd="0" parTransId="{F0331004-4D76-4251-BA93-614FD8434796}" sibTransId="{35418723-A3B8-4264-BBA3-6CA13192AECD}"/>
    <dgm:cxn modelId="{F1B9F9CD-69D4-4745-BE3A-659A43568288}" type="presOf" srcId="{2A0CF7F9-472F-40AB-8688-B34393FF20BC}" destId="{2991744F-1A04-47F6-92E2-A11CBBA3E0AD}" srcOrd="1" destOrd="0" presId="urn:microsoft.com/office/officeart/2005/8/layout/process1"/>
    <dgm:cxn modelId="{9CEBD3EF-89BD-4D5C-B2F7-5C1D71FA963E}" type="presOf" srcId="{26FF1D7B-6A25-4D23-8A3E-BC3CCD1D2DF9}" destId="{1C5B57C9-D1C9-4016-85D7-1ABC77C5D24C}" srcOrd="0" destOrd="0" presId="urn:microsoft.com/office/officeart/2005/8/layout/process1"/>
    <dgm:cxn modelId="{D082994E-F5CC-4FBB-B8C0-F2BBBFCEEFA7}" type="presParOf" srcId="{1304F2A1-7E42-44EB-88D8-12258251655D}" destId="{F919A947-871A-4622-AA34-DD023F028706}" srcOrd="0" destOrd="0" presId="urn:microsoft.com/office/officeart/2005/8/layout/process1"/>
    <dgm:cxn modelId="{20A0D01E-8414-42E8-99E4-F199760FCA0C}" type="presParOf" srcId="{1304F2A1-7E42-44EB-88D8-12258251655D}" destId="{EF8DA353-25A7-47D4-B1F7-071235754CFE}" srcOrd="1" destOrd="0" presId="urn:microsoft.com/office/officeart/2005/8/layout/process1"/>
    <dgm:cxn modelId="{E3542628-D7D7-4249-B8D7-156C66D33224}" type="presParOf" srcId="{EF8DA353-25A7-47D4-B1F7-071235754CFE}" destId="{2991744F-1A04-47F6-92E2-A11CBBA3E0AD}" srcOrd="0" destOrd="0" presId="urn:microsoft.com/office/officeart/2005/8/layout/process1"/>
    <dgm:cxn modelId="{104EB069-41F1-479C-A4C9-76AECAF94471}" type="presParOf" srcId="{1304F2A1-7E42-44EB-88D8-12258251655D}" destId="{DDFF889E-1A91-40F8-8749-13EBB5CE71B5}" srcOrd="2" destOrd="0" presId="urn:microsoft.com/office/officeart/2005/8/layout/process1"/>
    <dgm:cxn modelId="{A56C3E34-F4E9-4E53-8B4C-62FCDDEAB80F}" type="presParOf" srcId="{1304F2A1-7E42-44EB-88D8-12258251655D}" destId="{2205D03F-91BD-4EE0-AEA1-FE9E0DEAA46C}" srcOrd="3" destOrd="0" presId="urn:microsoft.com/office/officeart/2005/8/layout/process1"/>
    <dgm:cxn modelId="{FE1C2CBE-07A5-4AC5-B61A-3D1A3BA5EE74}" type="presParOf" srcId="{2205D03F-91BD-4EE0-AEA1-FE9E0DEAA46C}" destId="{C4311E11-B9EB-4824-A685-A9409C07D991}" srcOrd="0" destOrd="0" presId="urn:microsoft.com/office/officeart/2005/8/layout/process1"/>
    <dgm:cxn modelId="{D648E784-6F73-49BB-8571-B0448D238929}" type="presParOf" srcId="{1304F2A1-7E42-44EB-88D8-12258251655D}" destId="{1C5B57C9-D1C9-4016-85D7-1ABC77C5D24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9A947-871A-4622-AA34-DD023F028706}">
      <dsp:nvSpPr>
        <dsp:cNvPr id="0" name=""/>
        <dsp:cNvSpPr/>
      </dsp:nvSpPr>
      <dsp:spPr>
        <a:xfrm>
          <a:off x="7143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Monday</a:t>
          </a:r>
        </a:p>
      </dsp:txBody>
      <dsp:txXfrm>
        <a:off x="44665" y="520350"/>
        <a:ext cx="2060143" cy="1206068"/>
      </dsp:txXfrm>
    </dsp:sp>
    <dsp:sp modelId="{EF8DA353-25A7-47D4-B1F7-071235754CFE}">
      <dsp:nvSpPr>
        <dsp:cNvPr id="0" name=""/>
        <dsp:cNvSpPr/>
      </dsp:nvSpPr>
      <dsp:spPr>
        <a:xfrm>
          <a:off x="2355850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55850" y="964526"/>
        <a:ext cx="316861" cy="317716"/>
      </dsp:txXfrm>
    </dsp:sp>
    <dsp:sp modelId="{DDFF889E-1A91-40F8-8749-13EBB5CE71B5}">
      <dsp:nvSpPr>
        <dsp:cNvPr id="0" name=""/>
        <dsp:cNvSpPr/>
      </dsp:nvSpPr>
      <dsp:spPr>
        <a:xfrm>
          <a:off x="2996406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Tues-Thurs</a:t>
          </a:r>
        </a:p>
      </dsp:txBody>
      <dsp:txXfrm>
        <a:off x="3033928" y="520350"/>
        <a:ext cx="2060143" cy="1206068"/>
      </dsp:txXfrm>
    </dsp:sp>
    <dsp:sp modelId="{2205D03F-91BD-4EE0-AEA1-FE9E0DEAA46C}">
      <dsp:nvSpPr>
        <dsp:cNvPr id="0" name=""/>
        <dsp:cNvSpPr/>
      </dsp:nvSpPr>
      <dsp:spPr>
        <a:xfrm>
          <a:off x="5345112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45112" y="964526"/>
        <a:ext cx="316861" cy="317716"/>
      </dsp:txXfrm>
    </dsp:sp>
    <dsp:sp modelId="{1C5B57C9-D1C9-4016-85D7-1ABC77C5D24C}">
      <dsp:nvSpPr>
        <dsp:cNvPr id="0" name=""/>
        <dsp:cNvSpPr/>
      </dsp:nvSpPr>
      <dsp:spPr>
        <a:xfrm>
          <a:off x="5985668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Friday</a:t>
          </a:r>
        </a:p>
      </dsp:txBody>
      <dsp:txXfrm>
        <a:off x="6023190" y="520350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3286-8269-4A61-9E14-6D73FAB6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E891-7CD8-4E16-9414-6CF9C798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DBC3-B9FF-4DE0-9EEE-83BB58E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248-18FA-458E-B01F-4F4EAEB0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CDD6-E7F0-4785-BE74-4EEB9D2C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8CF-5695-42DF-BCA0-87E8304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3528-3F4D-45F1-BFF6-AEAB1384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0ED-38CC-4F54-90E2-21337CC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1C2C-BABE-48DA-97B9-0B2F6212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2FFF-80B7-4512-980D-AD52F4E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AAC51-F850-4616-820F-DD8EA8B8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1480-59B9-4FD3-85CE-95AFE19B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4DB9-3A3C-4130-A2E6-899972BB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FBEE-EFCA-4608-8AC6-56B924D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B2D6-8CC7-4057-B0B6-D28A465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CB9-3901-4116-A6E9-C3716F7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8B2A-2709-4EB1-92F9-B5F6293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CAF1-53C2-4D9C-B98C-8E5AE045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0E43-9EE6-4A02-8537-E1A5B8D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AC5A-A28B-4BAF-A6F6-8282749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4A5-D214-4ED0-A8D6-9929F22F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50E4-E3D0-41D1-A228-95E020A6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6039-AEDD-43EF-BEF9-6366BC5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A82B-4D1D-4EA1-ADA8-6DABDB8A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0787-946B-4395-BD1F-C1EE028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6D2F-F96F-4D2B-B9D5-D313BDED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DB83-F5E1-4ED6-BBB9-E2CA9D7F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A3D-77EE-4274-B055-B6D5F71C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9D9B-6BCD-4920-9D2C-BC079E8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7461-220D-4C08-A773-75671B6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1DBB-A1E0-48F0-BC8A-571D1CD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2E1-28D9-448F-9E49-DE3AF9F8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A95-21F4-4035-865F-534AAE69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171B-A900-4A70-A48C-81D18AF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BA2E-A8E1-4BA3-9602-DFE29C22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7359-EF47-4C88-A89F-399EEDF4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03055-05E8-4633-A68F-66CCC478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3849-5EE8-4C07-8727-F2DF571D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3D35B-1F54-46A7-B4C6-67607FE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FD21-6D16-4041-B7BE-9A6BF106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3422A-4018-4542-892A-66A4A34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524E-D169-4E86-B1BA-8ED0157A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98BD-729A-4C79-84C4-4ECBAA0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89B6F-6DC1-46FA-B85F-395BB19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0749-81E5-4503-B39C-AE867D4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A9A5-1E6E-4ED1-9ABC-4C234DD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B6D-35E2-4117-A1F0-9CCE09A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E16-90A9-4743-B135-1DA7461E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9D84-55D5-4C04-93E3-19739C59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CB21-D1F6-4F79-9D8C-261FC83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CF0F-4FCC-4C9B-877C-EC4327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49B3-713F-42AA-B841-0AF22B1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435D-20A6-4370-AB9A-F38A3A60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267D-C4E6-4C41-9E40-7BFB5954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BA84-BAF0-4A46-A469-F543FF0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7890-449C-41D5-94AC-E9E1557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2A30-F8A8-4B75-9401-E3B9B7E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CD84-C587-407C-A75F-064CD6C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32168-FCE0-40BC-B03E-6B4D6D6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858A-0F63-4C54-960A-E00B2DD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139B-8ACA-4D1D-B2AC-7531019C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CC2-761E-433C-A323-6D1ABF677EB6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B33-F6E1-40B1-93E9-B76F84B5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F59B-191D-4372-901F-FEC9154A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AD4E392-75F2-406D-8861-EB94B5B127EA}"/>
              </a:ext>
            </a:extLst>
          </p:cNvPr>
          <p:cNvSpPr/>
          <p:nvPr/>
        </p:nvSpPr>
        <p:spPr>
          <a:xfrm rot="12434017">
            <a:off x="5331827" y="1781975"/>
            <a:ext cx="2051221" cy="2108886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E07393-CCA0-4171-AF58-C3433C28796C}"/>
              </a:ext>
            </a:extLst>
          </p:cNvPr>
          <p:cNvSpPr/>
          <p:nvPr/>
        </p:nvSpPr>
        <p:spPr>
          <a:xfrm rot="13645680">
            <a:off x="6994338" y="1322885"/>
            <a:ext cx="916242" cy="935697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26E60-C93D-4213-BC34-AB59CD0E8360}"/>
              </a:ext>
            </a:extLst>
          </p:cNvPr>
          <p:cNvSpPr txBox="1"/>
          <p:nvPr/>
        </p:nvSpPr>
        <p:spPr>
          <a:xfrm>
            <a:off x="5967567" y="2651752"/>
            <a:ext cx="7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AB0C7-A60D-49B6-97EC-128D7E946F45}"/>
              </a:ext>
            </a:extLst>
          </p:cNvPr>
          <p:cNvSpPr txBox="1"/>
          <p:nvPr/>
        </p:nvSpPr>
        <p:spPr>
          <a:xfrm>
            <a:off x="7994641" y="1866034"/>
            <a:ext cx="77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643E3-1149-4660-A91C-7F9374A0436F}"/>
              </a:ext>
            </a:extLst>
          </p:cNvPr>
          <p:cNvSpPr txBox="1"/>
          <p:nvPr/>
        </p:nvSpPr>
        <p:spPr>
          <a:xfrm>
            <a:off x="7062589" y="1652233"/>
            <a:ext cx="77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Hrs.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2EC47-156C-4607-91A1-13375A0562C6}"/>
              </a:ext>
            </a:extLst>
          </p:cNvPr>
          <p:cNvSpPr/>
          <p:nvPr/>
        </p:nvSpPr>
        <p:spPr>
          <a:xfrm>
            <a:off x="1268962" y="3349689"/>
            <a:ext cx="1124281" cy="1063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 Backlog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9F28D-309E-4C0C-9D98-1A41A27AE12D}"/>
              </a:ext>
            </a:extLst>
          </p:cNvPr>
          <p:cNvSpPr/>
          <p:nvPr/>
        </p:nvSpPr>
        <p:spPr>
          <a:xfrm>
            <a:off x="2615681" y="3349689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Planning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93A0A-3324-4C09-98CC-D5199F47E227}"/>
              </a:ext>
            </a:extLst>
          </p:cNvPr>
          <p:cNvSpPr/>
          <p:nvPr/>
        </p:nvSpPr>
        <p:spPr>
          <a:xfrm>
            <a:off x="3962400" y="335279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Backlog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15BA1-F77E-4C3A-AFE2-3AD01C7C2B0B}"/>
              </a:ext>
            </a:extLst>
          </p:cNvPr>
          <p:cNvSpPr/>
          <p:nvPr/>
        </p:nvSpPr>
        <p:spPr>
          <a:xfrm>
            <a:off x="7693031" y="334968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Review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691DA6-1391-4D45-B005-6325A2FAF441}"/>
              </a:ext>
            </a:extLst>
          </p:cNvPr>
          <p:cNvSpPr/>
          <p:nvPr/>
        </p:nvSpPr>
        <p:spPr>
          <a:xfrm>
            <a:off x="9083350" y="3349687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Retro-</a:t>
            </a:r>
            <a:r>
              <a:rPr lang="en-US" sz="1000" dirty="0" err="1"/>
              <a:t>spective</a:t>
            </a:r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5E809C-21F1-42F2-B771-73D79CEECF71}"/>
              </a:ext>
            </a:extLst>
          </p:cNvPr>
          <p:cNvSpPr/>
          <p:nvPr/>
        </p:nvSpPr>
        <p:spPr>
          <a:xfrm>
            <a:off x="10445676" y="3349686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Releasable Increment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BE66B4B4-FB02-403A-94B6-78FF28EC4642}"/>
              </a:ext>
            </a:extLst>
          </p:cNvPr>
          <p:cNvSpPr/>
          <p:nvPr/>
        </p:nvSpPr>
        <p:spPr>
          <a:xfrm>
            <a:off x="2438757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A24FB8C-91DF-41FC-85B0-0F6E99485FEF}"/>
              </a:ext>
            </a:extLst>
          </p:cNvPr>
          <p:cNvSpPr/>
          <p:nvPr/>
        </p:nvSpPr>
        <p:spPr>
          <a:xfrm>
            <a:off x="380698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35D03A59-4248-4837-AB61-7AB145774CBB}"/>
              </a:ext>
            </a:extLst>
          </p:cNvPr>
          <p:cNvSpPr/>
          <p:nvPr/>
        </p:nvSpPr>
        <p:spPr>
          <a:xfrm>
            <a:off x="5167156" y="3788227"/>
            <a:ext cx="2435438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F8ED4B8E-A3A5-4C22-ABAA-22283649474D}"/>
              </a:ext>
            </a:extLst>
          </p:cNvPr>
          <p:cNvSpPr/>
          <p:nvPr/>
        </p:nvSpPr>
        <p:spPr>
          <a:xfrm>
            <a:off x="888433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F47741D6-E6AB-4ADF-AF7F-6DA45D87367B}"/>
              </a:ext>
            </a:extLst>
          </p:cNvPr>
          <p:cNvSpPr/>
          <p:nvPr/>
        </p:nvSpPr>
        <p:spPr>
          <a:xfrm>
            <a:off x="10255631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D3BBF-AF2E-4076-BFBB-9C4826DB9FBF}"/>
              </a:ext>
            </a:extLst>
          </p:cNvPr>
          <p:cNvSpPr txBox="1"/>
          <p:nvPr/>
        </p:nvSpPr>
        <p:spPr>
          <a:xfrm>
            <a:off x="1769222" y="1744566"/>
            <a:ext cx="2037758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Sprint Cadence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BC14F69B-0831-4A11-AE98-AB8B462DF695}"/>
              </a:ext>
            </a:extLst>
          </p:cNvPr>
          <p:cNvSpPr/>
          <p:nvPr/>
        </p:nvSpPr>
        <p:spPr>
          <a:xfrm>
            <a:off x="1371542" y="4650797"/>
            <a:ext cx="10095780" cy="29356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 Refinement</a:t>
            </a:r>
          </a:p>
        </p:txBody>
      </p:sp>
    </p:spTree>
    <p:extLst>
      <p:ext uri="{BB962C8B-B14F-4D97-AF65-F5344CB8AC3E}">
        <p14:creationId xmlns:p14="http://schemas.microsoft.com/office/powerpoint/2010/main" val="112627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719503-64CC-460D-A215-0E70648D2823}"/>
              </a:ext>
            </a:extLst>
          </p:cNvPr>
          <p:cNvSpPr/>
          <p:nvPr/>
        </p:nvSpPr>
        <p:spPr>
          <a:xfrm>
            <a:off x="2817341" y="1103870"/>
            <a:ext cx="4357816" cy="220774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28816-7E3B-48B0-9DDC-D4FF5E79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359" y="1230746"/>
            <a:ext cx="3932195" cy="18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8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48467-7067-4E38-B536-70069166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56" y="1359243"/>
            <a:ext cx="5118553" cy="23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5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E9FF72-DDDD-4818-9CC0-D49F372D166B}"/>
              </a:ext>
            </a:extLst>
          </p:cNvPr>
          <p:cNvSpPr/>
          <p:nvPr/>
        </p:nvSpPr>
        <p:spPr>
          <a:xfrm>
            <a:off x="1826055" y="706674"/>
            <a:ext cx="5991653" cy="30580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188641-627F-4975-B664-9B3BBD9C0182}"/>
              </a:ext>
            </a:extLst>
          </p:cNvPr>
          <p:cNvSpPr/>
          <p:nvPr/>
        </p:nvSpPr>
        <p:spPr>
          <a:xfrm>
            <a:off x="4951329" y="930563"/>
            <a:ext cx="2465211" cy="2493139"/>
          </a:xfrm>
          <a:prstGeom prst="ellipse">
            <a:avLst/>
          </a:prstGeom>
          <a:solidFill>
            <a:srgbClr val="FFFFFF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287E0-A0B9-4495-B3FF-3236CE5E2C72}"/>
              </a:ext>
            </a:extLst>
          </p:cNvPr>
          <p:cNvSpPr/>
          <p:nvPr/>
        </p:nvSpPr>
        <p:spPr>
          <a:xfrm>
            <a:off x="2184464" y="930564"/>
            <a:ext cx="2465211" cy="24931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59FAEE-3B41-400E-B680-ED29F5DA3CF4}"/>
              </a:ext>
            </a:extLst>
          </p:cNvPr>
          <p:cNvCxnSpPr>
            <a:cxnSpLocks/>
          </p:cNvCxnSpPr>
          <p:nvPr/>
        </p:nvCxnSpPr>
        <p:spPr>
          <a:xfrm>
            <a:off x="2184464" y="937665"/>
            <a:ext cx="1232605" cy="12394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129029-13D8-4C72-8D5A-AE6F4E4624DF}"/>
              </a:ext>
            </a:extLst>
          </p:cNvPr>
          <p:cNvCxnSpPr>
            <a:cxnSpLocks/>
          </p:cNvCxnSpPr>
          <p:nvPr/>
        </p:nvCxnSpPr>
        <p:spPr>
          <a:xfrm flipV="1">
            <a:off x="2184464" y="2184234"/>
            <a:ext cx="1232605" cy="12528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96485C-D632-4533-ACB1-B31547981DB8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3417069" y="2177134"/>
            <a:ext cx="12326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A9E6E9-75BF-4272-A7CA-A338076539AA}"/>
              </a:ext>
            </a:extLst>
          </p:cNvPr>
          <p:cNvCxnSpPr>
            <a:cxnSpLocks/>
          </p:cNvCxnSpPr>
          <p:nvPr/>
        </p:nvCxnSpPr>
        <p:spPr>
          <a:xfrm>
            <a:off x="4649675" y="2177133"/>
            <a:ext cx="30165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2CE7F3-974C-4ADA-AAAD-AE22A7763F04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6183934" y="1295675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08710-2800-44D7-B0B7-14DC3F55CBD2}"/>
              </a:ext>
            </a:extLst>
          </p:cNvPr>
          <p:cNvCxnSpPr>
            <a:cxnSpLocks/>
            <a:endCxn id="4" idx="5"/>
          </p:cNvCxnSpPr>
          <p:nvPr/>
        </p:nvCxnSpPr>
        <p:spPr>
          <a:xfrm>
            <a:off x="6183934" y="2177132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BFDFF8-BE6A-4C39-9E5E-A1D2A98EEE6E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4951329" y="2177132"/>
            <a:ext cx="123260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0211D-5355-4FB2-A5C6-CEFD8C67EBBD}"/>
              </a:ext>
            </a:extLst>
          </p:cNvPr>
          <p:cNvSpPr txBox="1"/>
          <p:nvPr/>
        </p:nvSpPr>
        <p:spPr>
          <a:xfrm>
            <a:off x="6398064" y="206940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Customer Jobs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BEC291-6C0A-4EAE-AB14-2650D800EA67}"/>
              </a:ext>
            </a:extLst>
          </p:cNvPr>
          <p:cNvSpPr txBox="1"/>
          <p:nvPr/>
        </p:nvSpPr>
        <p:spPr>
          <a:xfrm>
            <a:off x="5442831" y="139796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C0549F-EB6E-45AF-9C02-217124263ACB}"/>
              </a:ext>
            </a:extLst>
          </p:cNvPr>
          <p:cNvSpPr txBox="1"/>
          <p:nvPr/>
        </p:nvSpPr>
        <p:spPr>
          <a:xfrm>
            <a:off x="5458067" y="247924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EBE464-7868-4289-91E1-65966D467F69}"/>
              </a:ext>
            </a:extLst>
          </p:cNvPr>
          <p:cNvSpPr txBox="1"/>
          <p:nvPr/>
        </p:nvSpPr>
        <p:spPr>
          <a:xfrm>
            <a:off x="2148533" y="205402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Products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5E18F4-3548-4BD2-B5A4-9B46D1BA2140}"/>
              </a:ext>
            </a:extLst>
          </p:cNvPr>
          <p:cNvSpPr txBox="1"/>
          <p:nvPr/>
        </p:nvSpPr>
        <p:spPr>
          <a:xfrm>
            <a:off x="3411597" y="1401684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 Creators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1C2D3A-5E05-4D56-AD44-DCE4FA17CBD3}"/>
              </a:ext>
            </a:extLst>
          </p:cNvPr>
          <p:cNvSpPr txBox="1"/>
          <p:nvPr/>
        </p:nvSpPr>
        <p:spPr>
          <a:xfrm>
            <a:off x="3491750" y="2482956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 Relievers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0B02E79-D376-4CE0-A227-82FDF62A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64" y="4292934"/>
            <a:ext cx="4316984" cy="220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2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41E9B1-6DAA-4A4E-9E6E-6163753589D2}"/>
              </a:ext>
            </a:extLst>
          </p:cNvPr>
          <p:cNvSpPr/>
          <p:nvPr/>
        </p:nvSpPr>
        <p:spPr>
          <a:xfrm>
            <a:off x="230660" y="1120346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FB152F-CEFE-44FA-8CB8-C809F897D8E6}"/>
              </a:ext>
            </a:extLst>
          </p:cNvPr>
          <p:cNvSpPr/>
          <p:nvPr/>
        </p:nvSpPr>
        <p:spPr>
          <a:xfrm>
            <a:off x="3571104" y="1120346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6345F-DC66-49A1-B4B9-92EA0B285216}"/>
              </a:ext>
            </a:extLst>
          </p:cNvPr>
          <p:cNvSpPr/>
          <p:nvPr/>
        </p:nvSpPr>
        <p:spPr>
          <a:xfrm>
            <a:off x="230660" y="3266303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DAE0A-19AC-40C1-86B3-BA2D077E34A0}"/>
              </a:ext>
            </a:extLst>
          </p:cNvPr>
          <p:cNvSpPr/>
          <p:nvPr/>
        </p:nvSpPr>
        <p:spPr>
          <a:xfrm>
            <a:off x="3571104" y="3266303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6B1D2-3C67-4517-9C05-8377C1919861}"/>
              </a:ext>
            </a:extLst>
          </p:cNvPr>
          <p:cNvSpPr txBox="1"/>
          <p:nvPr/>
        </p:nvSpPr>
        <p:spPr>
          <a:xfrm>
            <a:off x="230660" y="1120346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Working Well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F7418E-E41A-4694-AECA-EBBB5EB68EFE}"/>
              </a:ext>
            </a:extLst>
          </p:cNvPr>
          <p:cNvSpPr txBox="1"/>
          <p:nvPr/>
        </p:nvSpPr>
        <p:spPr>
          <a:xfrm>
            <a:off x="3587578" y="1120346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Needs Improvement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A6BF8-D6EF-443F-B5CA-D164957739E7}"/>
              </a:ext>
            </a:extLst>
          </p:cNvPr>
          <p:cNvSpPr txBox="1"/>
          <p:nvPr/>
        </p:nvSpPr>
        <p:spPr>
          <a:xfrm>
            <a:off x="230660" y="3348681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Ideas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9A2151-2722-4AD3-AC2F-F038113092C8}"/>
              </a:ext>
            </a:extLst>
          </p:cNvPr>
          <p:cNvSpPr txBox="1"/>
          <p:nvPr/>
        </p:nvSpPr>
        <p:spPr>
          <a:xfrm>
            <a:off x="3637006" y="3348680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Actions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E75195-3C8B-42AB-8720-84AC68518C0C}"/>
              </a:ext>
            </a:extLst>
          </p:cNvPr>
          <p:cNvSpPr/>
          <p:nvPr/>
        </p:nvSpPr>
        <p:spPr>
          <a:xfrm>
            <a:off x="914400" y="584885"/>
            <a:ext cx="5025082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Retrospective Board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2A2FCA3-9006-4885-B9F0-D4A6937DE86D}"/>
              </a:ext>
            </a:extLst>
          </p:cNvPr>
          <p:cNvSpPr/>
          <p:nvPr/>
        </p:nvSpPr>
        <p:spPr>
          <a:xfrm>
            <a:off x="741406" y="172994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A4021704-7FE9-4348-97F0-F2A9357D1B0D}"/>
              </a:ext>
            </a:extLst>
          </p:cNvPr>
          <p:cNvSpPr/>
          <p:nvPr/>
        </p:nvSpPr>
        <p:spPr>
          <a:xfrm>
            <a:off x="1371601" y="170111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0F8B83AB-D886-45A1-ADCD-91A184009F0B}"/>
              </a:ext>
            </a:extLst>
          </p:cNvPr>
          <p:cNvSpPr/>
          <p:nvPr/>
        </p:nvSpPr>
        <p:spPr>
          <a:xfrm>
            <a:off x="867033" y="221186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277717D5-C355-42B7-8A90-0359EB181073}"/>
              </a:ext>
            </a:extLst>
          </p:cNvPr>
          <p:cNvSpPr/>
          <p:nvPr/>
        </p:nvSpPr>
        <p:spPr>
          <a:xfrm>
            <a:off x="2290119" y="254755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70996D7C-2D19-46B9-98D0-97DA31E7E6C6}"/>
              </a:ext>
            </a:extLst>
          </p:cNvPr>
          <p:cNvSpPr/>
          <p:nvPr/>
        </p:nvSpPr>
        <p:spPr>
          <a:xfrm>
            <a:off x="1578576" y="216037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574811C5-5945-44DB-975C-2EDBD77A8E54}"/>
              </a:ext>
            </a:extLst>
          </p:cNvPr>
          <p:cNvSpPr/>
          <p:nvPr/>
        </p:nvSpPr>
        <p:spPr>
          <a:xfrm>
            <a:off x="2189206" y="156107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1317278B-72AD-456E-8A32-EC3F94D3B6E6}"/>
              </a:ext>
            </a:extLst>
          </p:cNvPr>
          <p:cNvSpPr/>
          <p:nvPr/>
        </p:nvSpPr>
        <p:spPr>
          <a:xfrm>
            <a:off x="3678193" y="466723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D6F89977-64DC-4B61-8ED1-2E3C6BBA6CF0}"/>
              </a:ext>
            </a:extLst>
          </p:cNvPr>
          <p:cNvSpPr/>
          <p:nvPr/>
        </p:nvSpPr>
        <p:spPr>
          <a:xfrm>
            <a:off x="614749" y="374719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B8E3F0CC-0075-4C83-9247-EF688B1BAC63}"/>
              </a:ext>
            </a:extLst>
          </p:cNvPr>
          <p:cNvSpPr/>
          <p:nvPr/>
        </p:nvSpPr>
        <p:spPr>
          <a:xfrm>
            <a:off x="1472513" y="421365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0590A11D-8291-4143-A98B-9D92E4A41E6C}"/>
              </a:ext>
            </a:extLst>
          </p:cNvPr>
          <p:cNvSpPr/>
          <p:nvPr/>
        </p:nvSpPr>
        <p:spPr>
          <a:xfrm>
            <a:off x="764059" y="439695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B16A0785-4D37-4FA8-B10B-9A6E371D55A2}"/>
              </a:ext>
            </a:extLst>
          </p:cNvPr>
          <p:cNvSpPr/>
          <p:nvPr/>
        </p:nvSpPr>
        <p:spPr>
          <a:xfrm>
            <a:off x="1351005" y="349902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Document 38">
            <a:extLst>
              <a:ext uri="{FF2B5EF4-FFF2-40B4-BE49-F238E27FC236}">
                <a16:creationId xmlns:a16="http://schemas.microsoft.com/office/drawing/2014/main" id="{4610DE9E-4DFC-4301-909E-0AF319975D54}"/>
              </a:ext>
            </a:extLst>
          </p:cNvPr>
          <p:cNvSpPr/>
          <p:nvPr/>
        </p:nvSpPr>
        <p:spPr>
          <a:xfrm>
            <a:off x="2744745" y="338472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F09AD3BE-9E55-4507-B50D-2828DDB52D11}"/>
              </a:ext>
            </a:extLst>
          </p:cNvPr>
          <p:cNvSpPr/>
          <p:nvPr/>
        </p:nvSpPr>
        <p:spPr>
          <a:xfrm>
            <a:off x="2178908" y="384037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CCC229D7-9DA2-4DBC-B1AA-B6398D394C34}"/>
              </a:ext>
            </a:extLst>
          </p:cNvPr>
          <p:cNvSpPr/>
          <p:nvPr/>
        </p:nvSpPr>
        <p:spPr>
          <a:xfrm>
            <a:off x="2662880" y="4695568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46CB0148-0FA2-4744-AEE8-86C299FD28C9}"/>
              </a:ext>
            </a:extLst>
          </p:cNvPr>
          <p:cNvSpPr/>
          <p:nvPr/>
        </p:nvSpPr>
        <p:spPr>
          <a:xfrm>
            <a:off x="1865871" y="455294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A10EABF1-1765-4C5B-AAAF-79451F91A2FA}"/>
              </a:ext>
            </a:extLst>
          </p:cNvPr>
          <p:cNvSpPr/>
          <p:nvPr/>
        </p:nvSpPr>
        <p:spPr>
          <a:xfrm>
            <a:off x="3838833" y="163160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Document 48">
            <a:extLst>
              <a:ext uri="{FF2B5EF4-FFF2-40B4-BE49-F238E27FC236}">
                <a16:creationId xmlns:a16="http://schemas.microsoft.com/office/drawing/2014/main" id="{FD77824C-1709-499F-A92C-BA6FECFBE7AD}"/>
              </a:ext>
            </a:extLst>
          </p:cNvPr>
          <p:cNvSpPr/>
          <p:nvPr/>
        </p:nvSpPr>
        <p:spPr>
          <a:xfrm>
            <a:off x="4843847" y="236838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2E4E549B-4A6E-443A-80ED-3D6C02B6A29B}"/>
              </a:ext>
            </a:extLst>
          </p:cNvPr>
          <p:cNvSpPr/>
          <p:nvPr/>
        </p:nvSpPr>
        <p:spPr>
          <a:xfrm>
            <a:off x="3899073" y="2341607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695E2FF4-86FC-4109-B7E4-693AED5213D0}"/>
              </a:ext>
            </a:extLst>
          </p:cNvPr>
          <p:cNvSpPr/>
          <p:nvPr/>
        </p:nvSpPr>
        <p:spPr>
          <a:xfrm>
            <a:off x="5542006" y="188131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D9AD1D32-C88C-49B6-AF30-451D3A37875E}"/>
              </a:ext>
            </a:extLst>
          </p:cNvPr>
          <p:cNvSpPr/>
          <p:nvPr/>
        </p:nvSpPr>
        <p:spPr>
          <a:xfrm>
            <a:off x="4666735" y="163160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E7EDAEF9-9B8E-4708-A2D2-6BDA4181C056}"/>
              </a:ext>
            </a:extLst>
          </p:cNvPr>
          <p:cNvSpPr/>
          <p:nvPr/>
        </p:nvSpPr>
        <p:spPr>
          <a:xfrm>
            <a:off x="5541486" y="246491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3EF46234-DC48-4BDE-9F2B-F11FB1250590}"/>
              </a:ext>
            </a:extLst>
          </p:cNvPr>
          <p:cNvSpPr/>
          <p:nvPr/>
        </p:nvSpPr>
        <p:spPr>
          <a:xfrm>
            <a:off x="5595293" y="133556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Document 60">
            <a:extLst>
              <a:ext uri="{FF2B5EF4-FFF2-40B4-BE49-F238E27FC236}">
                <a16:creationId xmlns:a16="http://schemas.microsoft.com/office/drawing/2014/main" id="{E3688E71-A1EE-4E8C-A001-16436FC9C40F}"/>
              </a:ext>
            </a:extLst>
          </p:cNvPr>
          <p:cNvSpPr/>
          <p:nvPr/>
        </p:nvSpPr>
        <p:spPr>
          <a:xfrm>
            <a:off x="3669958" y="368231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Document 62">
            <a:extLst>
              <a:ext uri="{FF2B5EF4-FFF2-40B4-BE49-F238E27FC236}">
                <a16:creationId xmlns:a16="http://schemas.microsoft.com/office/drawing/2014/main" id="{680973B6-7872-4FF7-B5D8-0FB176DC0A86}"/>
              </a:ext>
            </a:extLst>
          </p:cNvPr>
          <p:cNvSpPr/>
          <p:nvPr/>
        </p:nvSpPr>
        <p:spPr>
          <a:xfrm>
            <a:off x="3674848" y="418532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Document 64">
            <a:extLst>
              <a:ext uri="{FF2B5EF4-FFF2-40B4-BE49-F238E27FC236}">
                <a16:creationId xmlns:a16="http://schemas.microsoft.com/office/drawing/2014/main" id="{DE75B2BF-AD07-427A-9AFF-D79D2DDFD578}"/>
              </a:ext>
            </a:extLst>
          </p:cNvPr>
          <p:cNvSpPr/>
          <p:nvPr/>
        </p:nvSpPr>
        <p:spPr>
          <a:xfrm>
            <a:off x="1258329" y="260985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Document 66">
            <a:extLst>
              <a:ext uri="{FF2B5EF4-FFF2-40B4-BE49-F238E27FC236}">
                <a16:creationId xmlns:a16="http://schemas.microsoft.com/office/drawing/2014/main" id="{9CC7A01E-D8F6-4522-852D-A64318A674C9}"/>
              </a:ext>
            </a:extLst>
          </p:cNvPr>
          <p:cNvSpPr/>
          <p:nvPr/>
        </p:nvSpPr>
        <p:spPr>
          <a:xfrm>
            <a:off x="4269262" y="367922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Document 68">
            <a:extLst>
              <a:ext uri="{FF2B5EF4-FFF2-40B4-BE49-F238E27FC236}">
                <a16:creationId xmlns:a16="http://schemas.microsoft.com/office/drawing/2014/main" id="{91065A18-6758-4EC1-A850-CBF049FE1A98}"/>
              </a:ext>
            </a:extLst>
          </p:cNvPr>
          <p:cNvSpPr/>
          <p:nvPr/>
        </p:nvSpPr>
        <p:spPr>
          <a:xfrm>
            <a:off x="4269262" y="416526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42F4E2E8-07F9-461C-B431-63A2514818FF}"/>
              </a:ext>
            </a:extLst>
          </p:cNvPr>
          <p:cNvSpPr/>
          <p:nvPr/>
        </p:nvSpPr>
        <p:spPr>
          <a:xfrm>
            <a:off x="4279552" y="4667238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Document 72">
            <a:extLst>
              <a:ext uri="{FF2B5EF4-FFF2-40B4-BE49-F238E27FC236}">
                <a16:creationId xmlns:a16="http://schemas.microsoft.com/office/drawing/2014/main" id="{D6566549-AE52-4254-8289-0D058BBE4E65}"/>
              </a:ext>
            </a:extLst>
          </p:cNvPr>
          <p:cNvSpPr/>
          <p:nvPr/>
        </p:nvSpPr>
        <p:spPr>
          <a:xfrm>
            <a:off x="4419600" y="204760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5B6141D-21C5-44D4-B26C-3D71411A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2" y="1416608"/>
            <a:ext cx="4071380" cy="294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2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B0FE159-1361-445C-B74C-EA6DAEF86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307525"/>
              </p:ext>
            </p:extLst>
          </p:nvPr>
        </p:nvGraphicFramePr>
        <p:xfrm>
          <a:off x="1955282" y="543726"/>
          <a:ext cx="8128000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7250B0C-0652-498C-BAC1-713B0A4235D0}"/>
              </a:ext>
            </a:extLst>
          </p:cNvPr>
          <p:cNvSpPr txBox="1"/>
          <p:nvPr/>
        </p:nvSpPr>
        <p:spPr>
          <a:xfrm>
            <a:off x="2032000" y="2547257"/>
            <a:ext cx="21014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Monday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Plan sprint: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Weekly sprint goal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Pull backlog items for the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hour of the day.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1661C-5A2C-40B1-B7AB-F584620EBD18}"/>
              </a:ext>
            </a:extLst>
          </p:cNvPr>
          <p:cNvSpPr txBox="1"/>
          <p:nvPr/>
        </p:nvSpPr>
        <p:spPr>
          <a:xfrm>
            <a:off x="5121469" y="2547257"/>
            <a:ext cx="21014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E7F77-B9A7-4C41-A5E8-429F3D5C056D}"/>
              </a:ext>
            </a:extLst>
          </p:cNvPr>
          <p:cNvSpPr txBox="1"/>
          <p:nvPr/>
        </p:nvSpPr>
        <p:spPr>
          <a:xfrm>
            <a:off x="8058539" y="2547257"/>
            <a:ext cx="21014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retrospective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 and the last hour of the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60CEB-1283-4267-87F3-D5145B1F07C1}"/>
              </a:ext>
            </a:extLst>
          </p:cNvPr>
          <p:cNvSpPr txBox="1"/>
          <p:nvPr/>
        </p:nvSpPr>
        <p:spPr>
          <a:xfrm>
            <a:off x="2108718" y="359060"/>
            <a:ext cx="7977673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Weekly Sprint</a:t>
            </a:r>
          </a:p>
        </p:txBody>
      </p:sp>
    </p:spTree>
    <p:extLst>
      <p:ext uri="{BB962C8B-B14F-4D97-AF65-F5344CB8AC3E}">
        <p14:creationId xmlns:p14="http://schemas.microsoft.com/office/powerpoint/2010/main" val="356156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6256C-BF27-4704-BA87-0CC6B0C94D4A}"/>
              </a:ext>
            </a:extLst>
          </p:cNvPr>
          <p:cNvSpPr/>
          <p:nvPr/>
        </p:nvSpPr>
        <p:spPr>
          <a:xfrm>
            <a:off x="2825578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Worked Well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AF239-DF48-419F-88BF-B52E7956C174}"/>
              </a:ext>
            </a:extLst>
          </p:cNvPr>
          <p:cNvSpPr/>
          <p:nvPr/>
        </p:nvSpPr>
        <p:spPr>
          <a:xfrm>
            <a:off x="5754130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Needs Improvement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0E2BA-03FB-4BD3-92C8-075FEB5EB2E1}"/>
              </a:ext>
            </a:extLst>
          </p:cNvPr>
          <p:cNvSpPr/>
          <p:nvPr/>
        </p:nvSpPr>
        <p:spPr>
          <a:xfrm>
            <a:off x="5754130" y="3429000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D8ABC-961A-4C48-98CA-4D3BB4A013CE}"/>
              </a:ext>
            </a:extLst>
          </p:cNvPr>
          <p:cNvSpPr/>
          <p:nvPr/>
        </p:nvSpPr>
        <p:spPr>
          <a:xfrm>
            <a:off x="2825578" y="3428999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Ideas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D354E6B-D8AE-4AE0-8949-3E26FEAF2A63}"/>
              </a:ext>
            </a:extLst>
          </p:cNvPr>
          <p:cNvSpPr/>
          <p:nvPr/>
        </p:nvSpPr>
        <p:spPr>
          <a:xfrm>
            <a:off x="3270422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170F15BD-BDBF-4BBC-BD04-9B58DD9BBB16}"/>
              </a:ext>
            </a:extLst>
          </p:cNvPr>
          <p:cNvSpPr/>
          <p:nvPr/>
        </p:nvSpPr>
        <p:spPr>
          <a:xfrm>
            <a:off x="4209535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84030EA-8CC5-4C59-8680-09BA261E2769}"/>
              </a:ext>
            </a:extLst>
          </p:cNvPr>
          <p:cNvSpPr/>
          <p:nvPr/>
        </p:nvSpPr>
        <p:spPr>
          <a:xfrm>
            <a:off x="4174525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8F8B1850-076B-48EF-BC29-31136BCFED8D}"/>
              </a:ext>
            </a:extLst>
          </p:cNvPr>
          <p:cNvSpPr/>
          <p:nvPr/>
        </p:nvSpPr>
        <p:spPr>
          <a:xfrm>
            <a:off x="3270422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A3E645-7C1A-4EDF-998F-8CA3DA44798A}"/>
              </a:ext>
            </a:extLst>
          </p:cNvPr>
          <p:cNvSpPr/>
          <p:nvPr/>
        </p:nvSpPr>
        <p:spPr>
          <a:xfrm>
            <a:off x="6233984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093B7B53-2B74-4AB3-B3A7-A7F0CA23C606}"/>
              </a:ext>
            </a:extLst>
          </p:cNvPr>
          <p:cNvSpPr/>
          <p:nvPr/>
        </p:nvSpPr>
        <p:spPr>
          <a:xfrm>
            <a:off x="7173097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228205AC-B169-4D9A-9331-7C0321E00E9D}"/>
              </a:ext>
            </a:extLst>
          </p:cNvPr>
          <p:cNvSpPr/>
          <p:nvPr/>
        </p:nvSpPr>
        <p:spPr>
          <a:xfrm>
            <a:off x="7138087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2FB7F7CF-FDE3-44E0-8C5B-2069E468386D}"/>
              </a:ext>
            </a:extLst>
          </p:cNvPr>
          <p:cNvSpPr/>
          <p:nvPr/>
        </p:nvSpPr>
        <p:spPr>
          <a:xfrm>
            <a:off x="6233984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EE2D7FD1-7D4E-45FB-BAFA-E86A69F65BFD}"/>
              </a:ext>
            </a:extLst>
          </p:cNvPr>
          <p:cNvSpPr/>
          <p:nvPr/>
        </p:nvSpPr>
        <p:spPr>
          <a:xfrm>
            <a:off x="6233984" y="380897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D6358E0C-D7B3-436A-B59F-BDB2EBBED3C0}"/>
              </a:ext>
            </a:extLst>
          </p:cNvPr>
          <p:cNvSpPr/>
          <p:nvPr/>
        </p:nvSpPr>
        <p:spPr>
          <a:xfrm>
            <a:off x="7173097" y="380073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3E5FD46A-1C77-41A8-AC63-48810A6938A1}"/>
              </a:ext>
            </a:extLst>
          </p:cNvPr>
          <p:cNvSpPr/>
          <p:nvPr/>
        </p:nvSpPr>
        <p:spPr>
          <a:xfrm>
            <a:off x="7138087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2B66738B-CEA1-49C8-9EA2-B7C28A7AF8F3}"/>
              </a:ext>
            </a:extLst>
          </p:cNvPr>
          <p:cNvSpPr/>
          <p:nvPr/>
        </p:nvSpPr>
        <p:spPr>
          <a:xfrm>
            <a:off x="6233984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6550D2DC-2529-4F2F-A273-FD885018B3B4}"/>
              </a:ext>
            </a:extLst>
          </p:cNvPr>
          <p:cNvSpPr/>
          <p:nvPr/>
        </p:nvSpPr>
        <p:spPr>
          <a:xfrm>
            <a:off x="3235412" y="3681284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DC80DFA0-65B8-41BC-B88F-16D7910AE774}"/>
              </a:ext>
            </a:extLst>
          </p:cNvPr>
          <p:cNvSpPr/>
          <p:nvPr/>
        </p:nvSpPr>
        <p:spPr>
          <a:xfrm>
            <a:off x="4174525" y="367304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9EE3E21C-8CB9-4363-B66C-C27C6AEA87B7}"/>
              </a:ext>
            </a:extLst>
          </p:cNvPr>
          <p:cNvSpPr/>
          <p:nvPr/>
        </p:nvSpPr>
        <p:spPr>
          <a:xfrm>
            <a:off x="4139515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1360333C-C732-4DAC-9281-FA36E8A86B66}"/>
              </a:ext>
            </a:extLst>
          </p:cNvPr>
          <p:cNvSpPr/>
          <p:nvPr/>
        </p:nvSpPr>
        <p:spPr>
          <a:xfrm>
            <a:off x="3235412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22DEED-E90D-4BBC-A501-DDC3A676A4BE}"/>
              </a:ext>
            </a:extLst>
          </p:cNvPr>
          <p:cNvSpPr/>
          <p:nvPr/>
        </p:nvSpPr>
        <p:spPr>
          <a:xfrm>
            <a:off x="3270422" y="913370"/>
            <a:ext cx="4777946" cy="228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Retrospective Board</a:t>
            </a:r>
          </a:p>
        </p:txBody>
      </p:sp>
    </p:spTree>
    <p:extLst>
      <p:ext uri="{BB962C8B-B14F-4D97-AF65-F5344CB8AC3E}">
        <p14:creationId xmlns:p14="http://schemas.microsoft.com/office/powerpoint/2010/main" val="254124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B0D80A-7D99-4067-A88F-706B1D69A693}"/>
              </a:ext>
            </a:extLst>
          </p:cNvPr>
          <p:cNvSpPr/>
          <p:nvPr/>
        </p:nvSpPr>
        <p:spPr>
          <a:xfrm>
            <a:off x="889687" y="1068860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1322D-7A07-461F-92F2-AED84958B6F7}"/>
              </a:ext>
            </a:extLst>
          </p:cNvPr>
          <p:cNvSpPr/>
          <p:nvPr/>
        </p:nvSpPr>
        <p:spPr>
          <a:xfrm>
            <a:off x="889686" y="2158317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81C45-1181-463D-82C3-ED6D5D1C3F19}"/>
              </a:ext>
            </a:extLst>
          </p:cNvPr>
          <p:cNvSpPr/>
          <p:nvPr/>
        </p:nvSpPr>
        <p:spPr>
          <a:xfrm>
            <a:off x="889686" y="4563763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NFR’s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6CA68-B4D5-44A4-B987-728DADA738C0}"/>
              </a:ext>
            </a:extLst>
          </p:cNvPr>
          <p:cNvSpPr/>
          <p:nvPr/>
        </p:nvSpPr>
        <p:spPr>
          <a:xfrm>
            <a:off x="2409566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F7B096-3262-4626-B7D9-689BD585AE6F}"/>
              </a:ext>
            </a:extLst>
          </p:cNvPr>
          <p:cNvSpPr/>
          <p:nvPr/>
        </p:nvSpPr>
        <p:spPr>
          <a:xfrm>
            <a:off x="3789394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79C24-BFC0-454B-8D93-D17C2CE6C21F}"/>
              </a:ext>
            </a:extLst>
          </p:cNvPr>
          <p:cNvSpPr/>
          <p:nvPr/>
        </p:nvSpPr>
        <p:spPr>
          <a:xfrm>
            <a:off x="5169222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Complex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BE066D21-8B57-46A6-8D75-B73423AF16B8}"/>
              </a:ext>
            </a:extLst>
          </p:cNvPr>
          <p:cNvSpPr/>
          <p:nvPr/>
        </p:nvSpPr>
        <p:spPr>
          <a:xfrm>
            <a:off x="2615508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0AA84156-B2B2-4065-B9FF-0975E8747743}"/>
              </a:ext>
            </a:extLst>
          </p:cNvPr>
          <p:cNvSpPr/>
          <p:nvPr/>
        </p:nvSpPr>
        <p:spPr>
          <a:xfrm>
            <a:off x="3826462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9D1B4B5D-8196-4D26-84A6-C620C9C9A2D9}"/>
              </a:ext>
            </a:extLst>
          </p:cNvPr>
          <p:cNvSpPr/>
          <p:nvPr/>
        </p:nvSpPr>
        <p:spPr>
          <a:xfrm>
            <a:off x="5263952" y="106886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3A30AE6D-C8E2-427E-A191-FE385F4DDE0B}"/>
              </a:ext>
            </a:extLst>
          </p:cNvPr>
          <p:cNvSpPr/>
          <p:nvPr/>
        </p:nvSpPr>
        <p:spPr>
          <a:xfrm>
            <a:off x="2579469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4F532F14-7125-4A3B-B8E4-3EA0BF9AC8AD}"/>
              </a:ext>
            </a:extLst>
          </p:cNvPr>
          <p:cNvSpPr/>
          <p:nvPr/>
        </p:nvSpPr>
        <p:spPr>
          <a:xfrm>
            <a:off x="2579468" y="291517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BD0F0E1C-E85C-445B-A400-DFABD13C8709}"/>
              </a:ext>
            </a:extLst>
          </p:cNvPr>
          <p:cNvSpPr/>
          <p:nvPr/>
        </p:nvSpPr>
        <p:spPr>
          <a:xfrm>
            <a:off x="2579467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2BD8C035-DF29-49FB-B236-81A2914BF051}"/>
              </a:ext>
            </a:extLst>
          </p:cNvPr>
          <p:cNvSpPr/>
          <p:nvPr/>
        </p:nvSpPr>
        <p:spPr>
          <a:xfrm>
            <a:off x="3826461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70BDE9C0-6C60-4FF7-80AD-62AE38A8F326}"/>
              </a:ext>
            </a:extLst>
          </p:cNvPr>
          <p:cNvSpPr/>
          <p:nvPr/>
        </p:nvSpPr>
        <p:spPr>
          <a:xfrm>
            <a:off x="5263951" y="21583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A2A15C40-1E45-45ED-8F64-DBF5E2765979}"/>
              </a:ext>
            </a:extLst>
          </p:cNvPr>
          <p:cNvSpPr/>
          <p:nvPr/>
        </p:nvSpPr>
        <p:spPr>
          <a:xfrm>
            <a:off x="3826459" y="2915169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5D9FF752-C8B5-4FF5-A138-E08354353481}"/>
              </a:ext>
            </a:extLst>
          </p:cNvPr>
          <p:cNvSpPr/>
          <p:nvPr/>
        </p:nvSpPr>
        <p:spPr>
          <a:xfrm>
            <a:off x="5263950" y="291516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D86E132F-C1F1-4E37-890D-472946ABF3D2}"/>
              </a:ext>
            </a:extLst>
          </p:cNvPr>
          <p:cNvSpPr/>
          <p:nvPr/>
        </p:nvSpPr>
        <p:spPr>
          <a:xfrm>
            <a:off x="3826459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BBD41515-AB83-4E84-A958-9FBBD49ED97A}"/>
              </a:ext>
            </a:extLst>
          </p:cNvPr>
          <p:cNvSpPr/>
          <p:nvPr/>
        </p:nvSpPr>
        <p:spPr>
          <a:xfrm>
            <a:off x="5263950" y="366891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5F47EB4A-F858-4E76-8BC1-464D69294376}"/>
              </a:ext>
            </a:extLst>
          </p:cNvPr>
          <p:cNvSpPr/>
          <p:nvPr/>
        </p:nvSpPr>
        <p:spPr>
          <a:xfrm>
            <a:off x="2579466" y="456376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Connection with user must be encrypted</a:t>
            </a:r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C323744C-8F7D-47BF-ABA3-3356598E16A7}"/>
              </a:ext>
            </a:extLst>
          </p:cNvPr>
          <p:cNvSpPr/>
          <p:nvPr/>
        </p:nvSpPr>
        <p:spPr>
          <a:xfrm>
            <a:off x="2579465" y="53206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minimum performance requirements</a:t>
            </a:r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6C729808-7C8D-4FF3-AB8C-F56394C3985D}"/>
              </a:ext>
            </a:extLst>
          </p:cNvPr>
          <p:cNvSpPr/>
          <p:nvPr/>
        </p:nvSpPr>
        <p:spPr>
          <a:xfrm>
            <a:off x="3826460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within 3 second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42DF628E-F603-4D1D-9FC4-5FD8EB082AE0}"/>
              </a:ext>
            </a:extLst>
          </p:cNvPr>
          <p:cNvSpPr/>
          <p:nvPr/>
        </p:nvSpPr>
        <p:spPr>
          <a:xfrm>
            <a:off x="5263952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in less than .5 seconds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BB31BC9-00B0-408C-A937-4594AE73ED92}"/>
              </a:ext>
            </a:extLst>
          </p:cNvPr>
          <p:cNvSpPr/>
          <p:nvPr/>
        </p:nvSpPr>
        <p:spPr>
          <a:xfrm>
            <a:off x="2409566" y="148281"/>
            <a:ext cx="3929429" cy="26979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266073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Effort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Value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Value/Effort Matrix</a:t>
            </a:r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 or amount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7183FCB-96CB-4CF7-9529-022359D30067}"/>
              </a:ext>
            </a:extLst>
          </p:cNvPr>
          <p:cNvGrpSpPr/>
          <p:nvPr/>
        </p:nvGrpSpPr>
        <p:grpSpPr>
          <a:xfrm>
            <a:off x="551936" y="551936"/>
            <a:ext cx="2545492" cy="2059460"/>
            <a:chOff x="551936" y="551936"/>
            <a:chExt cx="2545492" cy="20594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92B02B-7C27-48FF-834D-43AD4D94BBF8}"/>
                </a:ext>
              </a:extLst>
            </p:cNvPr>
            <p:cNvSpPr/>
            <p:nvPr/>
          </p:nvSpPr>
          <p:spPr>
            <a:xfrm>
              <a:off x="551936" y="551936"/>
              <a:ext cx="2545492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7D56690-79CF-40CC-AFCA-7A0108807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791" y="819511"/>
              <a:ext cx="1850940" cy="158991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C1150D-3B60-4EF2-8FB2-2C688F3E20A8}"/>
              </a:ext>
            </a:extLst>
          </p:cNvPr>
          <p:cNvGrpSpPr/>
          <p:nvPr/>
        </p:nvGrpSpPr>
        <p:grpSpPr>
          <a:xfrm>
            <a:off x="3716703" y="551936"/>
            <a:ext cx="3994175" cy="2059460"/>
            <a:chOff x="3946132" y="551936"/>
            <a:chExt cx="3994175" cy="2059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D5E8F1-0F0B-4FFE-A51D-F712AA73B351}"/>
                </a:ext>
              </a:extLst>
            </p:cNvPr>
            <p:cNvSpPr/>
            <p:nvPr/>
          </p:nvSpPr>
          <p:spPr>
            <a:xfrm>
              <a:off x="3946132" y="551936"/>
              <a:ext cx="3994175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EDE47F2-12EB-44C5-8116-B1C5FA4583CB}"/>
                </a:ext>
              </a:extLst>
            </p:cNvPr>
            <p:cNvSpPr/>
            <p:nvPr/>
          </p:nvSpPr>
          <p:spPr>
            <a:xfrm>
              <a:off x="6257429" y="930565"/>
              <a:ext cx="1318979" cy="1312759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A0D924-18ED-4920-A4DC-DAAD7E3870A0}"/>
                </a:ext>
              </a:extLst>
            </p:cNvPr>
            <p:cNvSpPr/>
            <p:nvPr/>
          </p:nvSpPr>
          <p:spPr>
            <a:xfrm>
              <a:off x="4324275" y="937666"/>
              <a:ext cx="1622854" cy="13180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8E4E346-FDDB-4EC9-AF96-0D0C75BD5B61}"/>
                </a:ext>
              </a:extLst>
            </p:cNvPr>
            <p:cNvCxnSpPr>
              <a:cxnSpLocks/>
            </p:cNvCxnSpPr>
            <p:nvPr/>
          </p:nvCxnSpPr>
          <p:spPr>
            <a:xfrm>
              <a:off x="4324275" y="937666"/>
              <a:ext cx="807518" cy="6590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C5E3D47-DCE9-4E15-A815-3809C82F0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4275" y="1596692"/>
              <a:ext cx="811427" cy="65902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8595E5-3931-4F42-9581-766FA109B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9265" y="1587362"/>
              <a:ext cx="837864" cy="52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E9A0E7-578E-43BF-A02D-2F30E83C5B13}"/>
                </a:ext>
              </a:extLst>
            </p:cNvPr>
            <p:cNvCxnSpPr>
              <a:cxnSpLocks/>
            </p:cNvCxnSpPr>
            <p:nvPr/>
          </p:nvCxnSpPr>
          <p:spPr>
            <a:xfrm>
              <a:off x="5943220" y="1585247"/>
              <a:ext cx="30165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88A2BF-3141-4B4E-B093-6A9004B4F40A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6916918" y="1122814"/>
              <a:ext cx="466330" cy="4641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2A5E73-D2B2-4A21-B206-371AB25DACD6}"/>
                </a:ext>
              </a:extLst>
            </p:cNvPr>
            <p:cNvCxnSpPr>
              <a:cxnSpLocks/>
              <a:endCxn id="16" idx="5"/>
            </p:cNvCxnSpPr>
            <p:nvPr/>
          </p:nvCxnSpPr>
          <p:spPr>
            <a:xfrm>
              <a:off x="6916918" y="1586944"/>
              <a:ext cx="466330" cy="46413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080986-A4BD-4205-8BD6-FE68F15A1A40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6257429" y="1586945"/>
              <a:ext cx="65948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1875CCF-58AD-4C06-BD4C-4187FC0FCE4B}"/>
              </a:ext>
            </a:extLst>
          </p:cNvPr>
          <p:cNvSpPr/>
          <p:nvPr/>
        </p:nvSpPr>
        <p:spPr>
          <a:xfrm>
            <a:off x="6397215" y="3484778"/>
            <a:ext cx="2545492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67B0964-2C44-4D12-9E38-FDA28792C75E}"/>
              </a:ext>
            </a:extLst>
          </p:cNvPr>
          <p:cNvGrpSpPr/>
          <p:nvPr/>
        </p:nvGrpSpPr>
        <p:grpSpPr>
          <a:xfrm>
            <a:off x="8332522" y="551936"/>
            <a:ext cx="2990687" cy="2059460"/>
            <a:chOff x="8556170" y="551936"/>
            <a:chExt cx="2990687" cy="205946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6F33F3F-AFE0-47E4-B502-C9A9509D555F}"/>
                </a:ext>
              </a:extLst>
            </p:cNvPr>
            <p:cNvSpPr/>
            <p:nvPr/>
          </p:nvSpPr>
          <p:spPr>
            <a:xfrm>
              <a:off x="8556170" y="551936"/>
              <a:ext cx="2990687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F1EEAFD-17CD-4B3A-9171-28352BE01FDB}"/>
                </a:ext>
              </a:extLst>
            </p:cNvPr>
            <p:cNvGrpSpPr/>
            <p:nvPr/>
          </p:nvGrpSpPr>
          <p:grpSpPr>
            <a:xfrm>
              <a:off x="8951277" y="937666"/>
              <a:ext cx="2200471" cy="1388076"/>
              <a:chOff x="1050323" y="345989"/>
              <a:chExt cx="9090455" cy="5288692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7BAEBC2-85D6-4F12-A95B-7FC21AC6B0B2}"/>
                  </a:ext>
                </a:extLst>
              </p:cNvPr>
              <p:cNvCxnSpPr/>
              <p:nvPr/>
            </p:nvCxnSpPr>
            <p:spPr>
              <a:xfrm>
                <a:off x="1869989" y="5033319"/>
                <a:ext cx="82707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FFF2A04-7D94-4285-A438-E72A60D378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37254" y="963827"/>
                <a:ext cx="0" cy="4670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2EFD822-AB22-43AE-9861-E0B6ED443D91}"/>
                  </a:ext>
                </a:extLst>
              </p:cNvPr>
              <p:cNvSpPr/>
              <p:nvPr/>
            </p:nvSpPr>
            <p:spPr>
              <a:xfrm>
                <a:off x="6267960" y="5243386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D9A2359-1388-4E10-B1F9-108FCF39E0CF}"/>
                  </a:ext>
                </a:extLst>
              </p:cNvPr>
              <p:cNvSpPr/>
              <p:nvPr/>
            </p:nvSpPr>
            <p:spPr>
              <a:xfrm>
                <a:off x="1050323" y="2689654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07F4B4E-B734-4414-ABCB-EA098DAEA79C}"/>
                  </a:ext>
                </a:extLst>
              </p:cNvPr>
              <p:cNvSpPr/>
              <p:nvPr/>
            </p:nvSpPr>
            <p:spPr>
              <a:xfrm>
                <a:off x="4798540" y="345989"/>
                <a:ext cx="3496961" cy="2306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9" name="Flowchart: Document 68">
                <a:extLst>
                  <a:ext uri="{FF2B5EF4-FFF2-40B4-BE49-F238E27FC236}">
                    <a16:creationId xmlns:a16="http://schemas.microsoft.com/office/drawing/2014/main" id="{7C07FB6E-DC82-4C18-A8C3-884784330322}"/>
                  </a:ext>
                </a:extLst>
              </p:cNvPr>
              <p:cNvSpPr/>
              <p:nvPr/>
            </p:nvSpPr>
            <p:spPr>
              <a:xfrm>
                <a:off x="3485621" y="2385885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0" name="Flowchart: Document 69">
                <a:extLst>
                  <a:ext uri="{FF2B5EF4-FFF2-40B4-BE49-F238E27FC236}">
                    <a16:creationId xmlns:a16="http://schemas.microsoft.com/office/drawing/2014/main" id="{144F17D8-D2BA-4FF4-AF7F-C618CA5EFD1C}"/>
                  </a:ext>
                </a:extLst>
              </p:cNvPr>
              <p:cNvSpPr/>
              <p:nvPr/>
            </p:nvSpPr>
            <p:spPr>
              <a:xfrm>
                <a:off x="6132037" y="222627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1" name="Flowchart: Document 70">
                <a:extLst>
                  <a:ext uri="{FF2B5EF4-FFF2-40B4-BE49-F238E27FC236}">
                    <a16:creationId xmlns:a16="http://schemas.microsoft.com/office/drawing/2014/main" id="{5626487F-5EF8-43B3-BEBF-6A6590F001F6}"/>
                  </a:ext>
                </a:extLst>
              </p:cNvPr>
              <p:cNvSpPr/>
              <p:nvPr/>
            </p:nvSpPr>
            <p:spPr>
              <a:xfrm>
                <a:off x="8954504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2" name="Flowchart: Document 71">
                <a:extLst>
                  <a:ext uri="{FF2B5EF4-FFF2-40B4-BE49-F238E27FC236}">
                    <a16:creationId xmlns:a16="http://schemas.microsoft.com/office/drawing/2014/main" id="{490833BB-30C2-4AE4-8319-9B909791C30C}"/>
                  </a:ext>
                </a:extLst>
              </p:cNvPr>
              <p:cNvSpPr/>
              <p:nvPr/>
            </p:nvSpPr>
            <p:spPr>
              <a:xfrm>
                <a:off x="3485621" y="408133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3" name="Flowchart: Document 72">
                <a:extLst>
                  <a:ext uri="{FF2B5EF4-FFF2-40B4-BE49-F238E27FC236}">
                    <a16:creationId xmlns:a16="http://schemas.microsoft.com/office/drawing/2014/main" id="{56253A89-76F2-4FC7-8233-318FACE5899A}"/>
                  </a:ext>
                </a:extLst>
              </p:cNvPr>
              <p:cNvSpPr/>
              <p:nvPr/>
            </p:nvSpPr>
            <p:spPr>
              <a:xfrm>
                <a:off x="2596455" y="4336193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4" name="Flowchart: Document 73">
                <a:extLst>
                  <a:ext uri="{FF2B5EF4-FFF2-40B4-BE49-F238E27FC236}">
                    <a16:creationId xmlns:a16="http://schemas.microsoft.com/office/drawing/2014/main" id="{FAA89FC9-DDB3-400A-A126-15AD5DBABD1E}"/>
                  </a:ext>
                </a:extLst>
              </p:cNvPr>
              <p:cNvSpPr/>
              <p:nvPr/>
            </p:nvSpPr>
            <p:spPr>
              <a:xfrm>
                <a:off x="3157660" y="471102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5" name="Flowchart: Document 74">
                <a:extLst>
                  <a:ext uri="{FF2B5EF4-FFF2-40B4-BE49-F238E27FC236}">
                    <a16:creationId xmlns:a16="http://schemas.microsoft.com/office/drawing/2014/main" id="{6D202516-5752-47B2-B60D-319BB103CE8E}"/>
                  </a:ext>
                </a:extLst>
              </p:cNvPr>
              <p:cNvSpPr/>
              <p:nvPr/>
            </p:nvSpPr>
            <p:spPr>
              <a:xfrm>
                <a:off x="4118925" y="278644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6" name="Flowchart: Document 75">
                <a:extLst>
                  <a:ext uri="{FF2B5EF4-FFF2-40B4-BE49-F238E27FC236}">
                    <a16:creationId xmlns:a16="http://schemas.microsoft.com/office/drawing/2014/main" id="{5ADA8932-1F4F-4C67-8F7F-C0D029E0529B}"/>
                  </a:ext>
                </a:extLst>
              </p:cNvPr>
              <p:cNvSpPr/>
              <p:nvPr/>
            </p:nvSpPr>
            <p:spPr>
              <a:xfrm>
                <a:off x="7243112" y="277409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7" name="Flowchart: Document 76">
                <a:extLst>
                  <a:ext uri="{FF2B5EF4-FFF2-40B4-BE49-F238E27FC236}">
                    <a16:creationId xmlns:a16="http://schemas.microsoft.com/office/drawing/2014/main" id="{7C11A5BE-8593-474D-8499-7233BCC98B50}"/>
                  </a:ext>
                </a:extLst>
              </p:cNvPr>
              <p:cNvSpPr/>
              <p:nvPr/>
            </p:nvSpPr>
            <p:spPr>
              <a:xfrm>
                <a:off x="4948890" y="198738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8" name="Flowchart: Document 77">
                <a:extLst>
                  <a:ext uri="{FF2B5EF4-FFF2-40B4-BE49-F238E27FC236}">
                    <a16:creationId xmlns:a16="http://schemas.microsoft.com/office/drawing/2014/main" id="{50224558-C15E-4C0E-887D-28301D51209C}"/>
                  </a:ext>
                </a:extLst>
              </p:cNvPr>
              <p:cNvSpPr/>
              <p:nvPr/>
            </p:nvSpPr>
            <p:spPr>
              <a:xfrm>
                <a:off x="7880518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9" name="Flowchart: Document 78">
                <a:extLst>
                  <a:ext uri="{FF2B5EF4-FFF2-40B4-BE49-F238E27FC236}">
                    <a16:creationId xmlns:a16="http://schemas.microsoft.com/office/drawing/2014/main" id="{B1C807E9-DCBE-4CAB-B814-4142903D6574}"/>
                  </a:ext>
                </a:extLst>
              </p:cNvPr>
              <p:cNvSpPr/>
              <p:nvPr/>
            </p:nvSpPr>
            <p:spPr>
              <a:xfrm>
                <a:off x="3485621" y="1577291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0" name="Flowchart: Document 79">
                <a:extLst>
                  <a:ext uri="{FF2B5EF4-FFF2-40B4-BE49-F238E27FC236}">
                    <a16:creationId xmlns:a16="http://schemas.microsoft.com/office/drawing/2014/main" id="{A3A56047-2B96-4783-A59D-5F937DDBB702}"/>
                  </a:ext>
                </a:extLst>
              </p:cNvPr>
              <p:cNvSpPr/>
              <p:nvPr/>
            </p:nvSpPr>
            <p:spPr>
              <a:xfrm>
                <a:off x="6412159" y="152605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65353C8-CBB3-4602-B28F-0CFCC3B9F00B}"/>
                  </a:ext>
                </a:extLst>
              </p:cNvPr>
              <p:cNvSpPr/>
              <p:nvPr/>
            </p:nvSpPr>
            <p:spPr>
              <a:xfrm>
                <a:off x="3295135" y="1392194"/>
                <a:ext cx="2592875" cy="2393089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6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80D2C645-C978-472B-8794-0FF9DF3A756C}"/>
              </a:ext>
            </a:extLst>
          </p:cNvPr>
          <p:cNvSpPr/>
          <p:nvPr/>
        </p:nvSpPr>
        <p:spPr>
          <a:xfrm>
            <a:off x="1111761" y="3483334"/>
            <a:ext cx="3994175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D1F9A50-5EDE-4EC4-9D2D-2B7910CECE41}"/>
              </a:ext>
            </a:extLst>
          </p:cNvPr>
          <p:cNvGrpSpPr/>
          <p:nvPr/>
        </p:nvGrpSpPr>
        <p:grpSpPr>
          <a:xfrm>
            <a:off x="1341278" y="3747120"/>
            <a:ext cx="3512300" cy="1523518"/>
            <a:chOff x="233908" y="754918"/>
            <a:chExt cx="11164194" cy="4812999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B3912A0B-6563-4E19-BFC1-DFA7FF42FF18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C8B1930-EB87-42AC-B8E0-706CEA8FBD52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53C1D85-09F6-42FC-8121-FC4F15399353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8ED6B02B-B0BE-4DAF-87C9-7A17C3150A37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0FAA13BB-40D4-468E-AF91-68548A0DB8B5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7E6299A-BBC0-4846-8EB3-0913BF364D32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F7BB8F3-4C05-4D36-88A8-95F72200C5F6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C7B5D85-7169-4D03-AD97-81B7AF545B15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F37F7AC-2C03-402E-A4EF-6159E5459561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C44DC1F-B47C-4560-9413-E7788FB548DC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: Single Corner Snipped 124">
              <a:extLst>
                <a:ext uri="{FF2B5EF4-FFF2-40B4-BE49-F238E27FC236}">
                  <a16:creationId xmlns:a16="http://schemas.microsoft.com/office/drawing/2014/main" id="{C61964DF-30A5-4631-AFD8-3C44109664CE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Single Corner Snipped 125">
              <a:extLst>
                <a:ext uri="{FF2B5EF4-FFF2-40B4-BE49-F238E27FC236}">
                  <a16:creationId xmlns:a16="http://schemas.microsoft.com/office/drawing/2014/main" id="{D26B6AED-E25B-47D5-AAB9-D7AF80D58FDB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Single Corner Snipped 126">
              <a:extLst>
                <a:ext uri="{FF2B5EF4-FFF2-40B4-BE49-F238E27FC236}">
                  <a16:creationId xmlns:a16="http://schemas.microsoft.com/office/drawing/2014/main" id="{26E319E8-830E-45D1-8A4F-07CBFEF84895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Single Corner Snipped 127">
              <a:extLst>
                <a:ext uri="{FF2B5EF4-FFF2-40B4-BE49-F238E27FC236}">
                  <a16:creationId xmlns:a16="http://schemas.microsoft.com/office/drawing/2014/main" id="{206AF094-0AE9-4D17-986C-AFB3BF03DD2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Single Corner Snipped 128">
              <a:extLst>
                <a:ext uri="{FF2B5EF4-FFF2-40B4-BE49-F238E27FC236}">
                  <a16:creationId xmlns:a16="http://schemas.microsoft.com/office/drawing/2014/main" id="{0D160112-61CF-4CB5-9B8F-351ABF458964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Single Corner Snipped 129">
              <a:extLst>
                <a:ext uri="{FF2B5EF4-FFF2-40B4-BE49-F238E27FC236}">
                  <a16:creationId xmlns:a16="http://schemas.microsoft.com/office/drawing/2014/main" id="{0F93A737-0922-42BB-BD40-DA2A022C335D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Single Corner Snipped 130">
              <a:extLst>
                <a:ext uri="{FF2B5EF4-FFF2-40B4-BE49-F238E27FC236}">
                  <a16:creationId xmlns:a16="http://schemas.microsoft.com/office/drawing/2014/main" id="{DF1B6978-8271-416C-863D-9C7ACE71DC5D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Single Corner Snipped 131">
              <a:extLst>
                <a:ext uri="{FF2B5EF4-FFF2-40B4-BE49-F238E27FC236}">
                  <a16:creationId xmlns:a16="http://schemas.microsoft.com/office/drawing/2014/main" id="{7252F620-93B7-4F9A-AF50-511801E66A75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Single Corner Snipped 132">
              <a:extLst>
                <a:ext uri="{FF2B5EF4-FFF2-40B4-BE49-F238E27FC236}">
                  <a16:creationId xmlns:a16="http://schemas.microsoft.com/office/drawing/2014/main" id="{3886071D-DD09-4E43-9E4F-26C64AB07816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Single Corner Snipped 133">
              <a:extLst>
                <a:ext uri="{FF2B5EF4-FFF2-40B4-BE49-F238E27FC236}">
                  <a16:creationId xmlns:a16="http://schemas.microsoft.com/office/drawing/2014/main" id="{800ECCE1-E8D4-43DE-AD47-41B2886E0BE1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Single Corner Snipped 134">
              <a:extLst>
                <a:ext uri="{FF2B5EF4-FFF2-40B4-BE49-F238E27FC236}">
                  <a16:creationId xmlns:a16="http://schemas.microsoft.com/office/drawing/2014/main" id="{D38495AD-5FEB-4D9A-9187-08C38E367F41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Single Corner Snipped 135">
              <a:extLst>
                <a:ext uri="{FF2B5EF4-FFF2-40B4-BE49-F238E27FC236}">
                  <a16:creationId xmlns:a16="http://schemas.microsoft.com/office/drawing/2014/main" id="{8139CCC5-34F1-495B-AAA4-84365D1523CE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Single Corner Snipped 136">
              <a:extLst>
                <a:ext uri="{FF2B5EF4-FFF2-40B4-BE49-F238E27FC236}">
                  <a16:creationId xmlns:a16="http://schemas.microsoft.com/office/drawing/2014/main" id="{73F4C691-1717-4616-932C-D60F6084E81F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Single Corner Snipped 137">
              <a:extLst>
                <a:ext uri="{FF2B5EF4-FFF2-40B4-BE49-F238E27FC236}">
                  <a16:creationId xmlns:a16="http://schemas.microsoft.com/office/drawing/2014/main" id="{48FF7A13-8524-41A8-BE6B-47E427706039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Single Corner Snipped 138">
              <a:extLst>
                <a:ext uri="{FF2B5EF4-FFF2-40B4-BE49-F238E27FC236}">
                  <a16:creationId xmlns:a16="http://schemas.microsoft.com/office/drawing/2014/main" id="{BF6357EA-D177-417C-8C43-FF140F146FD9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Single Corner Snipped 139">
              <a:extLst>
                <a:ext uri="{FF2B5EF4-FFF2-40B4-BE49-F238E27FC236}">
                  <a16:creationId xmlns:a16="http://schemas.microsoft.com/office/drawing/2014/main" id="{B2353ECC-202B-48C7-9F32-E0A68608762B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Single Corner Snipped 140">
              <a:extLst>
                <a:ext uri="{FF2B5EF4-FFF2-40B4-BE49-F238E27FC236}">
                  <a16:creationId xmlns:a16="http://schemas.microsoft.com/office/drawing/2014/main" id="{7050CD7C-8B4E-4340-AF1D-BC05972BA065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Single Corner Snipped 141">
              <a:extLst>
                <a:ext uri="{FF2B5EF4-FFF2-40B4-BE49-F238E27FC236}">
                  <a16:creationId xmlns:a16="http://schemas.microsoft.com/office/drawing/2014/main" id="{C11C5F8D-3CCB-4E01-A7E3-04AEE36653B5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Single Corner Snipped 142">
              <a:extLst>
                <a:ext uri="{FF2B5EF4-FFF2-40B4-BE49-F238E27FC236}">
                  <a16:creationId xmlns:a16="http://schemas.microsoft.com/office/drawing/2014/main" id="{49BB0BB4-7713-4BBC-8802-46594B5A3B26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Single Corner Snipped 143">
              <a:extLst>
                <a:ext uri="{FF2B5EF4-FFF2-40B4-BE49-F238E27FC236}">
                  <a16:creationId xmlns:a16="http://schemas.microsoft.com/office/drawing/2014/main" id="{8D5CCC9B-B821-4B4D-92B9-E08B7ED51A3E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Single Corner Snipped 144">
              <a:extLst>
                <a:ext uri="{FF2B5EF4-FFF2-40B4-BE49-F238E27FC236}">
                  <a16:creationId xmlns:a16="http://schemas.microsoft.com/office/drawing/2014/main" id="{E30E9324-0AA6-41E4-B28C-30181B7979CA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Single Corner Snipped 145">
              <a:extLst>
                <a:ext uri="{FF2B5EF4-FFF2-40B4-BE49-F238E27FC236}">
                  <a16:creationId xmlns:a16="http://schemas.microsoft.com/office/drawing/2014/main" id="{3A680B80-3EBA-478B-AB8B-9A4508D77418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Single Corner Snipped 146">
              <a:extLst>
                <a:ext uri="{FF2B5EF4-FFF2-40B4-BE49-F238E27FC236}">
                  <a16:creationId xmlns:a16="http://schemas.microsoft.com/office/drawing/2014/main" id="{DBA09450-24AE-43A5-8E25-37697F905E0E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Single Corner Snipped 147">
              <a:extLst>
                <a:ext uri="{FF2B5EF4-FFF2-40B4-BE49-F238E27FC236}">
                  <a16:creationId xmlns:a16="http://schemas.microsoft.com/office/drawing/2014/main" id="{A7B4168B-22DE-46F3-B056-C5237A8F26DE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Single Corner Snipped 148">
              <a:extLst>
                <a:ext uri="{FF2B5EF4-FFF2-40B4-BE49-F238E27FC236}">
                  <a16:creationId xmlns:a16="http://schemas.microsoft.com/office/drawing/2014/main" id="{745DF073-DA7D-4253-A7CC-71C7451EF1F1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Single Corner Snipped 149">
              <a:extLst>
                <a:ext uri="{FF2B5EF4-FFF2-40B4-BE49-F238E27FC236}">
                  <a16:creationId xmlns:a16="http://schemas.microsoft.com/office/drawing/2014/main" id="{53B068BE-7C2D-43F3-8DEF-1BA06FA2E07A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E9061C8C-0B57-49C6-97A6-D8E338149C81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: Single Corner Snipped 151">
              <a:extLst>
                <a:ext uri="{FF2B5EF4-FFF2-40B4-BE49-F238E27FC236}">
                  <a16:creationId xmlns:a16="http://schemas.microsoft.com/office/drawing/2014/main" id="{8120B511-978A-48C8-9BC0-6E97062B52E6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: Single Corner Snipped 152">
              <a:extLst>
                <a:ext uri="{FF2B5EF4-FFF2-40B4-BE49-F238E27FC236}">
                  <a16:creationId xmlns:a16="http://schemas.microsoft.com/office/drawing/2014/main" id="{5194BBE5-3795-48DA-B1DC-8A55D49F541F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Single Corner Snipped 153">
              <a:extLst>
                <a:ext uri="{FF2B5EF4-FFF2-40B4-BE49-F238E27FC236}">
                  <a16:creationId xmlns:a16="http://schemas.microsoft.com/office/drawing/2014/main" id="{04D9CF1F-2B87-4670-8DBE-D9D7A7718472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Single Corner Snipped 154">
              <a:extLst>
                <a:ext uri="{FF2B5EF4-FFF2-40B4-BE49-F238E27FC236}">
                  <a16:creationId xmlns:a16="http://schemas.microsoft.com/office/drawing/2014/main" id="{CCA1EE64-3080-484E-9B8C-04769DAAE725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Single Corner Snipped 155">
              <a:extLst>
                <a:ext uri="{FF2B5EF4-FFF2-40B4-BE49-F238E27FC236}">
                  <a16:creationId xmlns:a16="http://schemas.microsoft.com/office/drawing/2014/main" id="{BDDE51E1-E038-400E-AF8D-A3B66576A1F4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: Single Corner Snipped 156">
              <a:extLst>
                <a:ext uri="{FF2B5EF4-FFF2-40B4-BE49-F238E27FC236}">
                  <a16:creationId xmlns:a16="http://schemas.microsoft.com/office/drawing/2014/main" id="{97E936D3-2A90-420A-9EFA-8D6DF859011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: Single Corner Snipped 157">
              <a:extLst>
                <a:ext uri="{FF2B5EF4-FFF2-40B4-BE49-F238E27FC236}">
                  <a16:creationId xmlns:a16="http://schemas.microsoft.com/office/drawing/2014/main" id="{FC3D7CC0-9082-43BB-90F0-F538A1635705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: Single Corner Snipped 158">
              <a:extLst>
                <a:ext uri="{FF2B5EF4-FFF2-40B4-BE49-F238E27FC236}">
                  <a16:creationId xmlns:a16="http://schemas.microsoft.com/office/drawing/2014/main" id="{33A25939-36D0-4098-92CB-FA864B4F8DAE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: Single Corner Snipped 159">
              <a:extLst>
                <a:ext uri="{FF2B5EF4-FFF2-40B4-BE49-F238E27FC236}">
                  <a16:creationId xmlns:a16="http://schemas.microsoft.com/office/drawing/2014/main" id="{4AB53986-9D11-484A-B932-EB37D138A444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2EB095D0-C942-4720-887E-ECE494FC826A}"/>
              </a:ext>
            </a:extLst>
          </p:cNvPr>
          <p:cNvSpPr/>
          <p:nvPr/>
        </p:nvSpPr>
        <p:spPr>
          <a:xfrm>
            <a:off x="6693676" y="375114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Single Corner Snipped 162">
            <a:extLst>
              <a:ext uri="{FF2B5EF4-FFF2-40B4-BE49-F238E27FC236}">
                <a16:creationId xmlns:a16="http://schemas.microsoft.com/office/drawing/2014/main" id="{B5348544-EE96-4CFE-8F8C-0D0CD6CE18AC}"/>
              </a:ext>
            </a:extLst>
          </p:cNvPr>
          <p:cNvSpPr/>
          <p:nvPr/>
        </p:nvSpPr>
        <p:spPr>
          <a:xfrm>
            <a:off x="6693676" y="407312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Single Corner Snipped 164">
            <a:extLst>
              <a:ext uri="{FF2B5EF4-FFF2-40B4-BE49-F238E27FC236}">
                <a16:creationId xmlns:a16="http://schemas.microsoft.com/office/drawing/2014/main" id="{C273D5CE-96ED-48A8-AFD3-97B108D068A6}"/>
              </a:ext>
            </a:extLst>
          </p:cNvPr>
          <p:cNvSpPr/>
          <p:nvPr/>
        </p:nvSpPr>
        <p:spPr>
          <a:xfrm>
            <a:off x="6700824" y="439322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: Single Corner Snipped 166">
            <a:extLst>
              <a:ext uri="{FF2B5EF4-FFF2-40B4-BE49-F238E27FC236}">
                <a16:creationId xmlns:a16="http://schemas.microsoft.com/office/drawing/2014/main" id="{4C401604-DA5B-48BD-B801-8CEFFBCAD99D}"/>
              </a:ext>
            </a:extLst>
          </p:cNvPr>
          <p:cNvSpPr/>
          <p:nvPr/>
        </p:nvSpPr>
        <p:spPr>
          <a:xfrm>
            <a:off x="6700824" y="4738021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: Single Corner Snipped 168">
            <a:extLst>
              <a:ext uri="{FF2B5EF4-FFF2-40B4-BE49-F238E27FC236}">
                <a16:creationId xmlns:a16="http://schemas.microsoft.com/office/drawing/2014/main" id="{7C845F3D-33F7-4E2C-8F07-CC0875A62B8A}"/>
              </a:ext>
            </a:extLst>
          </p:cNvPr>
          <p:cNvSpPr/>
          <p:nvPr/>
        </p:nvSpPr>
        <p:spPr>
          <a:xfrm>
            <a:off x="6693675" y="508281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: Single Corner Snipped 170">
            <a:extLst>
              <a:ext uri="{FF2B5EF4-FFF2-40B4-BE49-F238E27FC236}">
                <a16:creationId xmlns:a16="http://schemas.microsoft.com/office/drawing/2014/main" id="{975E546F-197E-4FAA-B871-EA202E65ABC6}"/>
              </a:ext>
            </a:extLst>
          </p:cNvPr>
          <p:cNvSpPr/>
          <p:nvPr/>
        </p:nvSpPr>
        <p:spPr>
          <a:xfrm>
            <a:off x="7390469" y="3748917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: Single Corner Snipped 172">
            <a:extLst>
              <a:ext uri="{FF2B5EF4-FFF2-40B4-BE49-F238E27FC236}">
                <a16:creationId xmlns:a16="http://schemas.microsoft.com/office/drawing/2014/main" id="{ECF3BDA0-189D-4F2C-855B-837206716A18}"/>
              </a:ext>
            </a:extLst>
          </p:cNvPr>
          <p:cNvSpPr/>
          <p:nvPr/>
        </p:nvSpPr>
        <p:spPr>
          <a:xfrm>
            <a:off x="7390469" y="4070896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: Single Corner Snipped 174">
            <a:extLst>
              <a:ext uri="{FF2B5EF4-FFF2-40B4-BE49-F238E27FC236}">
                <a16:creationId xmlns:a16="http://schemas.microsoft.com/office/drawing/2014/main" id="{17E8FAAC-2419-4BB8-BF25-6F53A1C17CA8}"/>
              </a:ext>
            </a:extLst>
          </p:cNvPr>
          <p:cNvSpPr/>
          <p:nvPr/>
        </p:nvSpPr>
        <p:spPr>
          <a:xfrm>
            <a:off x="7397617" y="439099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: Single Corner Snipped 176">
            <a:extLst>
              <a:ext uri="{FF2B5EF4-FFF2-40B4-BE49-F238E27FC236}">
                <a16:creationId xmlns:a16="http://schemas.microsoft.com/office/drawing/2014/main" id="{35DC2BF1-2B90-415C-B1A2-FFDAC9DDB257}"/>
              </a:ext>
            </a:extLst>
          </p:cNvPr>
          <p:cNvSpPr/>
          <p:nvPr/>
        </p:nvSpPr>
        <p:spPr>
          <a:xfrm>
            <a:off x="7397617" y="473579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: Single Corner Snipped 178">
            <a:extLst>
              <a:ext uri="{FF2B5EF4-FFF2-40B4-BE49-F238E27FC236}">
                <a16:creationId xmlns:a16="http://schemas.microsoft.com/office/drawing/2014/main" id="{3F2ED7AB-20E6-4930-8078-0D1E43AC14BF}"/>
              </a:ext>
            </a:extLst>
          </p:cNvPr>
          <p:cNvSpPr/>
          <p:nvPr/>
        </p:nvSpPr>
        <p:spPr>
          <a:xfrm>
            <a:off x="7390468" y="508059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: Single Corner Snipped 180">
            <a:extLst>
              <a:ext uri="{FF2B5EF4-FFF2-40B4-BE49-F238E27FC236}">
                <a16:creationId xmlns:a16="http://schemas.microsoft.com/office/drawing/2014/main" id="{4CE2752A-88B8-49DE-949F-E887566EC7EB}"/>
              </a:ext>
            </a:extLst>
          </p:cNvPr>
          <p:cNvSpPr/>
          <p:nvPr/>
        </p:nvSpPr>
        <p:spPr>
          <a:xfrm>
            <a:off x="8064219" y="375817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: Single Corner Snipped 182">
            <a:extLst>
              <a:ext uri="{FF2B5EF4-FFF2-40B4-BE49-F238E27FC236}">
                <a16:creationId xmlns:a16="http://schemas.microsoft.com/office/drawing/2014/main" id="{DDA943CC-E56A-4B83-BCEB-993CECA4F023}"/>
              </a:ext>
            </a:extLst>
          </p:cNvPr>
          <p:cNvSpPr/>
          <p:nvPr/>
        </p:nvSpPr>
        <p:spPr>
          <a:xfrm>
            <a:off x="8064219" y="408015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: Single Corner Snipped 184">
            <a:extLst>
              <a:ext uri="{FF2B5EF4-FFF2-40B4-BE49-F238E27FC236}">
                <a16:creationId xmlns:a16="http://schemas.microsoft.com/office/drawing/2014/main" id="{7E055EAB-DDE6-4D55-AF27-1284501E8BBA}"/>
              </a:ext>
            </a:extLst>
          </p:cNvPr>
          <p:cNvSpPr/>
          <p:nvPr/>
        </p:nvSpPr>
        <p:spPr>
          <a:xfrm>
            <a:off x="8071367" y="440025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: Single Corner Snipped 186">
            <a:extLst>
              <a:ext uri="{FF2B5EF4-FFF2-40B4-BE49-F238E27FC236}">
                <a16:creationId xmlns:a16="http://schemas.microsoft.com/office/drawing/2014/main" id="{638A95AA-4A9F-415C-AED8-8A685AFF311E}"/>
              </a:ext>
            </a:extLst>
          </p:cNvPr>
          <p:cNvSpPr/>
          <p:nvPr/>
        </p:nvSpPr>
        <p:spPr>
          <a:xfrm>
            <a:off x="8071367" y="474505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: Single Corner Snipped 188">
            <a:extLst>
              <a:ext uri="{FF2B5EF4-FFF2-40B4-BE49-F238E27FC236}">
                <a16:creationId xmlns:a16="http://schemas.microsoft.com/office/drawing/2014/main" id="{1E993218-BF00-4A5C-AE2E-CFA5F1E75F7A}"/>
              </a:ext>
            </a:extLst>
          </p:cNvPr>
          <p:cNvSpPr/>
          <p:nvPr/>
        </p:nvSpPr>
        <p:spPr>
          <a:xfrm>
            <a:off x="8064218" y="5089849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8C344CCC-C266-4B1E-945D-84E2433B08ED}"/>
              </a:ext>
            </a:extLst>
          </p:cNvPr>
          <p:cNvCxnSpPr>
            <a:stCxn id="62" idx="3"/>
            <a:endCxn id="84" idx="1"/>
          </p:cNvCxnSpPr>
          <p:nvPr/>
        </p:nvCxnSpPr>
        <p:spPr>
          <a:xfrm flipH="1">
            <a:off x="1111761" y="1581666"/>
            <a:ext cx="10211448" cy="2931398"/>
          </a:xfrm>
          <a:prstGeom prst="bentConnector5">
            <a:avLst>
              <a:gd name="adj1" fmla="val -2239"/>
              <a:gd name="adj2" fmla="val 50000"/>
              <a:gd name="adj3" fmla="val 104009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C0DB781-B4A5-412C-AD88-ADD42646F2C3}"/>
              </a:ext>
            </a:extLst>
          </p:cNvPr>
          <p:cNvCxnSpPr>
            <a:stCxn id="3" idx="3"/>
            <a:endCxn id="29" idx="1"/>
          </p:cNvCxnSpPr>
          <p:nvPr/>
        </p:nvCxnSpPr>
        <p:spPr>
          <a:xfrm>
            <a:off x="3097428" y="1581666"/>
            <a:ext cx="61927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16DE7E9-8309-49F7-A871-E13B88822891}"/>
              </a:ext>
            </a:extLst>
          </p:cNvPr>
          <p:cNvCxnSpPr>
            <a:stCxn id="29" idx="3"/>
            <a:endCxn id="62" idx="1"/>
          </p:cNvCxnSpPr>
          <p:nvPr/>
        </p:nvCxnSpPr>
        <p:spPr>
          <a:xfrm>
            <a:off x="7710878" y="1581666"/>
            <a:ext cx="62164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8121705-6F64-4C6F-B5E8-BDB079A12E15}"/>
              </a:ext>
            </a:extLst>
          </p:cNvPr>
          <p:cNvCxnSpPr>
            <a:stCxn id="84" idx="3"/>
            <a:endCxn id="31" idx="1"/>
          </p:cNvCxnSpPr>
          <p:nvPr/>
        </p:nvCxnSpPr>
        <p:spPr>
          <a:xfrm>
            <a:off x="5105936" y="4513064"/>
            <a:ext cx="1291279" cy="14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35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3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35BC6-0B88-4BA7-B633-CBDCF0F5E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40" y="1460156"/>
            <a:ext cx="4193060" cy="24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3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E725B254-6F3A-4758-B049-6442416DF495}"/>
              </a:ext>
            </a:extLst>
          </p:cNvPr>
          <p:cNvGrpSpPr/>
          <p:nvPr/>
        </p:nvGrpSpPr>
        <p:grpSpPr>
          <a:xfrm>
            <a:off x="233908" y="754918"/>
            <a:ext cx="11164194" cy="4812999"/>
            <a:chOff x="233908" y="754918"/>
            <a:chExt cx="11164194" cy="481299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0CB98C1-BC47-49E0-883E-06B6A3FA3A95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8028E1A-6499-4E21-8ECA-EBB288CC76DB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E55B2AC-9597-4933-B692-6E4EF69335B2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472E2B-F02C-476A-9612-00BAFA75679D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9977CD7-0520-48AB-B9C5-989BF82809AB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3352EEC-2409-4352-A633-1A968405A8D7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10615A-FB0B-4788-B760-2038AE6F7B58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4CD544-6697-401F-BD7E-BF875035B12F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151B7C-66DA-4642-9256-C001C2AD4C3C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820683-280C-4706-BD4B-66BEBD440A2A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4472691C-B160-4A27-AC66-1028F8CF50A3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0EF5042C-D2AF-41AC-A055-846AC7DC0F8C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Single Corner Snipped 21">
              <a:extLst>
                <a:ext uri="{FF2B5EF4-FFF2-40B4-BE49-F238E27FC236}">
                  <a16:creationId xmlns:a16="http://schemas.microsoft.com/office/drawing/2014/main" id="{0EE51ABA-19B3-4106-910E-81D837C2D461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881031A1-7280-4FD7-A26E-2C33DF5919B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C345F992-C7AB-4DD8-954B-A031BC95965E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Single Corner Snipped 27">
              <a:extLst>
                <a:ext uri="{FF2B5EF4-FFF2-40B4-BE49-F238E27FC236}">
                  <a16:creationId xmlns:a16="http://schemas.microsoft.com/office/drawing/2014/main" id="{37B02A27-5774-4DCD-8B1C-665582BAF261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Single Corner Snipped 29">
              <a:extLst>
                <a:ext uri="{FF2B5EF4-FFF2-40B4-BE49-F238E27FC236}">
                  <a16:creationId xmlns:a16="http://schemas.microsoft.com/office/drawing/2014/main" id="{1C86E708-87FB-4B57-ACCE-67377E3DB780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4BD73B1B-1203-4D22-805A-F36A463D26C4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Single Corner Snipped 33">
              <a:extLst>
                <a:ext uri="{FF2B5EF4-FFF2-40B4-BE49-F238E27FC236}">
                  <a16:creationId xmlns:a16="http://schemas.microsoft.com/office/drawing/2014/main" id="{3D166F4D-C4DB-486B-B0F3-2151C34A91B8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Single Corner Snipped 35">
              <a:extLst>
                <a:ext uri="{FF2B5EF4-FFF2-40B4-BE49-F238E27FC236}">
                  <a16:creationId xmlns:a16="http://schemas.microsoft.com/office/drawing/2014/main" id="{C7470454-BA95-4B69-946A-748E8DE07250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Single Corner Snipped 37">
              <a:extLst>
                <a:ext uri="{FF2B5EF4-FFF2-40B4-BE49-F238E27FC236}">
                  <a16:creationId xmlns:a16="http://schemas.microsoft.com/office/drawing/2014/main" id="{7DC06D15-436E-4BDB-91C1-D68DFCD16495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Single Corner Snipped 39">
              <a:extLst>
                <a:ext uri="{FF2B5EF4-FFF2-40B4-BE49-F238E27FC236}">
                  <a16:creationId xmlns:a16="http://schemas.microsoft.com/office/drawing/2014/main" id="{35F707E2-6497-43FC-B3EE-41919D6DE04F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Single Corner Snipped 41">
              <a:extLst>
                <a:ext uri="{FF2B5EF4-FFF2-40B4-BE49-F238E27FC236}">
                  <a16:creationId xmlns:a16="http://schemas.microsoft.com/office/drawing/2014/main" id="{18986C1A-0949-4E4A-8C36-4400B3F0EC55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Single Corner Snipped 43">
              <a:extLst>
                <a:ext uri="{FF2B5EF4-FFF2-40B4-BE49-F238E27FC236}">
                  <a16:creationId xmlns:a16="http://schemas.microsoft.com/office/drawing/2014/main" id="{FB452480-62A2-408A-8938-C4D8232C6AD4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Single Corner Snipped 45">
              <a:extLst>
                <a:ext uri="{FF2B5EF4-FFF2-40B4-BE49-F238E27FC236}">
                  <a16:creationId xmlns:a16="http://schemas.microsoft.com/office/drawing/2014/main" id="{A1D42DB6-B8A2-463E-8EC1-EFF41C68DE93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Single Corner Snipped 47">
              <a:extLst>
                <a:ext uri="{FF2B5EF4-FFF2-40B4-BE49-F238E27FC236}">
                  <a16:creationId xmlns:a16="http://schemas.microsoft.com/office/drawing/2014/main" id="{DE6302D7-AB6C-47D4-9F60-82D8A7B9AEED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Single Corner Snipped 49">
              <a:extLst>
                <a:ext uri="{FF2B5EF4-FFF2-40B4-BE49-F238E27FC236}">
                  <a16:creationId xmlns:a16="http://schemas.microsoft.com/office/drawing/2014/main" id="{35A910AC-55DB-4926-8161-8E0ACA78CF72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Single Corner Snipped 51">
              <a:extLst>
                <a:ext uri="{FF2B5EF4-FFF2-40B4-BE49-F238E27FC236}">
                  <a16:creationId xmlns:a16="http://schemas.microsoft.com/office/drawing/2014/main" id="{9F449694-EA39-49FD-8015-1EEE6850242C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Single Corner Snipped 53">
              <a:extLst>
                <a:ext uri="{FF2B5EF4-FFF2-40B4-BE49-F238E27FC236}">
                  <a16:creationId xmlns:a16="http://schemas.microsoft.com/office/drawing/2014/main" id="{47BF8BBC-91AE-4992-85A0-085AC0B11B60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Single Corner Snipped 55">
              <a:extLst>
                <a:ext uri="{FF2B5EF4-FFF2-40B4-BE49-F238E27FC236}">
                  <a16:creationId xmlns:a16="http://schemas.microsoft.com/office/drawing/2014/main" id="{C9182985-A317-4F88-80AF-CBB87C6BBC31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30CC246C-A746-43A0-A593-AD513C81ED68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Single Corner Snipped 59">
              <a:extLst>
                <a:ext uri="{FF2B5EF4-FFF2-40B4-BE49-F238E27FC236}">
                  <a16:creationId xmlns:a16="http://schemas.microsoft.com/office/drawing/2014/main" id="{A72C0F83-B0CA-45FC-9BD8-06A713961C8C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Single Corner Snipped 61">
              <a:extLst>
                <a:ext uri="{FF2B5EF4-FFF2-40B4-BE49-F238E27FC236}">
                  <a16:creationId xmlns:a16="http://schemas.microsoft.com/office/drawing/2014/main" id="{A0EF0C43-8E25-4C9B-971B-19B2930B45C5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Single Corner Snipped 65">
              <a:extLst>
                <a:ext uri="{FF2B5EF4-FFF2-40B4-BE49-F238E27FC236}">
                  <a16:creationId xmlns:a16="http://schemas.microsoft.com/office/drawing/2014/main" id="{FD96CE1D-E9BA-48A9-BD61-B1141A5C54B7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Single Corner Snipped 67">
              <a:extLst>
                <a:ext uri="{FF2B5EF4-FFF2-40B4-BE49-F238E27FC236}">
                  <a16:creationId xmlns:a16="http://schemas.microsoft.com/office/drawing/2014/main" id="{0C32AA14-6B2E-46E3-ABE3-8507A796A46A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Single Corner Snipped 69">
              <a:extLst>
                <a:ext uri="{FF2B5EF4-FFF2-40B4-BE49-F238E27FC236}">
                  <a16:creationId xmlns:a16="http://schemas.microsoft.com/office/drawing/2014/main" id="{8ED34818-8CDC-416B-8709-DB0BC7553AC4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45FAB44-3302-4F85-A802-AEA79E953088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Single Corner Snipped 73">
              <a:extLst>
                <a:ext uri="{FF2B5EF4-FFF2-40B4-BE49-F238E27FC236}">
                  <a16:creationId xmlns:a16="http://schemas.microsoft.com/office/drawing/2014/main" id="{698845B6-B851-4075-B962-857932AE7BE2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Single Corner Snipped 75">
              <a:extLst>
                <a:ext uri="{FF2B5EF4-FFF2-40B4-BE49-F238E27FC236}">
                  <a16:creationId xmlns:a16="http://schemas.microsoft.com/office/drawing/2014/main" id="{0BC15A7D-F98A-4D94-8B46-94ED531358ED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Single Corner Snipped 77">
              <a:extLst>
                <a:ext uri="{FF2B5EF4-FFF2-40B4-BE49-F238E27FC236}">
                  <a16:creationId xmlns:a16="http://schemas.microsoft.com/office/drawing/2014/main" id="{257A8657-C02D-431D-8F04-4B0D66A5EC35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Single Corner Snipped 79">
              <a:extLst>
                <a:ext uri="{FF2B5EF4-FFF2-40B4-BE49-F238E27FC236}">
                  <a16:creationId xmlns:a16="http://schemas.microsoft.com/office/drawing/2014/main" id="{88EB55B6-23D5-4517-8D0B-4CBEB68D8C0D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Single Corner Snipped 81">
              <a:extLst>
                <a:ext uri="{FF2B5EF4-FFF2-40B4-BE49-F238E27FC236}">
                  <a16:creationId xmlns:a16="http://schemas.microsoft.com/office/drawing/2014/main" id="{6ABEAA90-F855-4C8A-A4DA-FD29B542D85C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Single Corner Snipped 83">
              <a:extLst>
                <a:ext uri="{FF2B5EF4-FFF2-40B4-BE49-F238E27FC236}">
                  <a16:creationId xmlns:a16="http://schemas.microsoft.com/office/drawing/2014/main" id="{1CF8F27F-5229-4D4E-A964-3AFA3F19BA2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Single Corner Snipped 85">
              <a:extLst>
                <a:ext uri="{FF2B5EF4-FFF2-40B4-BE49-F238E27FC236}">
                  <a16:creationId xmlns:a16="http://schemas.microsoft.com/office/drawing/2014/main" id="{28B7210C-28BA-4233-A78E-4256D764BF32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Single Corner Snipped 87">
              <a:extLst>
                <a:ext uri="{FF2B5EF4-FFF2-40B4-BE49-F238E27FC236}">
                  <a16:creationId xmlns:a16="http://schemas.microsoft.com/office/drawing/2014/main" id="{34332449-6E83-425F-9EB4-6CD48FEC1BE1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Single Corner Snipped 89">
              <a:extLst>
                <a:ext uri="{FF2B5EF4-FFF2-40B4-BE49-F238E27FC236}">
                  <a16:creationId xmlns:a16="http://schemas.microsoft.com/office/drawing/2014/main" id="{7BAD39DE-9393-4233-8F4F-CF4F68912260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FB4ABE6-7646-486D-8FB7-259C8BEF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66" y="178542"/>
            <a:ext cx="548688" cy="536494"/>
          </a:xfrm>
          <a:prstGeom prst="rect">
            <a:avLst/>
          </a:prstGeom>
        </p:spPr>
      </p:pic>
      <p:sp>
        <p:nvSpPr>
          <p:cNvPr id="7" name="Freeform 225">
            <a:extLst>
              <a:ext uri="{FF2B5EF4-FFF2-40B4-BE49-F238E27FC236}">
                <a16:creationId xmlns:a16="http://schemas.microsoft.com/office/drawing/2014/main" id="{802E9C95-315D-4FF0-ACD1-7AD17239731C}"/>
              </a:ext>
            </a:extLst>
          </p:cNvPr>
          <p:cNvSpPr>
            <a:spLocks noEditPoints="1"/>
          </p:cNvSpPr>
          <p:nvPr/>
        </p:nvSpPr>
        <p:spPr bwMode="auto">
          <a:xfrm>
            <a:off x="3877712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225">
            <a:extLst>
              <a:ext uri="{FF2B5EF4-FFF2-40B4-BE49-F238E27FC236}">
                <a16:creationId xmlns:a16="http://schemas.microsoft.com/office/drawing/2014/main" id="{293F04C5-9AEE-4E3D-85ED-9786D2E4944A}"/>
              </a:ext>
            </a:extLst>
          </p:cNvPr>
          <p:cNvSpPr>
            <a:spLocks noEditPoints="1"/>
          </p:cNvSpPr>
          <p:nvPr/>
        </p:nvSpPr>
        <p:spPr bwMode="auto">
          <a:xfrm>
            <a:off x="6797858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225">
            <a:extLst>
              <a:ext uri="{FF2B5EF4-FFF2-40B4-BE49-F238E27FC236}">
                <a16:creationId xmlns:a16="http://schemas.microsoft.com/office/drawing/2014/main" id="{0972A19F-40E4-4765-AEA4-E5ED2051D842}"/>
              </a:ext>
            </a:extLst>
          </p:cNvPr>
          <p:cNvSpPr>
            <a:spLocks noEditPoints="1"/>
          </p:cNvSpPr>
          <p:nvPr/>
        </p:nvSpPr>
        <p:spPr bwMode="auto">
          <a:xfrm>
            <a:off x="9725469" y="170865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679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318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Corbin</dc:creator>
  <cp:lastModifiedBy>Colin Corbin</cp:lastModifiedBy>
  <cp:revision>48</cp:revision>
  <dcterms:created xsi:type="dcterms:W3CDTF">2020-08-20T16:04:50Z</dcterms:created>
  <dcterms:modified xsi:type="dcterms:W3CDTF">2020-09-04T12:06:30Z</dcterms:modified>
</cp:coreProperties>
</file>