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721440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374921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60056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5855697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should be kept?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notable ideas were generated?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should be changed?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questions came up?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649742" y="263925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Capture Matrix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CEDC9D-ABFE-4F8C-B513-D3484AEC85D4}"/>
              </a:ext>
            </a:extLst>
          </p:cNvPr>
          <p:cNvGrpSpPr/>
          <p:nvPr/>
        </p:nvGrpSpPr>
        <p:grpSpPr>
          <a:xfrm>
            <a:off x="5345191" y="2413687"/>
            <a:ext cx="1029730" cy="1015313"/>
            <a:chOff x="5345191" y="2413687"/>
            <a:chExt cx="1029730" cy="10153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F202F8-465C-4910-8D85-CFFDBE48CC7F}"/>
                </a:ext>
              </a:extLst>
            </p:cNvPr>
            <p:cNvSpPr/>
            <p:nvPr/>
          </p:nvSpPr>
          <p:spPr>
            <a:xfrm>
              <a:off x="5345191" y="2413687"/>
              <a:ext cx="1029730" cy="10153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122">
              <a:extLst>
                <a:ext uri="{FF2B5EF4-FFF2-40B4-BE49-F238E27FC236}">
                  <a16:creationId xmlns:a16="http://schemas.microsoft.com/office/drawing/2014/main" id="{F8F66873-BDD9-42EB-82C4-621805A9FC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99434" y="2666179"/>
              <a:ext cx="496566" cy="484180"/>
              <a:chOff x="487" y="3214"/>
              <a:chExt cx="441" cy="430"/>
            </a:xfrm>
            <a:solidFill>
              <a:schemeClr val="tx2"/>
            </a:solidFill>
          </p:grpSpPr>
          <p:sp>
            <p:nvSpPr>
              <p:cNvPr id="31" name="Freeform 123">
                <a:extLst>
                  <a:ext uri="{FF2B5EF4-FFF2-40B4-BE49-F238E27FC236}">
                    <a16:creationId xmlns:a16="http://schemas.microsoft.com/office/drawing/2014/main" id="{76065E5C-6BF2-43D1-9015-3E5FCC5B02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" y="3214"/>
                <a:ext cx="257" cy="233"/>
              </a:xfrm>
              <a:custGeom>
                <a:avLst/>
                <a:gdLst>
                  <a:gd name="T0" fmla="*/ 66 w 168"/>
                  <a:gd name="T1" fmla="*/ 156 h 156"/>
                  <a:gd name="T2" fmla="*/ 62 w 168"/>
                  <a:gd name="T3" fmla="*/ 154 h 156"/>
                  <a:gd name="T4" fmla="*/ 28 w 168"/>
                  <a:gd name="T5" fmla="*/ 120 h 156"/>
                  <a:gd name="T6" fmla="*/ 18 w 168"/>
                  <a:gd name="T7" fmla="*/ 120 h 156"/>
                  <a:gd name="T8" fmla="*/ 0 w 168"/>
                  <a:gd name="T9" fmla="*/ 102 h 156"/>
                  <a:gd name="T10" fmla="*/ 0 w 168"/>
                  <a:gd name="T11" fmla="*/ 18 h 156"/>
                  <a:gd name="T12" fmla="*/ 18 w 168"/>
                  <a:gd name="T13" fmla="*/ 0 h 156"/>
                  <a:gd name="T14" fmla="*/ 150 w 168"/>
                  <a:gd name="T15" fmla="*/ 0 h 156"/>
                  <a:gd name="T16" fmla="*/ 168 w 168"/>
                  <a:gd name="T17" fmla="*/ 18 h 156"/>
                  <a:gd name="T18" fmla="*/ 168 w 168"/>
                  <a:gd name="T19" fmla="*/ 102 h 156"/>
                  <a:gd name="T20" fmla="*/ 150 w 168"/>
                  <a:gd name="T21" fmla="*/ 120 h 156"/>
                  <a:gd name="T22" fmla="*/ 72 w 168"/>
                  <a:gd name="T23" fmla="*/ 120 h 156"/>
                  <a:gd name="T24" fmla="*/ 72 w 168"/>
                  <a:gd name="T25" fmla="*/ 150 h 156"/>
                  <a:gd name="T26" fmla="*/ 69 w 168"/>
                  <a:gd name="T27" fmla="*/ 156 h 156"/>
                  <a:gd name="T28" fmla="*/ 66 w 168"/>
                  <a:gd name="T29" fmla="*/ 156 h 156"/>
                  <a:gd name="T30" fmla="*/ 18 w 168"/>
                  <a:gd name="T31" fmla="*/ 12 h 156"/>
                  <a:gd name="T32" fmla="*/ 12 w 168"/>
                  <a:gd name="T33" fmla="*/ 18 h 156"/>
                  <a:gd name="T34" fmla="*/ 12 w 168"/>
                  <a:gd name="T35" fmla="*/ 102 h 156"/>
                  <a:gd name="T36" fmla="*/ 18 w 168"/>
                  <a:gd name="T37" fmla="*/ 108 h 156"/>
                  <a:gd name="T38" fmla="*/ 30 w 168"/>
                  <a:gd name="T39" fmla="*/ 108 h 156"/>
                  <a:gd name="T40" fmla="*/ 34 w 168"/>
                  <a:gd name="T41" fmla="*/ 110 h 156"/>
                  <a:gd name="T42" fmla="*/ 60 w 168"/>
                  <a:gd name="T43" fmla="*/ 136 h 156"/>
                  <a:gd name="T44" fmla="*/ 60 w 168"/>
                  <a:gd name="T45" fmla="*/ 114 h 156"/>
                  <a:gd name="T46" fmla="*/ 66 w 168"/>
                  <a:gd name="T47" fmla="*/ 108 h 156"/>
                  <a:gd name="T48" fmla="*/ 150 w 168"/>
                  <a:gd name="T49" fmla="*/ 108 h 156"/>
                  <a:gd name="T50" fmla="*/ 156 w 168"/>
                  <a:gd name="T51" fmla="*/ 102 h 156"/>
                  <a:gd name="T52" fmla="*/ 156 w 168"/>
                  <a:gd name="T53" fmla="*/ 18 h 156"/>
                  <a:gd name="T54" fmla="*/ 150 w 168"/>
                  <a:gd name="T55" fmla="*/ 12 h 156"/>
                  <a:gd name="T56" fmla="*/ 18 w 168"/>
                  <a:gd name="T57" fmla="*/ 1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8" h="156">
                    <a:moveTo>
                      <a:pt x="66" y="156"/>
                    </a:moveTo>
                    <a:cubicBezTo>
                      <a:pt x="65" y="156"/>
                      <a:pt x="63" y="156"/>
                      <a:pt x="62" y="154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8" y="120"/>
                      <a:pt x="0" y="112"/>
                      <a:pt x="0" y="10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60" y="0"/>
                      <a:pt x="168" y="8"/>
                      <a:pt x="168" y="18"/>
                    </a:cubicBezTo>
                    <a:cubicBezTo>
                      <a:pt x="168" y="102"/>
                      <a:pt x="168" y="102"/>
                      <a:pt x="168" y="102"/>
                    </a:cubicBezTo>
                    <a:cubicBezTo>
                      <a:pt x="168" y="112"/>
                      <a:pt x="160" y="120"/>
                      <a:pt x="150" y="120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150"/>
                      <a:pt x="72" y="150"/>
                      <a:pt x="72" y="150"/>
                    </a:cubicBezTo>
                    <a:cubicBezTo>
                      <a:pt x="72" y="153"/>
                      <a:pt x="71" y="155"/>
                      <a:pt x="69" y="156"/>
                    </a:cubicBezTo>
                    <a:cubicBezTo>
                      <a:pt x="68" y="156"/>
                      <a:pt x="67" y="156"/>
                      <a:pt x="66" y="156"/>
                    </a:cubicBezTo>
                    <a:close/>
                    <a:moveTo>
                      <a:pt x="18" y="12"/>
                    </a:moveTo>
                    <a:cubicBezTo>
                      <a:pt x="15" y="12"/>
                      <a:pt x="12" y="15"/>
                      <a:pt x="12" y="1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2" y="108"/>
                      <a:pt x="33" y="109"/>
                      <a:pt x="34" y="110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1"/>
                      <a:pt x="63" y="108"/>
                      <a:pt x="66" y="108"/>
                    </a:cubicBezTo>
                    <a:cubicBezTo>
                      <a:pt x="150" y="108"/>
                      <a:pt x="150" y="108"/>
                      <a:pt x="150" y="108"/>
                    </a:cubicBezTo>
                    <a:cubicBezTo>
                      <a:pt x="154" y="108"/>
                      <a:pt x="156" y="105"/>
                      <a:pt x="156" y="102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5"/>
                      <a:pt x="154" y="12"/>
                      <a:pt x="150" y="12"/>
                    </a:cubicBez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281E1DD2-BF8F-4077-B39A-1B8C567FA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" y="3411"/>
                <a:ext cx="110" cy="108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Freeform 125">
                <a:extLst>
                  <a:ext uri="{FF2B5EF4-FFF2-40B4-BE49-F238E27FC236}">
                    <a16:creationId xmlns:a16="http://schemas.microsoft.com/office/drawing/2014/main" id="{23F3B5A6-8531-453A-998F-E567F0F19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" y="3501"/>
                <a:ext cx="165" cy="89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" name="Freeform 126">
                <a:extLst>
                  <a:ext uri="{FF2B5EF4-FFF2-40B4-BE49-F238E27FC236}">
                    <a16:creationId xmlns:a16="http://schemas.microsoft.com/office/drawing/2014/main" id="{33030885-6198-47EF-9F9F-55E7CA8B93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5" y="3411"/>
                <a:ext cx="110" cy="108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" name="Freeform 127">
                <a:extLst>
                  <a:ext uri="{FF2B5EF4-FFF2-40B4-BE49-F238E27FC236}">
                    <a16:creationId xmlns:a16="http://schemas.microsoft.com/office/drawing/2014/main" id="{72D72A8E-3690-435B-A89D-A8FE5A295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" y="3501"/>
                <a:ext cx="165" cy="89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Freeform 128">
                <a:extLst>
                  <a:ext uri="{FF2B5EF4-FFF2-40B4-BE49-F238E27FC236}">
                    <a16:creationId xmlns:a16="http://schemas.microsoft.com/office/drawing/2014/main" id="{14CD7677-A491-49D5-BA5B-536D950781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" y="3465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2F259FCB-F884-40E5-AB85-BFDF854DC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" y="3554"/>
                <a:ext cx="165" cy="90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Freeform 130">
                <a:extLst>
                  <a:ext uri="{FF2B5EF4-FFF2-40B4-BE49-F238E27FC236}">
                    <a16:creationId xmlns:a16="http://schemas.microsoft.com/office/drawing/2014/main" id="{0369DB3A-AA1F-4EC3-A71C-A2EBEBA3C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250"/>
                <a:ext cx="147" cy="18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0" name="Freeform 131">
                <a:extLst>
                  <a:ext uri="{FF2B5EF4-FFF2-40B4-BE49-F238E27FC236}">
                    <a16:creationId xmlns:a16="http://schemas.microsoft.com/office/drawing/2014/main" id="{04D35054-E003-4642-9AAE-714135E79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286"/>
                <a:ext cx="147" cy="18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Freeform 132">
                <a:extLst>
                  <a:ext uri="{FF2B5EF4-FFF2-40B4-BE49-F238E27FC236}">
                    <a16:creationId xmlns:a16="http://schemas.microsoft.com/office/drawing/2014/main" id="{0ABBE284-8887-4B0F-BAE8-5E926E253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322"/>
                <a:ext cx="147" cy="17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</p:cNvCxnSpPr>
          <p:nvPr/>
        </p:nvCxnSpPr>
        <p:spPr>
          <a:xfrm>
            <a:off x="2957384" y="5053507"/>
            <a:ext cx="60630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</p:cNvCxnSpPr>
          <p:nvPr/>
        </p:nvCxnSpPr>
        <p:spPr>
          <a:xfrm flipV="1">
            <a:off x="3290776" y="1235676"/>
            <a:ext cx="0" cy="39459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3290776" y="100776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How </a:t>
            </a:r>
            <a:r>
              <a:rPr lang="en-US" b="1" dirty="0"/>
              <a:t>Ladder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D0895-CB6E-4E5F-9C6F-213507FFC01B}"/>
              </a:ext>
            </a:extLst>
          </p:cNvPr>
          <p:cNvSpPr/>
          <p:nvPr/>
        </p:nvSpPr>
        <p:spPr>
          <a:xfrm>
            <a:off x="3904734" y="6085269"/>
            <a:ext cx="197708" cy="20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576FC3C-F4EA-43BA-B0F8-099BDBDAC768}"/>
              </a:ext>
            </a:extLst>
          </p:cNvPr>
          <p:cNvSpPr/>
          <p:nvPr/>
        </p:nvSpPr>
        <p:spPr>
          <a:xfrm>
            <a:off x="3484608" y="3599935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my cat need her food in the center of the bowl?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516938D-8ED8-46FF-8836-71E5D148E092}"/>
              </a:ext>
            </a:extLst>
          </p:cNvPr>
          <p:cNvSpPr/>
          <p:nvPr/>
        </p:nvSpPr>
        <p:spPr>
          <a:xfrm>
            <a:off x="4724403" y="2707997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 my cat’s whiskers hurt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FEBAE0B-5AD1-4781-8D14-A3C76F06BD09}"/>
              </a:ext>
            </a:extLst>
          </p:cNvPr>
          <p:cNvSpPr/>
          <p:nvPr/>
        </p:nvSpPr>
        <p:spPr>
          <a:xfrm>
            <a:off x="5993027" y="1918539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the cat need to eat?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24E7DCF-4DF8-4AC8-9295-2A3FBC9995C7}"/>
              </a:ext>
            </a:extLst>
          </p:cNvPr>
          <p:cNvSpPr/>
          <p:nvPr/>
        </p:nvSpPr>
        <p:spPr>
          <a:xfrm>
            <a:off x="7315203" y="1186661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needs nutrition to live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2BF24E5-D1B7-4CD5-82CD-E272215DE70F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rot="5400000" flipH="1" flipV="1">
            <a:off x="4177517" y="2534069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90106D5-C7B9-4EE4-A7D6-0CC5D4894CE3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rot="5400000" flipH="1" flipV="1">
            <a:off x="5482967" y="1678956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F38260-A995-4581-A50B-1912CE523308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 rot="5400000" flipH="1" flipV="1">
            <a:off x="6807157" y="891512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829AA90-305B-4CD3-9FE6-C70E7A3D5DB4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5400000">
            <a:off x="6807157" y="1509344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B72A28-CEFF-4088-B343-ED514B7A14C0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5400000">
            <a:off x="5482967" y="2296788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17252A-CE06-44BF-A550-56ECB9CDAD89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5400000">
            <a:off x="4177518" y="3151901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F80460-F3DD-46A3-AC75-1CFD44DD00D9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4003588" y="4217767"/>
            <a:ext cx="1" cy="100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51813-384E-4A41-891B-4405EE7ABB26}"/>
              </a:ext>
            </a:extLst>
          </p:cNvPr>
          <p:cNvSpPr/>
          <p:nvPr/>
        </p:nvSpPr>
        <p:spPr>
          <a:xfrm>
            <a:off x="3577157" y="179268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it hurts her whiskers when eating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10943-8578-4BBB-89FE-40E6D36405DF}"/>
              </a:ext>
            </a:extLst>
          </p:cNvPr>
          <p:cNvSpPr/>
          <p:nvPr/>
        </p:nvSpPr>
        <p:spPr>
          <a:xfrm>
            <a:off x="4788241" y="1013117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they touch the side of the bowl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BEE56-0732-4D64-B18E-868D814173E1}"/>
              </a:ext>
            </a:extLst>
          </p:cNvPr>
          <p:cNvSpPr/>
          <p:nvPr/>
        </p:nvSpPr>
        <p:spPr>
          <a:xfrm>
            <a:off x="6003374" y="241320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she needs nutrition to live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43C5B6-A7D7-401C-BF96-42C3E7911D16}"/>
              </a:ext>
            </a:extLst>
          </p:cNvPr>
          <p:cNvSpPr/>
          <p:nvPr/>
        </p:nvSpPr>
        <p:spPr>
          <a:xfrm>
            <a:off x="7325544" y="2857002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eats her food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427B7C-2440-4B5A-8DD3-B1721CDA03E7}"/>
              </a:ext>
            </a:extLst>
          </p:cNvPr>
          <p:cNvSpPr/>
          <p:nvPr/>
        </p:nvSpPr>
        <p:spPr>
          <a:xfrm>
            <a:off x="6369904" y="364453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They touch the side of the bowl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CD9E83-51EB-407B-B30A-9EFDD878DC6A}"/>
              </a:ext>
            </a:extLst>
          </p:cNvPr>
          <p:cNvSpPr/>
          <p:nvPr/>
        </p:nvSpPr>
        <p:spPr>
          <a:xfrm>
            <a:off x="5189838" y="4389394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Give her a bowl that keeps the food in the center of the bowl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599BDA14-3461-46E4-A99B-2D1EFF1BE87A}"/>
              </a:ext>
            </a:extLst>
          </p:cNvPr>
          <p:cNvSpPr/>
          <p:nvPr/>
        </p:nvSpPr>
        <p:spPr>
          <a:xfrm>
            <a:off x="3484607" y="5220128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My cat needs a bowl that keeps her food in the center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F5058-AD5E-47DF-A25B-A58FBEC48902}"/>
              </a:ext>
            </a:extLst>
          </p:cNvPr>
          <p:cNvCxnSpPr>
            <a:stCxn id="16" idx="0"/>
            <a:endCxn id="56" idx="1"/>
          </p:cNvCxnSpPr>
          <p:nvPr/>
        </p:nvCxnSpPr>
        <p:spPr>
          <a:xfrm flipV="1">
            <a:off x="4003588" y="5837960"/>
            <a:ext cx="0" cy="2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06B6B7-651A-446F-987B-BDACFB69A98A}"/>
              </a:ext>
            </a:extLst>
          </p:cNvPr>
          <p:cNvSpPr/>
          <p:nvPr/>
        </p:nvSpPr>
        <p:spPr>
          <a:xfrm>
            <a:off x="5762367" y="1242883"/>
            <a:ext cx="2405448" cy="5289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CD83D-F433-4827-9BC4-4C71FBCE326B}"/>
              </a:ext>
            </a:extLst>
          </p:cNvPr>
          <p:cNvSpPr/>
          <p:nvPr/>
        </p:nvSpPr>
        <p:spPr>
          <a:xfrm>
            <a:off x="3303373" y="1242883"/>
            <a:ext cx="2405448" cy="52897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D6211-33B0-4B23-8949-6DC5DDE4CD76}"/>
              </a:ext>
            </a:extLst>
          </p:cNvPr>
          <p:cNvSpPr/>
          <p:nvPr/>
        </p:nvSpPr>
        <p:spPr>
          <a:xfrm>
            <a:off x="873211" y="1242883"/>
            <a:ext cx="2405448" cy="5289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0B089D-6AA2-4442-9D6F-C1A04C55840F}"/>
              </a:ext>
            </a:extLst>
          </p:cNvPr>
          <p:cNvSpPr/>
          <p:nvPr/>
        </p:nvSpPr>
        <p:spPr>
          <a:xfrm>
            <a:off x="980303" y="1392201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96D0FAC-32A3-48FA-B725-42E35593E22E}"/>
              </a:ext>
            </a:extLst>
          </p:cNvPr>
          <p:cNvSpPr/>
          <p:nvPr/>
        </p:nvSpPr>
        <p:spPr>
          <a:xfrm>
            <a:off x="3356919" y="1396320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B1422EA-63A0-40FF-BFC1-3620F95AC87B}"/>
              </a:ext>
            </a:extLst>
          </p:cNvPr>
          <p:cNvSpPr/>
          <p:nvPr/>
        </p:nvSpPr>
        <p:spPr>
          <a:xfrm>
            <a:off x="5832389" y="1392198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8BBE0-763E-4C9F-9A2B-16560BE5C3DF}"/>
              </a:ext>
            </a:extLst>
          </p:cNvPr>
          <p:cNvSpPr/>
          <p:nvPr/>
        </p:nvSpPr>
        <p:spPr>
          <a:xfrm>
            <a:off x="8204885" y="1242883"/>
            <a:ext cx="2405448" cy="5289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6F8D48B-7E4D-4816-8CFE-0FD4EBC55C27}"/>
              </a:ext>
            </a:extLst>
          </p:cNvPr>
          <p:cNvSpPr/>
          <p:nvPr/>
        </p:nvSpPr>
        <p:spPr>
          <a:xfrm>
            <a:off x="8295501" y="1392197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D866D-D5AF-4D84-A74E-FB3305AA343C}"/>
              </a:ext>
            </a:extLst>
          </p:cNvPr>
          <p:cNvGrpSpPr/>
          <p:nvPr/>
        </p:nvGrpSpPr>
        <p:grpSpPr>
          <a:xfrm>
            <a:off x="873211" y="126148"/>
            <a:ext cx="1029730" cy="1015313"/>
            <a:chOff x="5581135" y="2413687"/>
            <a:chExt cx="1029730" cy="10153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AF0E44-18F1-4043-BF9A-C22B42636172}"/>
                </a:ext>
              </a:extLst>
            </p:cNvPr>
            <p:cNvSpPr/>
            <p:nvPr/>
          </p:nvSpPr>
          <p:spPr>
            <a:xfrm>
              <a:off x="5581135" y="2413687"/>
              <a:ext cx="1029730" cy="10153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25">
              <a:extLst>
                <a:ext uri="{FF2B5EF4-FFF2-40B4-BE49-F238E27FC236}">
                  <a16:creationId xmlns:a16="http://schemas.microsoft.com/office/drawing/2014/main" id="{CB924F33-658C-4D16-AD55-B2EC0A737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7079" y="2653006"/>
              <a:ext cx="549124" cy="536674"/>
            </a:xfrm>
            <a:custGeom>
              <a:avLst/>
              <a:gdLst>
                <a:gd name="T0" fmla="*/ 282 w 288"/>
                <a:gd name="T1" fmla="*/ 288 h 288"/>
                <a:gd name="T2" fmla="*/ 6 w 288"/>
                <a:gd name="T3" fmla="*/ 288 h 288"/>
                <a:gd name="T4" fmla="*/ 0 w 288"/>
                <a:gd name="T5" fmla="*/ 282 h 288"/>
                <a:gd name="T6" fmla="*/ 12 w 288"/>
                <a:gd name="T7" fmla="*/ 231 h 288"/>
                <a:gd name="T8" fmla="*/ 93 w 288"/>
                <a:gd name="T9" fmla="*/ 187 h 288"/>
                <a:gd name="T10" fmla="*/ 108 w 288"/>
                <a:gd name="T11" fmla="*/ 181 h 288"/>
                <a:gd name="T12" fmla="*/ 108 w 288"/>
                <a:gd name="T13" fmla="*/ 152 h 288"/>
                <a:gd name="T14" fmla="*/ 90 w 288"/>
                <a:gd name="T15" fmla="*/ 117 h 288"/>
                <a:gd name="T16" fmla="*/ 84 w 288"/>
                <a:gd name="T17" fmla="*/ 106 h 288"/>
                <a:gd name="T18" fmla="*/ 89 w 288"/>
                <a:gd name="T19" fmla="*/ 81 h 288"/>
                <a:gd name="T20" fmla="*/ 88 w 288"/>
                <a:gd name="T21" fmla="*/ 79 h 288"/>
                <a:gd name="T22" fmla="*/ 87 w 288"/>
                <a:gd name="T23" fmla="*/ 26 h 288"/>
                <a:gd name="T24" fmla="*/ 104 w 288"/>
                <a:gd name="T25" fmla="*/ 18 h 288"/>
                <a:gd name="T26" fmla="*/ 155 w 288"/>
                <a:gd name="T27" fmla="*/ 0 h 288"/>
                <a:gd name="T28" fmla="*/ 210 w 288"/>
                <a:gd name="T29" fmla="*/ 28 h 288"/>
                <a:gd name="T30" fmla="*/ 200 w 288"/>
                <a:gd name="T31" fmla="*/ 78 h 288"/>
                <a:gd name="T32" fmla="*/ 199 w 288"/>
                <a:gd name="T33" fmla="*/ 81 h 288"/>
                <a:gd name="T34" fmla="*/ 204 w 288"/>
                <a:gd name="T35" fmla="*/ 106 h 288"/>
                <a:gd name="T36" fmla="*/ 198 w 288"/>
                <a:gd name="T37" fmla="*/ 117 h 288"/>
                <a:gd name="T38" fmla="*/ 180 w 288"/>
                <a:gd name="T39" fmla="*/ 152 h 288"/>
                <a:gd name="T40" fmla="*/ 180 w 288"/>
                <a:gd name="T41" fmla="*/ 181 h 288"/>
                <a:gd name="T42" fmla="*/ 194 w 288"/>
                <a:gd name="T43" fmla="*/ 187 h 288"/>
                <a:gd name="T44" fmla="*/ 275 w 288"/>
                <a:gd name="T45" fmla="*/ 231 h 288"/>
                <a:gd name="T46" fmla="*/ 288 w 288"/>
                <a:gd name="T47" fmla="*/ 282 h 288"/>
                <a:gd name="T48" fmla="*/ 282 w 288"/>
                <a:gd name="T49" fmla="*/ 288 h 288"/>
                <a:gd name="T50" fmla="*/ 12 w 288"/>
                <a:gd name="T51" fmla="*/ 276 h 288"/>
                <a:gd name="T52" fmla="*/ 275 w 288"/>
                <a:gd name="T53" fmla="*/ 276 h 288"/>
                <a:gd name="T54" fmla="*/ 264 w 288"/>
                <a:gd name="T55" fmla="*/ 236 h 288"/>
                <a:gd name="T56" fmla="*/ 190 w 288"/>
                <a:gd name="T57" fmla="*/ 198 h 288"/>
                <a:gd name="T58" fmla="*/ 172 w 288"/>
                <a:gd name="T59" fmla="*/ 191 h 288"/>
                <a:gd name="T60" fmla="*/ 168 w 288"/>
                <a:gd name="T61" fmla="*/ 185 h 288"/>
                <a:gd name="T62" fmla="*/ 168 w 288"/>
                <a:gd name="T63" fmla="*/ 149 h 288"/>
                <a:gd name="T64" fmla="*/ 170 w 288"/>
                <a:gd name="T65" fmla="*/ 144 h 288"/>
                <a:gd name="T66" fmla="*/ 186 w 288"/>
                <a:gd name="T67" fmla="*/ 113 h 288"/>
                <a:gd name="T68" fmla="*/ 190 w 288"/>
                <a:gd name="T69" fmla="*/ 108 h 288"/>
                <a:gd name="T70" fmla="*/ 192 w 288"/>
                <a:gd name="T71" fmla="*/ 95 h 288"/>
                <a:gd name="T72" fmla="*/ 189 w 288"/>
                <a:gd name="T73" fmla="*/ 89 h 288"/>
                <a:gd name="T74" fmla="*/ 186 w 288"/>
                <a:gd name="T75" fmla="*/ 83 h 288"/>
                <a:gd name="T76" fmla="*/ 189 w 288"/>
                <a:gd name="T77" fmla="*/ 74 h 288"/>
                <a:gd name="T78" fmla="*/ 198 w 288"/>
                <a:gd name="T79" fmla="*/ 31 h 288"/>
                <a:gd name="T80" fmla="*/ 154 w 288"/>
                <a:gd name="T81" fmla="*/ 12 h 288"/>
                <a:gd name="T82" fmla="*/ 113 w 288"/>
                <a:gd name="T83" fmla="*/ 25 h 288"/>
                <a:gd name="T84" fmla="*/ 108 w 288"/>
                <a:gd name="T85" fmla="*/ 29 h 288"/>
                <a:gd name="T86" fmla="*/ 97 w 288"/>
                <a:gd name="T87" fmla="*/ 34 h 288"/>
                <a:gd name="T88" fmla="*/ 100 w 288"/>
                <a:gd name="T89" fmla="*/ 75 h 288"/>
                <a:gd name="T90" fmla="*/ 102 w 288"/>
                <a:gd name="T91" fmla="*/ 83 h 288"/>
                <a:gd name="T92" fmla="*/ 98 w 288"/>
                <a:gd name="T93" fmla="*/ 89 h 288"/>
                <a:gd name="T94" fmla="*/ 95 w 288"/>
                <a:gd name="T95" fmla="*/ 95 h 288"/>
                <a:gd name="T96" fmla="*/ 97 w 288"/>
                <a:gd name="T97" fmla="*/ 108 h 288"/>
                <a:gd name="T98" fmla="*/ 102 w 288"/>
                <a:gd name="T99" fmla="*/ 113 h 288"/>
                <a:gd name="T100" fmla="*/ 117 w 288"/>
                <a:gd name="T101" fmla="*/ 144 h 288"/>
                <a:gd name="T102" fmla="*/ 120 w 288"/>
                <a:gd name="T103" fmla="*/ 149 h 288"/>
                <a:gd name="T104" fmla="*/ 120 w 288"/>
                <a:gd name="T105" fmla="*/ 185 h 288"/>
                <a:gd name="T106" fmla="*/ 116 w 288"/>
                <a:gd name="T107" fmla="*/ 191 h 288"/>
                <a:gd name="T108" fmla="*/ 97 w 288"/>
                <a:gd name="T109" fmla="*/ 198 h 288"/>
                <a:gd name="T110" fmla="*/ 23 w 288"/>
                <a:gd name="T111" fmla="*/ 236 h 288"/>
                <a:gd name="T112" fmla="*/ 12 w 288"/>
                <a:gd name="T11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288">
                  <a:moveTo>
                    <a:pt x="282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2" y="288"/>
                    <a:pt x="0" y="285"/>
                    <a:pt x="0" y="282"/>
                  </a:cubicBezTo>
                  <a:cubicBezTo>
                    <a:pt x="0" y="281"/>
                    <a:pt x="0" y="256"/>
                    <a:pt x="12" y="231"/>
                  </a:cubicBezTo>
                  <a:cubicBezTo>
                    <a:pt x="21" y="213"/>
                    <a:pt x="51" y="202"/>
                    <a:pt x="93" y="187"/>
                  </a:cubicBezTo>
                  <a:cubicBezTo>
                    <a:pt x="98" y="185"/>
                    <a:pt x="103" y="183"/>
                    <a:pt x="108" y="18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2" y="148"/>
                    <a:pt x="91" y="136"/>
                    <a:pt x="90" y="117"/>
                  </a:cubicBezTo>
                  <a:cubicBezTo>
                    <a:pt x="87" y="115"/>
                    <a:pt x="85" y="111"/>
                    <a:pt x="84" y="106"/>
                  </a:cubicBezTo>
                  <a:cubicBezTo>
                    <a:pt x="82" y="97"/>
                    <a:pt x="83" y="87"/>
                    <a:pt x="89" y="81"/>
                  </a:cubicBezTo>
                  <a:cubicBezTo>
                    <a:pt x="89" y="80"/>
                    <a:pt x="88" y="80"/>
                    <a:pt x="88" y="79"/>
                  </a:cubicBezTo>
                  <a:cubicBezTo>
                    <a:pt x="84" y="65"/>
                    <a:pt x="77" y="40"/>
                    <a:pt x="87" y="26"/>
                  </a:cubicBezTo>
                  <a:cubicBezTo>
                    <a:pt x="91" y="21"/>
                    <a:pt x="96" y="18"/>
                    <a:pt x="104" y="18"/>
                  </a:cubicBezTo>
                  <a:cubicBezTo>
                    <a:pt x="111" y="4"/>
                    <a:pt x="135" y="0"/>
                    <a:pt x="155" y="0"/>
                  </a:cubicBezTo>
                  <a:cubicBezTo>
                    <a:pt x="178" y="1"/>
                    <a:pt x="206" y="8"/>
                    <a:pt x="210" y="28"/>
                  </a:cubicBezTo>
                  <a:cubicBezTo>
                    <a:pt x="213" y="45"/>
                    <a:pt x="204" y="67"/>
                    <a:pt x="200" y="78"/>
                  </a:cubicBezTo>
                  <a:cubicBezTo>
                    <a:pt x="199" y="79"/>
                    <a:pt x="199" y="80"/>
                    <a:pt x="199" y="81"/>
                  </a:cubicBezTo>
                  <a:cubicBezTo>
                    <a:pt x="205" y="87"/>
                    <a:pt x="206" y="97"/>
                    <a:pt x="204" y="106"/>
                  </a:cubicBezTo>
                  <a:cubicBezTo>
                    <a:pt x="202" y="111"/>
                    <a:pt x="200" y="115"/>
                    <a:pt x="198" y="117"/>
                  </a:cubicBezTo>
                  <a:cubicBezTo>
                    <a:pt x="196" y="136"/>
                    <a:pt x="185" y="148"/>
                    <a:pt x="180" y="152"/>
                  </a:cubicBezTo>
                  <a:cubicBezTo>
                    <a:pt x="180" y="181"/>
                    <a:pt x="180" y="181"/>
                    <a:pt x="180" y="181"/>
                  </a:cubicBezTo>
                  <a:cubicBezTo>
                    <a:pt x="185" y="183"/>
                    <a:pt x="190" y="185"/>
                    <a:pt x="194" y="187"/>
                  </a:cubicBezTo>
                  <a:cubicBezTo>
                    <a:pt x="236" y="202"/>
                    <a:pt x="266" y="213"/>
                    <a:pt x="275" y="231"/>
                  </a:cubicBezTo>
                  <a:cubicBezTo>
                    <a:pt x="287" y="256"/>
                    <a:pt x="288" y="281"/>
                    <a:pt x="288" y="282"/>
                  </a:cubicBezTo>
                  <a:cubicBezTo>
                    <a:pt x="288" y="285"/>
                    <a:pt x="285" y="288"/>
                    <a:pt x="282" y="288"/>
                  </a:cubicBezTo>
                  <a:close/>
                  <a:moveTo>
                    <a:pt x="12" y="276"/>
                  </a:moveTo>
                  <a:cubicBezTo>
                    <a:pt x="275" y="276"/>
                    <a:pt x="275" y="276"/>
                    <a:pt x="275" y="276"/>
                  </a:cubicBezTo>
                  <a:cubicBezTo>
                    <a:pt x="274" y="268"/>
                    <a:pt x="272" y="252"/>
                    <a:pt x="264" y="236"/>
                  </a:cubicBezTo>
                  <a:cubicBezTo>
                    <a:pt x="258" y="223"/>
                    <a:pt x="226" y="211"/>
                    <a:pt x="190" y="198"/>
                  </a:cubicBezTo>
                  <a:cubicBezTo>
                    <a:pt x="184" y="196"/>
                    <a:pt x="178" y="193"/>
                    <a:pt x="172" y="191"/>
                  </a:cubicBezTo>
                  <a:cubicBezTo>
                    <a:pt x="169" y="190"/>
                    <a:pt x="168" y="188"/>
                    <a:pt x="168" y="185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7"/>
                    <a:pt x="169" y="145"/>
                    <a:pt x="170" y="144"/>
                  </a:cubicBezTo>
                  <a:cubicBezTo>
                    <a:pt x="171" y="144"/>
                    <a:pt x="186" y="134"/>
                    <a:pt x="186" y="113"/>
                  </a:cubicBezTo>
                  <a:cubicBezTo>
                    <a:pt x="186" y="111"/>
                    <a:pt x="188" y="108"/>
                    <a:pt x="190" y="108"/>
                  </a:cubicBezTo>
                  <a:cubicBezTo>
                    <a:pt x="191" y="106"/>
                    <a:pt x="193" y="100"/>
                    <a:pt x="192" y="95"/>
                  </a:cubicBezTo>
                  <a:cubicBezTo>
                    <a:pt x="192" y="92"/>
                    <a:pt x="191" y="90"/>
                    <a:pt x="189" y="89"/>
                  </a:cubicBezTo>
                  <a:cubicBezTo>
                    <a:pt x="187" y="88"/>
                    <a:pt x="186" y="86"/>
                    <a:pt x="186" y="83"/>
                  </a:cubicBezTo>
                  <a:cubicBezTo>
                    <a:pt x="186" y="81"/>
                    <a:pt x="187" y="79"/>
                    <a:pt x="189" y="74"/>
                  </a:cubicBezTo>
                  <a:cubicBezTo>
                    <a:pt x="193" y="63"/>
                    <a:pt x="200" y="44"/>
                    <a:pt x="198" y="31"/>
                  </a:cubicBezTo>
                  <a:cubicBezTo>
                    <a:pt x="196" y="20"/>
                    <a:pt x="178" y="13"/>
                    <a:pt x="154" y="12"/>
                  </a:cubicBezTo>
                  <a:cubicBezTo>
                    <a:pt x="131" y="11"/>
                    <a:pt x="115" y="18"/>
                    <a:pt x="113" y="25"/>
                  </a:cubicBezTo>
                  <a:cubicBezTo>
                    <a:pt x="113" y="27"/>
                    <a:pt x="110" y="29"/>
                    <a:pt x="108" y="29"/>
                  </a:cubicBezTo>
                  <a:cubicBezTo>
                    <a:pt x="102" y="29"/>
                    <a:pt x="99" y="31"/>
                    <a:pt x="97" y="34"/>
                  </a:cubicBezTo>
                  <a:cubicBezTo>
                    <a:pt x="90" y="43"/>
                    <a:pt x="97" y="66"/>
                    <a:pt x="100" y="75"/>
                  </a:cubicBezTo>
                  <a:cubicBezTo>
                    <a:pt x="101" y="80"/>
                    <a:pt x="102" y="82"/>
                    <a:pt x="102" y="83"/>
                  </a:cubicBezTo>
                  <a:cubicBezTo>
                    <a:pt x="102" y="86"/>
                    <a:pt x="100" y="88"/>
                    <a:pt x="98" y="89"/>
                  </a:cubicBezTo>
                  <a:cubicBezTo>
                    <a:pt x="96" y="90"/>
                    <a:pt x="95" y="92"/>
                    <a:pt x="95" y="95"/>
                  </a:cubicBezTo>
                  <a:cubicBezTo>
                    <a:pt x="94" y="100"/>
                    <a:pt x="96" y="106"/>
                    <a:pt x="97" y="108"/>
                  </a:cubicBezTo>
                  <a:cubicBezTo>
                    <a:pt x="100" y="108"/>
                    <a:pt x="102" y="111"/>
                    <a:pt x="102" y="113"/>
                  </a:cubicBezTo>
                  <a:cubicBezTo>
                    <a:pt x="102" y="134"/>
                    <a:pt x="117" y="144"/>
                    <a:pt x="117" y="144"/>
                  </a:cubicBezTo>
                  <a:cubicBezTo>
                    <a:pt x="119" y="145"/>
                    <a:pt x="120" y="147"/>
                    <a:pt x="120" y="149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8"/>
                    <a:pt x="118" y="190"/>
                    <a:pt x="116" y="191"/>
                  </a:cubicBezTo>
                  <a:cubicBezTo>
                    <a:pt x="109" y="193"/>
                    <a:pt x="103" y="196"/>
                    <a:pt x="97" y="198"/>
                  </a:cubicBezTo>
                  <a:cubicBezTo>
                    <a:pt x="61" y="211"/>
                    <a:pt x="30" y="223"/>
                    <a:pt x="23" y="236"/>
                  </a:cubicBezTo>
                  <a:cubicBezTo>
                    <a:pt x="15" y="252"/>
                    <a:pt x="13" y="268"/>
                    <a:pt x="12" y="2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F4DEFF-41EF-465A-BAD8-A2858B94223A}"/>
              </a:ext>
            </a:extLst>
          </p:cNvPr>
          <p:cNvCxnSpPr/>
          <p:nvPr/>
        </p:nvCxnSpPr>
        <p:spPr>
          <a:xfrm>
            <a:off x="980303" y="2759676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A62587-70ED-4772-ABAD-3280F8032D44}"/>
              </a:ext>
            </a:extLst>
          </p:cNvPr>
          <p:cNvCxnSpPr/>
          <p:nvPr/>
        </p:nvCxnSpPr>
        <p:spPr>
          <a:xfrm>
            <a:off x="980303" y="3742500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095484-81A5-4936-B15D-2C88ABAB03FC}"/>
              </a:ext>
            </a:extLst>
          </p:cNvPr>
          <p:cNvCxnSpPr/>
          <p:nvPr/>
        </p:nvCxnSpPr>
        <p:spPr>
          <a:xfrm>
            <a:off x="1002831" y="4778198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29ED2-7B82-4474-880B-8F0FFBECC625}"/>
              </a:ext>
            </a:extLst>
          </p:cNvPr>
          <p:cNvCxnSpPr/>
          <p:nvPr/>
        </p:nvCxnSpPr>
        <p:spPr>
          <a:xfrm>
            <a:off x="980303" y="5729921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B7250-A4E8-4559-A12D-BF2216E998BC}"/>
              </a:ext>
            </a:extLst>
          </p:cNvPr>
          <p:cNvSpPr/>
          <p:nvPr/>
        </p:nvSpPr>
        <p:spPr>
          <a:xfrm rot="16200000">
            <a:off x="296276" y="3032330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F973A-B55C-4EAB-8FF5-ABD8122261D6}"/>
              </a:ext>
            </a:extLst>
          </p:cNvPr>
          <p:cNvSpPr/>
          <p:nvPr/>
        </p:nvSpPr>
        <p:spPr>
          <a:xfrm rot="16200000">
            <a:off x="290776" y="405238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3C355-321E-4E34-863F-7B7226D4F6BE}"/>
              </a:ext>
            </a:extLst>
          </p:cNvPr>
          <p:cNvSpPr/>
          <p:nvPr/>
        </p:nvSpPr>
        <p:spPr>
          <a:xfrm rot="16200000">
            <a:off x="296275" y="507244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42FBC-0398-4A6D-AC05-2E8B7EE4C9A1}"/>
              </a:ext>
            </a:extLst>
          </p:cNvPr>
          <p:cNvSpPr/>
          <p:nvPr/>
        </p:nvSpPr>
        <p:spPr>
          <a:xfrm rot="16200000">
            <a:off x="296275" y="6036615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F8CB3-2092-42D1-B0F5-DE2DC89D4701}"/>
              </a:ext>
            </a:extLst>
          </p:cNvPr>
          <p:cNvSpPr txBox="1"/>
          <p:nvPr/>
        </p:nvSpPr>
        <p:spPr>
          <a:xfrm>
            <a:off x="2202024" y="251927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[Persona]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DE1B0-6CA2-4EAB-93E0-AFFF624FA666}"/>
              </a:ext>
            </a:extLst>
          </p:cNvPr>
          <p:cNvSpPr txBox="1"/>
          <p:nvPr/>
        </p:nvSpPr>
        <p:spPr>
          <a:xfrm>
            <a:off x="2202024" y="651862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Situation: </a:t>
            </a:r>
            <a:r>
              <a:rPr lang="en-US" sz="1000" dirty="0"/>
              <a:t>Describe the situation that the user is experiencing</a:t>
            </a:r>
            <a:endParaRPr 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2053A-950F-4395-B8E1-35521F4130F3}"/>
              </a:ext>
            </a:extLst>
          </p:cNvPr>
          <p:cNvSpPr txBox="1"/>
          <p:nvPr/>
        </p:nvSpPr>
        <p:spPr>
          <a:xfrm>
            <a:off x="6012443" y="246108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48F6D-74ED-4E52-AE7E-7F86897116E4}"/>
              </a:ext>
            </a:extLst>
          </p:cNvPr>
          <p:cNvSpPr txBox="1"/>
          <p:nvPr/>
        </p:nvSpPr>
        <p:spPr>
          <a:xfrm>
            <a:off x="6012443" y="616671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Describe the problem and what the user is expecting from the solution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B056D3-FBCA-4B29-BFD1-861132CC6FE7}"/>
              </a:ext>
            </a:extLst>
          </p:cNvPr>
          <p:cNvSpPr/>
          <p:nvPr/>
        </p:nvSpPr>
        <p:spPr>
          <a:xfrm>
            <a:off x="980303" y="2177158"/>
            <a:ext cx="199528" cy="214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E524C-92E2-4BB9-A69C-5346D8D9E104}"/>
              </a:ext>
            </a:extLst>
          </p:cNvPr>
          <p:cNvSpPr/>
          <p:nvPr/>
        </p:nvSpPr>
        <p:spPr>
          <a:xfrm>
            <a:off x="1383716" y="2102943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E43CE4-A5E6-43D9-992C-D5E4C4518185}"/>
              </a:ext>
            </a:extLst>
          </p:cNvPr>
          <p:cNvSpPr/>
          <p:nvPr/>
        </p:nvSpPr>
        <p:spPr>
          <a:xfrm>
            <a:off x="2331187" y="210375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DB9B6-78A2-4747-850A-1D0F85478F91}"/>
              </a:ext>
            </a:extLst>
          </p:cNvPr>
          <p:cNvSpPr/>
          <p:nvPr/>
        </p:nvSpPr>
        <p:spPr>
          <a:xfrm>
            <a:off x="4059873" y="2103970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D6398A-1211-4D68-994F-FC7D6C72C454}"/>
              </a:ext>
            </a:extLst>
          </p:cNvPr>
          <p:cNvSpPr/>
          <p:nvPr/>
        </p:nvSpPr>
        <p:spPr>
          <a:xfrm>
            <a:off x="6012443" y="209540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00802-7B1F-406B-8545-E926BC50BDFA}"/>
              </a:ext>
            </a:extLst>
          </p:cNvPr>
          <p:cNvSpPr/>
          <p:nvPr/>
        </p:nvSpPr>
        <p:spPr>
          <a:xfrm>
            <a:off x="7080826" y="2096428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A18E97-B7EC-4117-AD3A-8DADA9FA08AF}"/>
              </a:ext>
            </a:extLst>
          </p:cNvPr>
          <p:cNvSpPr/>
          <p:nvPr/>
        </p:nvSpPr>
        <p:spPr>
          <a:xfrm>
            <a:off x="8415440" y="2095401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CEBE5D-6D7D-4302-AD52-80EF791EC4E9}"/>
              </a:ext>
            </a:extLst>
          </p:cNvPr>
          <p:cNvSpPr/>
          <p:nvPr/>
        </p:nvSpPr>
        <p:spPr>
          <a:xfrm>
            <a:off x="9082298" y="2102943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5975943-10D8-4674-B9FA-B127C8B41A77}"/>
              </a:ext>
            </a:extLst>
          </p:cNvPr>
          <p:cNvSpPr/>
          <p:nvPr/>
        </p:nvSpPr>
        <p:spPr>
          <a:xfrm>
            <a:off x="9939173" y="2130828"/>
            <a:ext cx="270588" cy="296479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0BB66C-B6E6-4942-A742-CF60034B9F04}"/>
              </a:ext>
            </a:extLst>
          </p:cNvPr>
          <p:cNvCxnSpPr>
            <a:stCxn id="39" idx="6"/>
            <a:endCxn id="40" idx="1"/>
          </p:cNvCxnSpPr>
          <p:nvPr/>
        </p:nvCxnSpPr>
        <p:spPr>
          <a:xfrm>
            <a:off x="1179831" y="2284288"/>
            <a:ext cx="203885" cy="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D6193-49B4-45ED-9BFD-13DA406AF0CF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2202023" y="2288291"/>
            <a:ext cx="129164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FBE23F-FC4D-4C7D-B375-3B90D6888ED1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3149494" y="2289099"/>
            <a:ext cx="910379" cy="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6ED968-B9DC-41EC-A234-D68193F3C737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4878180" y="2280749"/>
            <a:ext cx="1134263" cy="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2DAF72-EB3C-4D21-99AF-18F63300564C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6830750" y="2280749"/>
            <a:ext cx="250076" cy="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5D5377-2A1D-490C-A49C-53472531FF54}"/>
              </a:ext>
            </a:extLst>
          </p:cNvPr>
          <p:cNvCxnSpPr>
            <a:endCxn id="50" idx="1"/>
          </p:cNvCxnSpPr>
          <p:nvPr/>
        </p:nvCxnSpPr>
        <p:spPr>
          <a:xfrm flipV="1">
            <a:off x="7899133" y="2280749"/>
            <a:ext cx="516307" cy="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41E6A3-0619-4546-9664-C81A7FF50247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8871743" y="2280749"/>
            <a:ext cx="210555" cy="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51FC56-B19F-4EA8-9CAA-1E240063A4E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538601" y="2288291"/>
            <a:ext cx="322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6E4EEF5-16CA-4CEF-B022-FAEEA9D1A0EB}"/>
              </a:ext>
            </a:extLst>
          </p:cNvPr>
          <p:cNvSpPr/>
          <p:nvPr/>
        </p:nvSpPr>
        <p:spPr>
          <a:xfrm>
            <a:off x="1633565" y="2910723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does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BD55E-F8A7-400B-B8A0-EA2667504AFD}"/>
              </a:ext>
            </a:extLst>
          </p:cNvPr>
          <p:cNvSpPr/>
          <p:nvPr/>
        </p:nvSpPr>
        <p:spPr>
          <a:xfrm>
            <a:off x="1633565" y="3961906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 what the customer is thinking as they do it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E2E458-BD2D-45A7-93E3-14D4A732547D}"/>
              </a:ext>
            </a:extLst>
          </p:cNvPr>
          <p:cNvSpPr/>
          <p:nvPr/>
        </p:nvSpPr>
        <p:spPr>
          <a:xfrm>
            <a:off x="1629260" y="4938344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says as they do it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FB832B-A462-4A19-A3DE-E81C0DEEA259}"/>
              </a:ext>
            </a:extLst>
          </p:cNvPr>
          <p:cNvSpPr/>
          <p:nvPr/>
        </p:nvSpPr>
        <p:spPr>
          <a:xfrm>
            <a:off x="1612784" y="5882560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how the user feels</a:t>
            </a:r>
          </a:p>
        </p:txBody>
      </p:sp>
    </p:spTree>
    <p:extLst>
      <p:ext uri="{BB962C8B-B14F-4D97-AF65-F5344CB8AC3E}">
        <p14:creationId xmlns:p14="http://schemas.microsoft.com/office/powerpoint/2010/main" val="32004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730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87</cp:revision>
  <dcterms:created xsi:type="dcterms:W3CDTF">2020-08-20T16:04:50Z</dcterms:created>
  <dcterms:modified xsi:type="dcterms:W3CDTF">2020-09-17T17:49:06Z</dcterms:modified>
</cp:coreProperties>
</file>