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2" r:id="rId16"/>
    <p:sldId id="273" r:id="rId17"/>
    <p:sldId id="274" r:id="rId18"/>
    <p:sldId id="278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9A88-7D4A-43F4-AAE1-4398E4F7AFF7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3222-8FB3-450B-A81B-C3AFB7E0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38138" y="3215154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38769" y="1589035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90203" y="4584722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  <p:grpSp>
        <p:nvGrpSpPr>
          <p:cNvPr id="20" name="Group 128">
            <a:extLst>
              <a:ext uri="{FF2B5EF4-FFF2-40B4-BE49-F238E27FC236}">
                <a16:creationId xmlns:a16="http://schemas.microsoft.com/office/drawing/2014/main" id="{529124FC-1210-4187-9863-D7A3555166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50260" y="3606522"/>
            <a:ext cx="564262" cy="564262"/>
            <a:chOff x="6546" y="1729"/>
            <a:chExt cx="408" cy="408"/>
          </a:xfrm>
          <a:solidFill>
            <a:schemeClr val="tx2"/>
          </a:solidFill>
        </p:grpSpPr>
        <p:sp>
          <p:nvSpPr>
            <p:cNvPr id="22" name="Freeform 129">
              <a:extLst>
                <a:ext uri="{FF2B5EF4-FFF2-40B4-BE49-F238E27FC236}">
                  <a16:creationId xmlns:a16="http://schemas.microsoft.com/office/drawing/2014/main" id="{857269C7-1CBC-4CAA-9F74-6C09B02AB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CC07444-6735-4E5E-9251-D87460A93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6" name="Freeform 131">
              <a:extLst>
                <a:ext uri="{FF2B5EF4-FFF2-40B4-BE49-F238E27FC236}">
                  <a16:creationId xmlns:a16="http://schemas.microsoft.com/office/drawing/2014/main" id="{794D9C48-FAC5-4825-9D30-3970DBE43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" name="Freeform 132">
              <a:extLst>
                <a:ext uri="{FF2B5EF4-FFF2-40B4-BE49-F238E27FC236}">
                  <a16:creationId xmlns:a16="http://schemas.microsoft.com/office/drawing/2014/main" id="{554A113A-BBAC-411A-9BAB-F1A8063BF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1" name="Freeform 133">
              <a:extLst>
                <a:ext uri="{FF2B5EF4-FFF2-40B4-BE49-F238E27FC236}">
                  <a16:creationId xmlns:a16="http://schemas.microsoft.com/office/drawing/2014/main" id="{8E9B987A-63ED-44F6-A7CF-874B3FAA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E13B5A0A-5283-4087-A958-38CCE805C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5" name="Freeform 135">
              <a:extLst>
                <a:ext uri="{FF2B5EF4-FFF2-40B4-BE49-F238E27FC236}">
                  <a16:creationId xmlns:a16="http://schemas.microsoft.com/office/drawing/2014/main" id="{6BC666D7-DA2D-4FE5-8B70-78ECD0D4B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8" name="Freeform 136">
              <a:extLst>
                <a:ext uri="{FF2B5EF4-FFF2-40B4-BE49-F238E27FC236}">
                  <a16:creationId xmlns:a16="http://schemas.microsoft.com/office/drawing/2014/main" id="{B3BC4006-C09B-4F81-AAA0-EC85DFAD3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0" name="Freeform 137">
              <a:extLst>
                <a:ext uri="{FF2B5EF4-FFF2-40B4-BE49-F238E27FC236}">
                  <a16:creationId xmlns:a16="http://schemas.microsoft.com/office/drawing/2014/main" id="{F279C08B-33DB-4E64-BC7F-A116DA129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E3313D5-975D-4DD3-BFCF-46928A7511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088" y="3606079"/>
            <a:ext cx="578205" cy="578205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6C9D76F0-A975-4890-9D3C-069B779FC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AEDD8DE7-BC5B-459C-8636-E98947E17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69564BB0-E137-45A5-B951-2612721D8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177">
            <a:extLst>
              <a:ext uri="{FF2B5EF4-FFF2-40B4-BE49-F238E27FC236}">
                <a16:creationId xmlns:a16="http://schemas.microsoft.com/office/drawing/2014/main" id="{4EFC76C3-1E3E-4DC7-BA8B-E1657DE07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8809" y="3584869"/>
            <a:ext cx="613737" cy="637747"/>
            <a:chOff x="3445" y="2997"/>
            <a:chExt cx="409" cy="425"/>
          </a:xfrm>
          <a:solidFill>
            <a:schemeClr val="tx2"/>
          </a:solidFill>
        </p:grpSpPr>
        <p:sp>
          <p:nvSpPr>
            <p:cNvPr id="46" name="Freeform 178">
              <a:extLst>
                <a:ext uri="{FF2B5EF4-FFF2-40B4-BE49-F238E27FC236}">
                  <a16:creationId xmlns:a16="http://schemas.microsoft.com/office/drawing/2014/main" id="{8BA61F74-2C30-411B-98DF-5583C1EA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2997"/>
              <a:ext cx="35" cy="35"/>
            </a:xfrm>
            <a:custGeom>
              <a:avLst/>
              <a:gdLst>
                <a:gd name="T0" fmla="*/ 6 w 24"/>
                <a:gd name="T1" fmla="*/ 24 h 24"/>
                <a:gd name="T2" fmla="*/ 0 w 24"/>
                <a:gd name="T3" fmla="*/ 18 h 24"/>
                <a:gd name="T4" fmla="*/ 0 w 24"/>
                <a:gd name="T5" fmla="*/ 6 h 24"/>
                <a:gd name="T6" fmla="*/ 6 w 24"/>
                <a:gd name="T7" fmla="*/ 0 h 24"/>
                <a:gd name="T8" fmla="*/ 18 w 24"/>
                <a:gd name="T9" fmla="*/ 0 h 24"/>
                <a:gd name="T10" fmla="*/ 24 w 24"/>
                <a:gd name="T11" fmla="*/ 6 h 24"/>
                <a:gd name="T12" fmla="*/ 18 w 24"/>
                <a:gd name="T13" fmla="*/ 12 h 24"/>
                <a:gd name="T14" fmla="*/ 12 w 24"/>
                <a:gd name="T15" fmla="*/ 12 h 24"/>
                <a:gd name="T16" fmla="*/ 12 w 24"/>
                <a:gd name="T17" fmla="*/ 18 h 24"/>
                <a:gd name="T18" fmla="*/ 6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7" name="Freeform 179">
              <a:extLst>
                <a:ext uri="{FF2B5EF4-FFF2-40B4-BE49-F238E27FC236}">
                  <a16:creationId xmlns:a16="http://schemas.microsoft.com/office/drawing/2014/main" id="{2464C862-D759-4663-9AA2-B600F559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2997"/>
              <a:ext cx="36" cy="35"/>
            </a:xfrm>
            <a:custGeom>
              <a:avLst/>
              <a:gdLst>
                <a:gd name="T0" fmla="*/ 18 w 24"/>
                <a:gd name="T1" fmla="*/ 24 h 24"/>
                <a:gd name="T2" fmla="*/ 12 w 24"/>
                <a:gd name="T3" fmla="*/ 18 h 24"/>
                <a:gd name="T4" fmla="*/ 12 w 24"/>
                <a:gd name="T5" fmla="*/ 12 h 24"/>
                <a:gd name="T6" fmla="*/ 6 w 24"/>
                <a:gd name="T7" fmla="*/ 12 h 24"/>
                <a:gd name="T8" fmla="*/ 0 w 24"/>
                <a:gd name="T9" fmla="*/ 6 h 24"/>
                <a:gd name="T10" fmla="*/ 6 w 24"/>
                <a:gd name="T11" fmla="*/ 0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15" y="24"/>
                    <a:pt x="12" y="22"/>
                    <a:pt x="12" y="1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8" name="Freeform 180">
              <a:extLst>
                <a:ext uri="{FF2B5EF4-FFF2-40B4-BE49-F238E27FC236}">
                  <a16:creationId xmlns:a16="http://schemas.microsoft.com/office/drawing/2014/main" id="{79D9A88A-EF78-4985-AB53-34194F3E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050"/>
              <a:ext cx="17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49" name="Freeform 181">
              <a:extLst>
                <a:ext uri="{FF2B5EF4-FFF2-40B4-BE49-F238E27FC236}">
                  <a16:creationId xmlns:a16="http://schemas.microsoft.com/office/drawing/2014/main" id="{D32FA6BB-4B8B-47D9-B0B1-CE4FFC58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0" name="Freeform 182">
              <a:extLst>
                <a:ext uri="{FF2B5EF4-FFF2-40B4-BE49-F238E27FC236}">
                  <a16:creationId xmlns:a16="http://schemas.microsoft.com/office/drawing/2014/main" id="{C1BBAEFA-9CFA-4691-B4FA-F379ED5F1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1" name="Freeform 183">
              <a:extLst>
                <a:ext uri="{FF2B5EF4-FFF2-40B4-BE49-F238E27FC236}">
                  <a16:creationId xmlns:a16="http://schemas.microsoft.com/office/drawing/2014/main" id="{D2398E73-3C82-4F04-A5C0-D3D6B461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2997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2" name="Freeform 184">
              <a:extLst>
                <a:ext uri="{FF2B5EF4-FFF2-40B4-BE49-F238E27FC236}">
                  <a16:creationId xmlns:a16="http://schemas.microsoft.com/office/drawing/2014/main" id="{8B7CD951-0BB1-4631-9D84-7BF743BA6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" y="3174"/>
              <a:ext cx="35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0"/>
                    <a:pt x="22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3" name="Freeform 185">
              <a:extLst>
                <a:ext uri="{FF2B5EF4-FFF2-40B4-BE49-F238E27FC236}">
                  <a16:creationId xmlns:a16="http://schemas.microsoft.com/office/drawing/2014/main" id="{C7F7C5A6-6B93-4FC1-A7D2-78D6E5E4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156"/>
              <a:ext cx="36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6 w 24"/>
                <a:gd name="T7" fmla="*/ 12 h 24"/>
                <a:gd name="T8" fmla="*/ 12 w 24"/>
                <a:gd name="T9" fmla="*/ 12 h 24"/>
                <a:gd name="T10" fmla="*/ 12 w 24"/>
                <a:gd name="T11" fmla="*/ 6 h 24"/>
                <a:gd name="T12" fmla="*/ 18 w 24"/>
                <a:gd name="T13" fmla="*/ 0 h 24"/>
                <a:gd name="T14" fmla="*/ 24 w 24"/>
                <a:gd name="T15" fmla="*/ 6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15"/>
                    <a:pt x="3" y="12"/>
                    <a:pt x="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5" y="0"/>
                    <a:pt x="18" y="0"/>
                  </a:cubicBezTo>
                  <a:cubicBezTo>
                    <a:pt x="22" y="0"/>
                    <a:pt x="24" y="3"/>
                    <a:pt x="24" y="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4" name="Freeform 186">
              <a:extLst>
                <a:ext uri="{FF2B5EF4-FFF2-40B4-BE49-F238E27FC236}">
                  <a16:creationId xmlns:a16="http://schemas.microsoft.com/office/drawing/2014/main" id="{BE72D0AB-8485-4ED4-9DDE-5C831627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103"/>
              <a:ext cx="18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5" name="Freeform 187">
              <a:extLst>
                <a:ext uri="{FF2B5EF4-FFF2-40B4-BE49-F238E27FC236}">
                  <a16:creationId xmlns:a16="http://schemas.microsoft.com/office/drawing/2014/main" id="{2491270C-D1E4-4ADA-953E-C206E931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56"/>
              <a:ext cx="35" cy="36"/>
            </a:xfrm>
            <a:custGeom>
              <a:avLst/>
              <a:gdLst>
                <a:gd name="T0" fmla="*/ 18 w 24"/>
                <a:gd name="T1" fmla="*/ 24 h 24"/>
                <a:gd name="T2" fmla="*/ 6 w 24"/>
                <a:gd name="T3" fmla="*/ 24 h 24"/>
                <a:gd name="T4" fmla="*/ 0 w 24"/>
                <a:gd name="T5" fmla="*/ 18 h 24"/>
                <a:gd name="T6" fmla="*/ 0 w 24"/>
                <a:gd name="T7" fmla="*/ 6 h 24"/>
                <a:gd name="T8" fmla="*/ 6 w 24"/>
                <a:gd name="T9" fmla="*/ 0 h 24"/>
                <a:gd name="T10" fmla="*/ 12 w 24"/>
                <a:gd name="T11" fmla="*/ 6 h 24"/>
                <a:gd name="T12" fmla="*/ 12 w 24"/>
                <a:gd name="T13" fmla="*/ 12 h 24"/>
                <a:gd name="T14" fmla="*/ 18 w 24"/>
                <a:gd name="T15" fmla="*/ 12 h 24"/>
                <a:gd name="T16" fmla="*/ 24 w 24"/>
                <a:gd name="T17" fmla="*/ 18 h 24"/>
                <a:gd name="T18" fmla="*/ 18 w 24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8" y="24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2"/>
                    <a:pt x="24" y="15"/>
                    <a:pt x="24" y="18"/>
                  </a:cubicBezTo>
                  <a:cubicBezTo>
                    <a:pt x="24" y="22"/>
                    <a:pt x="22" y="24"/>
                    <a:pt x="1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6" name="Freeform 188">
              <a:extLst>
                <a:ext uri="{FF2B5EF4-FFF2-40B4-BE49-F238E27FC236}">
                  <a16:creationId xmlns:a16="http://schemas.microsoft.com/office/drawing/2014/main" id="{EAF955C8-336C-4289-8C1F-5C84B883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" y="3103"/>
              <a:ext cx="17" cy="36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7" name="Freeform 189">
              <a:extLst>
                <a:ext uri="{FF2B5EF4-FFF2-40B4-BE49-F238E27FC236}">
                  <a16:creationId xmlns:a16="http://schemas.microsoft.com/office/drawing/2014/main" id="{F99CDA03-A0AF-4DC9-8F88-5A3FF6A3A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3050"/>
              <a:ext cx="18" cy="35"/>
            </a:xfrm>
            <a:custGeom>
              <a:avLst/>
              <a:gdLst>
                <a:gd name="T0" fmla="*/ 6 w 12"/>
                <a:gd name="T1" fmla="*/ 24 h 24"/>
                <a:gd name="T2" fmla="*/ 0 w 12"/>
                <a:gd name="T3" fmla="*/ 18 h 24"/>
                <a:gd name="T4" fmla="*/ 0 w 12"/>
                <a:gd name="T5" fmla="*/ 6 h 24"/>
                <a:gd name="T6" fmla="*/ 6 w 12"/>
                <a:gd name="T7" fmla="*/ 0 h 24"/>
                <a:gd name="T8" fmla="*/ 12 w 12"/>
                <a:gd name="T9" fmla="*/ 6 h 24"/>
                <a:gd name="T10" fmla="*/ 12 w 12"/>
                <a:gd name="T11" fmla="*/ 18 h 24"/>
                <a:gd name="T12" fmla="*/ 6 w 1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6" y="24"/>
                  </a:moveTo>
                  <a:cubicBezTo>
                    <a:pt x="3" y="24"/>
                    <a:pt x="0" y="22"/>
                    <a:pt x="0" y="1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22"/>
                    <a:pt x="10" y="2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8" name="Freeform 190">
              <a:extLst>
                <a:ext uri="{FF2B5EF4-FFF2-40B4-BE49-F238E27FC236}">
                  <a16:creationId xmlns:a16="http://schemas.microsoft.com/office/drawing/2014/main" id="{2A977AE1-4D75-4F23-BFF0-E65CCEEF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5" y="3227"/>
              <a:ext cx="195" cy="195"/>
            </a:xfrm>
            <a:custGeom>
              <a:avLst/>
              <a:gdLst>
                <a:gd name="T0" fmla="*/ 126 w 132"/>
                <a:gd name="T1" fmla="*/ 132 h 132"/>
                <a:gd name="T2" fmla="*/ 6 w 132"/>
                <a:gd name="T3" fmla="*/ 132 h 132"/>
                <a:gd name="T4" fmla="*/ 0 w 132"/>
                <a:gd name="T5" fmla="*/ 126 h 132"/>
                <a:gd name="T6" fmla="*/ 0 w 132"/>
                <a:gd name="T7" fmla="*/ 6 h 132"/>
                <a:gd name="T8" fmla="*/ 6 w 132"/>
                <a:gd name="T9" fmla="*/ 0 h 132"/>
                <a:gd name="T10" fmla="*/ 126 w 132"/>
                <a:gd name="T11" fmla="*/ 0 h 132"/>
                <a:gd name="T12" fmla="*/ 132 w 132"/>
                <a:gd name="T13" fmla="*/ 6 h 132"/>
                <a:gd name="T14" fmla="*/ 132 w 132"/>
                <a:gd name="T15" fmla="*/ 126 h 132"/>
                <a:gd name="T16" fmla="*/ 126 w 132"/>
                <a:gd name="T17" fmla="*/ 132 h 132"/>
                <a:gd name="T18" fmla="*/ 12 w 132"/>
                <a:gd name="T19" fmla="*/ 120 h 132"/>
                <a:gd name="T20" fmla="*/ 120 w 132"/>
                <a:gd name="T21" fmla="*/ 120 h 132"/>
                <a:gd name="T22" fmla="*/ 120 w 132"/>
                <a:gd name="T23" fmla="*/ 12 h 132"/>
                <a:gd name="T24" fmla="*/ 12 w 132"/>
                <a:gd name="T25" fmla="*/ 12 h 132"/>
                <a:gd name="T26" fmla="*/ 12 w 132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32">
                  <a:moveTo>
                    <a:pt x="126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30" y="0"/>
                    <a:pt x="132" y="3"/>
                    <a:pt x="132" y="6"/>
                  </a:cubicBezTo>
                  <a:cubicBezTo>
                    <a:pt x="132" y="126"/>
                    <a:pt x="132" y="126"/>
                    <a:pt x="132" y="126"/>
                  </a:cubicBezTo>
                  <a:cubicBezTo>
                    <a:pt x="132" y="130"/>
                    <a:pt x="130" y="132"/>
                    <a:pt x="126" y="132"/>
                  </a:cubicBezTo>
                  <a:close/>
                  <a:moveTo>
                    <a:pt x="12" y="120"/>
                  </a:moveTo>
                  <a:cubicBezTo>
                    <a:pt x="120" y="120"/>
                    <a:pt x="120" y="120"/>
                    <a:pt x="120" y="12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59" name="Freeform 191">
              <a:extLst>
                <a:ext uri="{FF2B5EF4-FFF2-40B4-BE49-F238E27FC236}">
                  <a16:creationId xmlns:a16="http://schemas.microsoft.com/office/drawing/2014/main" id="{31569BE6-F366-4341-A9CE-4A8B9F97C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" y="3077"/>
              <a:ext cx="161" cy="90"/>
            </a:xfrm>
            <a:custGeom>
              <a:avLst/>
              <a:gdLst>
                <a:gd name="T0" fmla="*/ 102 w 109"/>
                <a:gd name="T1" fmla="*/ 60 h 61"/>
                <a:gd name="T2" fmla="*/ 98 w 109"/>
                <a:gd name="T3" fmla="*/ 59 h 61"/>
                <a:gd name="T4" fmla="*/ 54 w 109"/>
                <a:gd name="T5" fmla="*/ 15 h 61"/>
                <a:gd name="T6" fmla="*/ 10 w 109"/>
                <a:gd name="T7" fmla="*/ 59 h 61"/>
                <a:gd name="T8" fmla="*/ 2 w 109"/>
                <a:gd name="T9" fmla="*/ 59 h 61"/>
                <a:gd name="T10" fmla="*/ 2 w 109"/>
                <a:gd name="T11" fmla="*/ 50 h 61"/>
                <a:gd name="T12" fmla="*/ 50 w 109"/>
                <a:gd name="T13" fmla="*/ 2 h 61"/>
                <a:gd name="T14" fmla="*/ 58 w 109"/>
                <a:gd name="T15" fmla="*/ 2 h 61"/>
                <a:gd name="T16" fmla="*/ 106 w 109"/>
                <a:gd name="T17" fmla="*/ 50 h 61"/>
                <a:gd name="T18" fmla="*/ 106 w 109"/>
                <a:gd name="T19" fmla="*/ 59 h 61"/>
                <a:gd name="T20" fmla="*/ 102 w 109"/>
                <a:gd name="T21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61">
                  <a:moveTo>
                    <a:pt x="102" y="60"/>
                  </a:moveTo>
                  <a:cubicBezTo>
                    <a:pt x="101" y="60"/>
                    <a:pt x="99" y="60"/>
                    <a:pt x="98" y="5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8" y="61"/>
                    <a:pt x="4" y="61"/>
                    <a:pt x="2" y="59"/>
                  </a:cubicBezTo>
                  <a:cubicBezTo>
                    <a:pt x="0" y="56"/>
                    <a:pt x="0" y="53"/>
                    <a:pt x="2" y="5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53"/>
                    <a:pt x="109" y="56"/>
                    <a:pt x="106" y="59"/>
                  </a:cubicBezTo>
                  <a:cubicBezTo>
                    <a:pt x="105" y="60"/>
                    <a:pt x="104" y="60"/>
                    <a:pt x="102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0" name="Freeform 192">
              <a:extLst>
                <a:ext uri="{FF2B5EF4-FFF2-40B4-BE49-F238E27FC236}">
                  <a16:creationId xmlns:a16="http://schemas.microsoft.com/office/drawing/2014/main" id="{F90FC739-DE63-49BB-9B47-ACC1AB76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3077"/>
              <a:ext cx="17" cy="292"/>
            </a:xfrm>
            <a:custGeom>
              <a:avLst/>
              <a:gdLst>
                <a:gd name="T0" fmla="*/ 6 w 12"/>
                <a:gd name="T1" fmla="*/ 198 h 198"/>
                <a:gd name="T2" fmla="*/ 0 w 12"/>
                <a:gd name="T3" fmla="*/ 192 h 198"/>
                <a:gd name="T4" fmla="*/ 0 w 12"/>
                <a:gd name="T5" fmla="*/ 6 h 198"/>
                <a:gd name="T6" fmla="*/ 6 w 12"/>
                <a:gd name="T7" fmla="*/ 0 h 198"/>
                <a:gd name="T8" fmla="*/ 12 w 12"/>
                <a:gd name="T9" fmla="*/ 6 h 198"/>
                <a:gd name="T10" fmla="*/ 12 w 12"/>
                <a:gd name="T11" fmla="*/ 192 h 198"/>
                <a:gd name="T12" fmla="*/ 6 w 12"/>
                <a:gd name="T1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8">
                  <a:moveTo>
                    <a:pt x="6" y="198"/>
                  </a:moveTo>
                  <a:cubicBezTo>
                    <a:pt x="3" y="198"/>
                    <a:pt x="0" y="196"/>
                    <a:pt x="0" y="19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2" y="196"/>
                    <a:pt x="10" y="198"/>
                    <a:pt x="6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98FD2166-6397-4A18-B51E-0203E24EA4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0102" y="2262970"/>
            <a:ext cx="907894" cy="894569"/>
            <a:chOff x="5410" y="2699"/>
            <a:chExt cx="477" cy="470"/>
          </a:xfrm>
          <a:solidFill>
            <a:schemeClr val="tx2"/>
          </a:solidFill>
        </p:grpSpPr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E6611412-0B91-4450-9671-157A44B9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" y="2699"/>
              <a:ext cx="442" cy="470"/>
            </a:xfrm>
            <a:custGeom>
              <a:avLst/>
              <a:gdLst>
                <a:gd name="T0" fmla="*/ 214 w 214"/>
                <a:gd name="T1" fmla="*/ 143 h 227"/>
                <a:gd name="T2" fmla="*/ 131 w 214"/>
                <a:gd name="T3" fmla="*/ 60 h 227"/>
                <a:gd name="T4" fmla="*/ 54 w 214"/>
                <a:gd name="T5" fmla="*/ 109 h 227"/>
                <a:gd name="T6" fmla="*/ 21 w 214"/>
                <a:gd name="T7" fmla="*/ 69 h 227"/>
                <a:gd name="T8" fmla="*/ 61 w 214"/>
                <a:gd name="T9" fmla="*/ 29 h 227"/>
                <a:gd name="T10" fmla="*/ 75 w 214"/>
                <a:gd name="T11" fmla="*/ 31 h 227"/>
                <a:gd name="T12" fmla="*/ 61 w 214"/>
                <a:gd name="T13" fmla="*/ 34 h 227"/>
                <a:gd name="T14" fmla="*/ 57 w 214"/>
                <a:gd name="T15" fmla="*/ 42 h 227"/>
                <a:gd name="T16" fmla="*/ 63 w 214"/>
                <a:gd name="T17" fmla="*/ 46 h 227"/>
                <a:gd name="T18" fmla="*/ 64 w 214"/>
                <a:gd name="T19" fmla="*/ 46 h 227"/>
                <a:gd name="T20" fmla="*/ 93 w 214"/>
                <a:gd name="T21" fmla="*/ 39 h 227"/>
                <a:gd name="T22" fmla="*/ 97 w 214"/>
                <a:gd name="T23" fmla="*/ 36 h 227"/>
                <a:gd name="T24" fmla="*/ 97 w 214"/>
                <a:gd name="T25" fmla="*/ 31 h 227"/>
                <a:gd name="T26" fmla="*/ 83 w 214"/>
                <a:gd name="T27" fmla="*/ 4 h 227"/>
                <a:gd name="T28" fmla="*/ 75 w 214"/>
                <a:gd name="T29" fmla="*/ 2 h 227"/>
                <a:gd name="T30" fmla="*/ 73 w 214"/>
                <a:gd name="T31" fmla="*/ 10 h 227"/>
                <a:gd name="T32" fmla="*/ 78 w 214"/>
                <a:gd name="T33" fmla="*/ 19 h 227"/>
                <a:gd name="T34" fmla="*/ 61 w 214"/>
                <a:gd name="T35" fmla="*/ 17 h 227"/>
                <a:gd name="T36" fmla="*/ 9 w 214"/>
                <a:gd name="T37" fmla="*/ 69 h 227"/>
                <a:gd name="T38" fmla="*/ 50 w 214"/>
                <a:gd name="T39" fmla="*/ 120 h 227"/>
                <a:gd name="T40" fmla="*/ 47 w 214"/>
                <a:gd name="T41" fmla="*/ 143 h 227"/>
                <a:gd name="T42" fmla="*/ 58 w 214"/>
                <a:gd name="T43" fmla="*/ 185 h 227"/>
                <a:gd name="T44" fmla="*/ 48 w 214"/>
                <a:gd name="T45" fmla="*/ 182 h 227"/>
                <a:gd name="T46" fmla="*/ 40 w 214"/>
                <a:gd name="T47" fmla="*/ 186 h 227"/>
                <a:gd name="T48" fmla="*/ 44 w 214"/>
                <a:gd name="T49" fmla="*/ 193 h 227"/>
                <a:gd name="T50" fmla="*/ 72 w 214"/>
                <a:gd name="T51" fmla="*/ 203 h 227"/>
                <a:gd name="T52" fmla="*/ 74 w 214"/>
                <a:gd name="T53" fmla="*/ 203 h 227"/>
                <a:gd name="T54" fmla="*/ 77 w 214"/>
                <a:gd name="T55" fmla="*/ 202 h 227"/>
                <a:gd name="T56" fmla="*/ 80 w 214"/>
                <a:gd name="T57" fmla="*/ 197 h 227"/>
                <a:gd name="T58" fmla="*/ 82 w 214"/>
                <a:gd name="T59" fmla="*/ 167 h 227"/>
                <a:gd name="T60" fmla="*/ 76 w 214"/>
                <a:gd name="T61" fmla="*/ 161 h 227"/>
                <a:gd name="T62" fmla="*/ 70 w 214"/>
                <a:gd name="T63" fmla="*/ 167 h 227"/>
                <a:gd name="T64" fmla="*/ 69 w 214"/>
                <a:gd name="T65" fmla="*/ 181 h 227"/>
                <a:gd name="T66" fmla="*/ 59 w 214"/>
                <a:gd name="T67" fmla="*/ 143 h 227"/>
                <a:gd name="T68" fmla="*/ 131 w 214"/>
                <a:gd name="T69" fmla="*/ 72 h 227"/>
                <a:gd name="T70" fmla="*/ 202 w 214"/>
                <a:gd name="T71" fmla="*/ 143 h 227"/>
                <a:gd name="T72" fmla="*/ 136 w 214"/>
                <a:gd name="T73" fmla="*/ 215 h 227"/>
                <a:gd name="T74" fmla="*/ 135 w 214"/>
                <a:gd name="T75" fmla="*/ 215 h 227"/>
                <a:gd name="T76" fmla="*/ 6 w 214"/>
                <a:gd name="T77" fmla="*/ 215 h 227"/>
                <a:gd name="T78" fmla="*/ 0 w 214"/>
                <a:gd name="T79" fmla="*/ 221 h 227"/>
                <a:gd name="T80" fmla="*/ 6 w 214"/>
                <a:gd name="T81" fmla="*/ 227 h 227"/>
                <a:gd name="T82" fmla="*/ 136 w 214"/>
                <a:gd name="T83" fmla="*/ 227 h 227"/>
                <a:gd name="T84" fmla="*/ 138 w 214"/>
                <a:gd name="T85" fmla="*/ 227 h 227"/>
                <a:gd name="T86" fmla="*/ 214 w 214"/>
                <a:gd name="T87" fmla="*/ 14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27">
                  <a:moveTo>
                    <a:pt x="214" y="143"/>
                  </a:moveTo>
                  <a:cubicBezTo>
                    <a:pt x="214" y="97"/>
                    <a:pt x="177" y="60"/>
                    <a:pt x="131" y="60"/>
                  </a:cubicBezTo>
                  <a:cubicBezTo>
                    <a:pt x="97" y="60"/>
                    <a:pt x="68" y="80"/>
                    <a:pt x="54" y="109"/>
                  </a:cubicBezTo>
                  <a:cubicBezTo>
                    <a:pt x="35" y="105"/>
                    <a:pt x="21" y="89"/>
                    <a:pt x="21" y="69"/>
                  </a:cubicBezTo>
                  <a:cubicBezTo>
                    <a:pt x="21" y="47"/>
                    <a:pt x="39" y="29"/>
                    <a:pt x="61" y="29"/>
                  </a:cubicBezTo>
                  <a:cubicBezTo>
                    <a:pt x="66" y="29"/>
                    <a:pt x="71" y="30"/>
                    <a:pt x="75" y="3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58" y="35"/>
                    <a:pt x="56" y="38"/>
                    <a:pt x="57" y="42"/>
                  </a:cubicBezTo>
                  <a:cubicBezTo>
                    <a:pt x="58" y="44"/>
                    <a:pt x="60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39"/>
                    <a:pt x="96" y="38"/>
                    <a:pt x="97" y="36"/>
                  </a:cubicBezTo>
                  <a:cubicBezTo>
                    <a:pt x="98" y="34"/>
                    <a:pt x="98" y="32"/>
                    <a:pt x="97" y="31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2" y="1"/>
                    <a:pt x="78" y="0"/>
                    <a:pt x="75" y="2"/>
                  </a:cubicBezTo>
                  <a:cubicBezTo>
                    <a:pt x="72" y="3"/>
                    <a:pt x="71" y="7"/>
                    <a:pt x="73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2" y="18"/>
                    <a:pt x="67" y="17"/>
                    <a:pt x="61" y="17"/>
                  </a:cubicBezTo>
                  <a:cubicBezTo>
                    <a:pt x="32" y="17"/>
                    <a:pt x="9" y="40"/>
                    <a:pt x="9" y="69"/>
                  </a:cubicBezTo>
                  <a:cubicBezTo>
                    <a:pt x="9" y="94"/>
                    <a:pt x="26" y="115"/>
                    <a:pt x="50" y="120"/>
                  </a:cubicBezTo>
                  <a:cubicBezTo>
                    <a:pt x="48" y="127"/>
                    <a:pt x="47" y="135"/>
                    <a:pt x="47" y="143"/>
                  </a:cubicBezTo>
                  <a:cubicBezTo>
                    <a:pt x="47" y="158"/>
                    <a:pt x="51" y="173"/>
                    <a:pt x="58" y="185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4" y="181"/>
                    <a:pt x="41" y="183"/>
                    <a:pt x="40" y="186"/>
                  </a:cubicBezTo>
                  <a:cubicBezTo>
                    <a:pt x="39" y="189"/>
                    <a:pt x="41" y="192"/>
                    <a:pt x="44" y="19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3" y="203"/>
                    <a:pt x="73" y="203"/>
                    <a:pt x="74" y="203"/>
                  </a:cubicBezTo>
                  <a:cubicBezTo>
                    <a:pt x="75" y="203"/>
                    <a:pt x="76" y="202"/>
                    <a:pt x="77" y="202"/>
                  </a:cubicBezTo>
                  <a:cubicBezTo>
                    <a:pt x="79" y="201"/>
                    <a:pt x="80" y="199"/>
                    <a:pt x="80" y="19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4"/>
                    <a:pt x="80" y="161"/>
                    <a:pt x="76" y="161"/>
                  </a:cubicBezTo>
                  <a:cubicBezTo>
                    <a:pt x="73" y="161"/>
                    <a:pt x="70" y="163"/>
                    <a:pt x="70" y="167"/>
                  </a:cubicBezTo>
                  <a:cubicBezTo>
                    <a:pt x="69" y="181"/>
                    <a:pt x="69" y="181"/>
                    <a:pt x="69" y="181"/>
                  </a:cubicBezTo>
                  <a:cubicBezTo>
                    <a:pt x="62" y="169"/>
                    <a:pt x="59" y="157"/>
                    <a:pt x="59" y="143"/>
                  </a:cubicBezTo>
                  <a:cubicBezTo>
                    <a:pt x="59" y="104"/>
                    <a:pt x="91" y="72"/>
                    <a:pt x="131" y="72"/>
                  </a:cubicBezTo>
                  <a:cubicBezTo>
                    <a:pt x="170" y="72"/>
                    <a:pt x="202" y="104"/>
                    <a:pt x="202" y="143"/>
                  </a:cubicBezTo>
                  <a:cubicBezTo>
                    <a:pt x="202" y="181"/>
                    <a:pt x="173" y="212"/>
                    <a:pt x="136" y="215"/>
                  </a:cubicBezTo>
                  <a:cubicBezTo>
                    <a:pt x="135" y="215"/>
                    <a:pt x="135" y="215"/>
                    <a:pt x="135" y="215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3" y="215"/>
                    <a:pt x="0" y="218"/>
                    <a:pt x="0" y="221"/>
                  </a:cubicBezTo>
                  <a:cubicBezTo>
                    <a:pt x="0" y="225"/>
                    <a:pt x="3" y="227"/>
                    <a:pt x="6" y="227"/>
                  </a:cubicBezTo>
                  <a:cubicBezTo>
                    <a:pt x="136" y="227"/>
                    <a:pt x="136" y="227"/>
                    <a:pt x="136" y="227"/>
                  </a:cubicBezTo>
                  <a:cubicBezTo>
                    <a:pt x="137" y="227"/>
                    <a:pt x="138" y="227"/>
                    <a:pt x="138" y="227"/>
                  </a:cubicBezTo>
                  <a:cubicBezTo>
                    <a:pt x="181" y="223"/>
                    <a:pt x="214" y="187"/>
                    <a:pt x="21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BDB258BF-EE84-4A57-9188-54FDFA80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144"/>
              <a:ext cx="118" cy="25"/>
            </a:xfrm>
            <a:custGeom>
              <a:avLst/>
              <a:gdLst>
                <a:gd name="T0" fmla="*/ 51 w 57"/>
                <a:gd name="T1" fmla="*/ 0 h 12"/>
                <a:gd name="T2" fmla="*/ 6 w 57"/>
                <a:gd name="T3" fmla="*/ 0 h 12"/>
                <a:gd name="T4" fmla="*/ 0 w 57"/>
                <a:gd name="T5" fmla="*/ 6 h 12"/>
                <a:gd name="T6" fmla="*/ 6 w 57"/>
                <a:gd name="T7" fmla="*/ 12 h 12"/>
                <a:gd name="T8" fmla="*/ 51 w 57"/>
                <a:gd name="T9" fmla="*/ 12 h 12"/>
                <a:gd name="T10" fmla="*/ 57 w 57"/>
                <a:gd name="T11" fmla="*/ 6 h 12"/>
                <a:gd name="T12" fmla="*/ 51 w 57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">
                  <a:moveTo>
                    <a:pt x="5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5" y="12"/>
                    <a:pt x="57" y="10"/>
                    <a:pt x="57" y="6"/>
                  </a:cubicBezTo>
                  <a:cubicBezTo>
                    <a:pt x="57" y="3"/>
                    <a:pt x="55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69" name="Group 18">
            <a:extLst>
              <a:ext uri="{FF2B5EF4-FFF2-40B4-BE49-F238E27FC236}">
                <a16:creationId xmlns:a16="http://schemas.microsoft.com/office/drawing/2014/main" id="{2322E50C-F3C3-479D-A855-61FA2F6341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50995" y="3597814"/>
            <a:ext cx="662168" cy="540826"/>
            <a:chOff x="2421" y="527"/>
            <a:chExt cx="391" cy="259"/>
          </a:xfrm>
          <a:solidFill>
            <a:schemeClr val="tx2"/>
          </a:solidFill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11F0C83B-66F2-487C-90A8-811FF8D68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831606D-47D3-4705-A2BA-2DD52DA9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A090CD50-F431-4D00-B10A-6F4693D07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F91C4B8-21FA-4BC6-98B1-C639AA9EB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2722450C-8C33-4FCE-904B-94A9D2114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A5CF2F04-A458-48EF-ABF2-9EE032AB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CA9C3F58-DB68-4894-B854-4B219A6E5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640ACB2-FDDA-4D7D-9C32-8F8804354A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5626" y="3568653"/>
            <a:ext cx="652955" cy="652955"/>
            <a:chOff x="6546" y="1719"/>
            <a:chExt cx="426" cy="426"/>
          </a:xfrm>
          <a:solidFill>
            <a:schemeClr val="tx2"/>
          </a:solidFill>
        </p:grpSpPr>
        <p:sp>
          <p:nvSpPr>
            <p:cNvPr id="78" name="Freeform 93">
              <a:extLst>
                <a:ext uri="{FF2B5EF4-FFF2-40B4-BE49-F238E27FC236}">
                  <a16:creationId xmlns:a16="http://schemas.microsoft.com/office/drawing/2014/main" id="{AFAD60DC-DA00-4C96-ADAC-70CC23060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9" name="Freeform 94">
              <a:extLst>
                <a:ext uri="{FF2B5EF4-FFF2-40B4-BE49-F238E27FC236}">
                  <a16:creationId xmlns:a16="http://schemas.microsoft.com/office/drawing/2014/main" id="{A815F279-5971-4AB3-8EA8-CDAC26415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E1F5E33B-1203-4478-A7F7-7EA7DC60A7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67642" y="3555325"/>
            <a:ext cx="558988" cy="678657"/>
            <a:chOff x="4512" y="436"/>
            <a:chExt cx="355" cy="431"/>
          </a:xfrm>
          <a:solidFill>
            <a:schemeClr val="tx2"/>
          </a:solidFill>
        </p:grpSpPr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EFAE20C9-1E1C-4E05-8520-0D854CB6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440"/>
              <a:ext cx="18" cy="427"/>
            </a:xfrm>
            <a:custGeom>
              <a:avLst/>
              <a:gdLst>
                <a:gd name="T0" fmla="*/ 6 w 12"/>
                <a:gd name="T1" fmla="*/ 288 h 288"/>
                <a:gd name="T2" fmla="*/ 0 w 12"/>
                <a:gd name="T3" fmla="*/ 282 h 288"/>
                <a:gd name="T4" fmla="*/ 0 w 12"/>
                <a:gd name="T5" fmla="*/ 6 h 288"/>
                <a:gd name="T6" fmla="*/ 6 w 12"/>
                <a:gd name="T7" fmla="*/ 0 h 288"/>
                <a:gd name="T8" fmla="*/ 12 w 12"/>
                <a:gd name="T9" fmla="*/ 6 h 288"/>
                <a:gd name="T10" fmla="*/ 12 w 12"/>
                <a:gd name="T11" fmla="*/ 282 h 288"/>
                <a:gd name="T12" fmla="*/ 6 w 12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8">
                  <a:moveTo>
                    <a:pt x="6" y="288"/>
                  </a:moveTo>
                  <a:cubicBezTo>
                    <a:pt x="3" y="288"/>
                    <a:pt x="0" y="285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12" y="285"/>
                    <a:pt x="9" y="288"/>
                    <a:pt x="6" y="2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860CB327-71F1-430C-8C19-417740AF2F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7" y="436"/>
              <a:ext cx="320" cy="297"/>
            </a:xfrm>
            <a:custGeom>
              <a:avLst/>
              <a:gdLst>
                <a:gd name="T0" fmla="*/ 144 w 216"/>
                <a:gd name="T1" fmla="*/ 201 h 201"/>
                <a:gd name="T2" fmla="*/ 110 w 216"/>
                <a:gd name="T3" fmla="*/ 194 h 201"/>
                <a:gd name="T4" fmla="*/ 102 w 216"/>
                <a:gd name="T5" fmla="*/ 177 h 201"/>
                <a:gd name="T6" fmla="*/ 99 w 216"/>
                <a:gd name="T7" fmla="*/ 170 h 201"/>
                <a:gd name="T8" fmla="*/ 8 w 216"/>
                <a:gd name="T9" fmla="*/ 182 h 201"/>
                <a:gd name="T10" fmla="*/ 3 w 216"/>
                <a:gd name="T11" fmla="*/ 182 h 201"/>
                <a:gd name="T12" fmla="*/ 0 w 216"/>
                <a:gd name="T13" fmla="*/ 177 h 201"/>
                <a:gd name="T14" fmla="*/ 0 w 216"/>
                <a:gd name="T15" fmla="*/ 33 h 201"/>
                <a:gd name="T16" fmla="*/ 4 w 216"/>
                <a:gd name="T17" fmla="*/ 27 h 201"/>
                <a:gd name="T18" fmla="*/ 106 w 216"/>
                <a:gd name="T19" fmla="*/ 17 h 201"/>
                <a:gd name="T20" fmla="*/ 114 w 216"/>
                <a:gd name="T21" fmla="*/ 33 h 201"/>
                <a:gd name="T22" fmla="*/ 118 w 216"/>
                <a:gd name="T23" fmla="*/ 40 h 201"/>
                <a:gd name="T24" fmla="*/ 208 w 216"/>
                <a:gd name="T25" fmla="*/ 35 h 201"/>
                <a:gd name="T26" fmla="*/ 214 w 216"/>
                <a:gd name="T27" fmla="*/ 36 h 201"/>
                <a:gd name="T28" fmla="*/ 216 w 216"/>
                <a:gd name="T29" fmla="*/ 41 h 201"/>
                <a:gd name="T30" fmla="*/ 216 w 216"/>
                <a:gd name="T31" fmla="*/ 186 h 201"/>
                <a:gd name="T32" fmla="*/ 212 w 216"/>
                <a:gd name="T33" fmla="*/ 191 h 201"/>
                <a:gd name="T34" fmla="*/ 144 w 216"/>
                <a:gd name="T35" fmla="*/ 201 h 201"/>
                <a:gd name="T36" fmla="*/ 81 w 216"/>
                <a:gd name="T37" fmla="*/ 155 h 201"/>
                <a:gd name="T38" fmla="*/ 106 w 216"/>
                <a:gd name="T39" fmla="*/ 161 h 201"/>
                <a:gd name="T40" fmla="*/ 114 w 216"/>
                <a:gd name="T41" fmla="*/ 177 h 201"/>
                <a:gd name="T42" fmla="*/ 118 w 216"/>
                <a:gd name="T43" fmla="*/ 184 h 201"/>
                <a:gd name="T44" fmla="*/ 204 w 216"/>
                <a:gd name="T45" fmla="*/ 181 h 201"/>
                <a:gd name="T46" fmla="*/ 204 w 216"/>
                <a:gd name="T47" fmla="*/ 49 h 201"/>
                <a:gd name="T48" fmla="*/ 110 w 216"/>
                <a:gd name="T49" fmla="*/ 50 h 201"/>
                <a:gd name="T50" fmla="*/ 102 w 216"/>
                <a:gd name="T51" fmla="*/ 33 h 201"/>
                <a:gd name="T52" fmla="*/ 99 w 216"/>
                <a:gd name="T53" fmla="*/ 26 h 201"/>
                <a:gd name="T54" fmla="*/ 12 w 216"/>
                <a:gd name="T55" fmla="*/ 37 h 201"/>
                <a:gd name="T56" fmla="*/ 12 w 216"/>
                <a:gd name="T57" fmla="*/ 169 h 201"/>
                <a:gd name="T58" fmla="*/ 81 w 216"/>
                <a:gd name="T59" fmla="*/ 155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6" h="201">
                  <a:moveTo>
                    <a:pt x="144" y="201"/>
                  </a:moveTo>
                  <a:cubicBezTo>
                    <a:pt x="131" y="201"/>
                    <a:pt x="118" y="199"/>
                    <a:pt x="110" y="194"/>
                  </a:cubicBezTo>
                  <a:cubicBezTo>
                    <a:pt x="105" y="189"/>
                    <a:pt x="102" y="184"/>
                    <a:pt x="102" y="177"/>
                  </a:cubicBezTo>
                  <a:cubicBezTo>
                    <a:pt x="102" y="174"/>
                    <a:pt x="101" y="172"/>
                    <a:pt x="99" y="170"/>
                  </a:cubicBezTo>
                  <a:cubicBezTo>
                    <a:pt x="85" y="161"/>
                    <a:pt x="36" y="173"/>
                    <a:pt x="8" y="182"/>
                  </a:cubicBezTo>
                  <a:cubicBezTo>
                    <a:pt x="6" y="183"/>
                    <a:pt x="4" y="183"/>
                    <a:pt x="3" y="182"/>
                  </a:cubicBezTo>
                  <a:cubicBezTo>
                    <a:pt x="1" y="181"/>
                    <a:pt x="0" y="179"/>
                    <a:pt x="0" y="17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2" y="28"/>
                    <a:pt x="4" y="27"/>
                  </a:cubicBezTo>
                  <a:cubicBezTo>
                    <a:pt x="12" y="24"/>
                    <a:pt x="83" y="0"/>
                    <a:pt x="106" y="17"/>
                  </a:cubicBezTo>
                  <a:cubicBezTo>
                    <a:pt x="111" y="20"/>
                    <a:pt x="114" y="26"/>
                    <a:pt x="114" y="33"/>
                  </a:cubicBezTo>
                  <a:cubicBezTo>
                    <a:pt x="114" y="36"/>
                    <a:pt x="115" y="38"/>
                    <a:pt x="118" y="40"/>
                  </a:cubicBezTo>
                  <a:cubicBezTo>
                    <a:pt x="132" y="51"/>
                    <a:pt x="181" y="43"/>
                    <a:pt x="208" y="35"/>
                  </a:cubicBezTo>
                  <a:cubicBezTo>
                    <a:pt x="210" y="35"/>
                    <a:pt x="212" y="35"/>
                    <a:pt x="214" y="36"/>
                  </a:cubicBezTo>
                  <a:cubicBezTo>
                    <a:pt x="215" y="38"/>
                    <a:pt x="216" y="39"/>
                    <a:pt x="216" y="41"/>
                  </a:cubicBezTo>
                  <a:cubicBezTo>
                    <a:pt x="216" y="186"/>
                    <a:pt x="216" y="186"/>
                    <a:pt x="216" y="186"/>
                  </a:cubicBezTo>
                  <a:cubicBezTo>
                    <a:pt x="216" y="188"/>
                    <a:pt x="214" y="191"/>
                    <a:pt x="212" y="191"/>
                  </a:cubicBezTo>
                  <a:cubicBezTo>
                    <a:pt x="206" y="193"/>
                    <a:pt x="173" y="201"/>
                    <a:pt x="144" y="201"/>
                  </a:cubicBezTo>
                  <a:close/>
                  <a:moveTo>
                    <a:pt x="81" y="155"/>
                  </a:moveTo>
                  <a:cubicBezTo>
                    <a:pt x="91" y="155"/>
                    <a:pt x="100" y="157"/>
                    <a:pt x="106" y="161"/>
                  </a:cubicBezTo>
                  <a:cubicBezTo>
                    <a:pt x="111" y="164"/>
                    <a:pt x="114" y="170"/>
                    <a:pt x="114" y="177"/>
                  </a:cubicBezTo>
                  <a:cubicBezTo>
                    <a:pt x="114" y="180"/>
                    <a:pt x="115" y="182"/>
                    <a:pt x="118" y="184"/>
                  </a:cubicBezTo>
                  <a:cubicBezTo>
                    <a:pt x="131" y="194"/>
                    <a:pt x="176" y="188"/>
                    <a:pt x="204" y="181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183" y="54"/>
                    <a:pt x="130" y="65"/>
                    <a:pt x="110" y="50"/>
                  </a:cubicBezTo>
                  <a:cubicBezTo>
                    <a:pt x="105" y="45"/>
                    <a:pt x="102" y="40"/>
                    <a:pt x="102" y="33"/>
                  </a:cubicBezTo>
                  <a:cubicBezTo>
                    <a:pt x="102" y="30"/>
                    <a:pt x="101" y="28"/>
                    <a:pt x="99" y="26"/>
                  </a:cubicBezTo>
                  <a:cubicBezTo>
                    <a:pt x="86" y="17"/>
                    <a:pt x="40" y="28"/>
                    <a:pt x="12" y="37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27" y="164"/>
                    <a:pt x="58" y="155"/>
                    <a:pt x="81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AF18D7-92B3-4398-BE41-CD7204A55437}"/>
              </a:ext>
            </a:extLst>
          </p:cNvPr>
          <p:cNvSpPr txBox="1"/>
          <p:nvPr/>
        </p:nvSpPr>
        <p:spPr>
          <a:xfrm>
            <a:off x="109801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 Backlog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1F35-91B7-4BAF-8D9B-EEFE2AA85801}"/>
              </a:ext>
            </a:extLst>
          </p:cNvPr>
          <p:cNvSpPr txBox="1"/>
          <p:nvPr/>
        </p:nvSpPr>
        <p:spPr>
          <a:xfrm>
            <a:off x="2502036" y="2996639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AFA9-08DF-44CC-87CB-22EBA698E829}"/>
              </a:ext>
            </a:extLst>
          </p:cNvPr>
          <p:cNvSpPr txBox="1"/>
          <p:nvPr/>
        </p:nvSpPr>
        <p:spPr>
          <a:xfrm>
            <a:off x="3796144" y="2998667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Backlog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93F14-0BC6-41A8-9567-88E45D6FEA73}"/>
              </a:ext>
            </a:extLst>
          </p:cNvPr>
          <p:cNvSpPr txBox="1"/>
          <p:nvPr/>
        </p:nvSpPr>
        <p:spPr>
          <a:xfrm>
            <a:off x="7612551" y="2998470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10D40-5437-4FE3-993A-6E5BE31DE373}"/>
              </a:ext>
            </a:extLst>
          </p:cNvPr>
          <p:cNvSpPr txBox="1"/>
          <p:nvPr/>
        </p:nvSpPr>
        <p:spPr>
          <a:xfrm>
            <a:off x="8912404" y="2992264"/>
            <a:ext cx="1466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Sprint Retrospective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C1F1C-777F-4042-B161-EC41C765E968}"/>
              </a:ext>
            </a:extLst>
          </p:cNvPr>
          <p:cNvSpPr/>
          <p:nvPr/>
        </p:nvSpPr>
        <p:spPr>
          <a:xfrm>
            <a:off x="1079354" y="886408"/>
            <a:ext cx="10882490" cy="438255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1E9B1-6DAA-4A4E-9E6E-6163753589D2}"/>
              </a:ext>
            </a:extLst>
          </p:cNvPr>
          <p:cNvSpPr/>
          <p:nvPr/>
        </p:nvSpPr>
        <p:spPr>
          <a:xfrm>
            <a:off x="230660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B152F-CEFE-44FA-8CB8-C809F897D8E6}"/>
              </a:ext>
            </a:extLst>
          </p:cNvPr>
          <p:cNvSpPr/>
          <p:nvPr/>
        </p:nvSpPr>
        <p:spPr>
          <a:xfrm>
            <a:off x="3571104" y="1120346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6345F-DC66-49A1-B4B9-92EA0B285216}"/>
              </a:ext>
            </a:extLst>
          </p:cNvPr>
          <p:cNvSpPr/>
          <p:nvPr/>
        </p:nvSpPr>
        <p:spPr>
          <a:xfrm>
            <a:off x="230660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DAE0A-19AC-40C1-86B3-BA2D077E34A0}"/>
              </a:ext>
            </a:extLst>
          </p:cNvPr>
          <p:cNvSpPr/>
          <p:nvPr/>
        </p:nvSpPr>
        <p:spPr>
          <a:xfrm>
            <a:off x="3571104" y="3266303"/>
            <a:ext cx="3270422" cy="2026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6B1D2-3C67-4517-9C05-8377C1919861}"/>
              </a:ext>
            </a:extLst>
          </p:cNvPr>
          <p:cNvSpPr txBox="1"/>
          <p:nvPr/>
        </p:nvSpPr>
        <p:spPr>
          <a:xfrm>
            <a:off x="230660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Working Well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7418E-E41A-4694-AECA-EBBB5EB68EFE}"/>
              </a:ext>
            </a:extLst>
          </p:cNvPr>
          <p:cNvSpPr txBox="1"/>
          <p:nvPr/>
        </p:nvSpPr>
        <p:spPr>
          <a:xfrm>
            <a:off x="3587578" y="1120346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Needs Improvement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A6BF8-D6EF-443F-B5CA-D164957739E7}"/>
              </a:ext>
            </a:extLst>
          </p:cNvPr>
          <p:cNvSpPr txBox="1"/>
          <p:nvPr/>
        </p:nvSpPr>
        <p:spPr>
          <a:xfrm>
            <a:off x="230660" y="3348681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Ideas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A2151-2722-4AD3-AC2F-F038113092C8}"/>
              </a:ext>
            </a:extLst>
          </p:cNvPr>
          <p:cNvSpPr txBox="1"/>
          <p:nvPr/>
        </p:nvSpPr>
        <p:spPr>
          <a:xfrm>
            <a:off x="3637006" y="3348680"/>
            <a:ext cx="205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75195-3C8B-42AB-8720-84AC68518C0C}"/>
              </a:ext>
            </a:extLst>
          </p:cNvPr>
          <p:cNvSpPr/>
          <p:nvPr/>
        </p:nvSpPr>
        <p:spPr>
          <a:xfrm>
            <a:off x="914400" y="584885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Retrospective Board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2A2FCA3-9006-4885-B9F0-D4A6937DE86D}"/>
              </a:ext>
            </a:extLst>
          </p:cNvPr>
          <p:cNvSpPr/>
          <p:nvPr/>
        </p:nvSpPr>
        <p:spPr>
          <a:xfrm>
            <a:off x="741406" y="172994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A4021704-7FE9-4348-97F0-F2A9357D1B0D}"/>
              </a:ext>
            </a:extLst>
          </p:cNvPr>
          <p:cNvSpPr/>
          <p:nvPr/>
        </p:nvSpPr>
        <p:spPr>
          <a:xfrm>
            <a:off x="1371601" y="17011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F8B83AB-D886-45A1-ADCD-91A184009F0B}"/>
              </a:ext>
            </a:extLst>
          </p:cNvPr>
          <p:cNvSpPr/>
          <p:nvPr/>
        </p:nvSpPr>
        <p:spPr>
          <a:xfrm>
            <a:off x="867033" y="22118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277717D5-C355-42B7-8A90-0359EB181073}"/>
              </a:ext>
            </a:extLst>
          </p:cNvPr>
          <p:cNvSpPr/>
          <p:nvPr/>
        </p:nvSpPr>
        <p:spPr>
          <a:xfrm>
            <a:off x="2290119" y="254755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70996D7C-2D19-46B9-98D0-97DA31E7E6C6}"/>
              </a:ext>
            </a:extLst>
          </p:cNvPr>
          <p:cNvSpPr/>
          <p:nvPr/>
        </p:nvSpPr>
        <p:spPr>
          <a:xfrm>
            <a:off x="1578576" y="216037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74811C5-5945-44DB-975C-2EDBD77A8E54}"/>
              </a:ext>
            </a:extLst>
          </p:cNvPr>
          <p:cNvSpPr/>
          <p:nvPr/>
        </p:nvSpPr>
        <p:spPr>
          <a:xfrm>
            <a:off x="2189206" y="156107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1317278B-72AD-456E-8A32-EC3F94D3B6E6}"/>
              </a:ext>
            </a:extLst>
          </p:cNvPr>
          <p:cNvSpPr/>
          <p:nvPr/>
        </p:nvSpPr>
        <p:spPr>
          <a:xfrm>
            <a:off x="3678193" y="466723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6F89977-64DC-4B61-8ED1-2E3C6BBA6CF0}"/>
              </a:ext>
            </a:extLst>
          </p:cNvPr>
          <p:cNvSpPr/>
          <p:nvPr/>
        </p:nvSpPr>
        <p:spPr>
          <a:xfrm>
            <a:off x="614749" y="374719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8E3F0CC-0075-4C83-9247-EF688B1BAC63}"/>
              </a:ext>
            </a:extLst>
          </p:cNvPr>
          <p:cNvSpPr/>
          <p:nvPr/>
        </p:nvSpPr>
        <p:spPr>
          <a:xfrm>
            <a:off x="1472513" y="42136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0590A11D-8291-4143-A98B-9D92E4A41E6C}"/>
              </a:ext>
            </a:extLst>
          </p:cNvPr>
          <p:cNvSpPr/>
          <p:nvPr/>
        </p:nvSpPr>
        <p:spPr>
          <a:xfrm>
            <a:off x="764059" y="439695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16A0785-4D37-4FA8-B10B-9A6E371D55A2}"/>
              </a:ext>
            </a:extLst>
          </p:cNvPr>
          <p:cNvSpPr/>
          <p:nvPr/>
        </p:nvSpPr>
        <p:spPr>
          <a:xfrm>
            <a:off x="1351005" y="34990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Document 38">
            <a:extLst>
              <a:ext uri="{FF2B5EF4-FFF2-40B4-BE49-F238E27FC236}">
                <a16:creationId xmlns:a16="http://schemas.microsoft.com/office/drawing/2014/main" id="{4610DE9E-4DFC-4301-909E-0AF319975D54}"/>
              </a:ext>
            </a:extLst>
          </p:cNvPr>
          <p:cNvSpPr/>
          <p:nvPr/>
        </p:nvSpPr>
        <p:spPr>
          <a:xfrm>
            <a:off x="2744745" y="338472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Document 40">
            <a:extLst>
              <a:ext uri="{FF2B5EF4-FFF2-40B4-BE49-F238E27FC236}">
                <a16:creationId xmlns:a16="http://schemas.microsoft.com/office/drawing/2014/main" id="{F09AD3BE-9E55-4507-B50D-2828DDB52D11}"/>
              </a:ext>
            </a:extLst>
          </p:cNvPr>
          <p:cNvSpPr/>
          <p:nvPr/>
        </p:nvSpPr>
        <p:spPr>
          <a:xfrm>
            <a:off x="2178908" y="3840376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CCC229D7-9DA2-4DBC-B1AA-B6398D394C34}"/>
              </a:ext>
            </a:extLst>
          </p:cNvPr>
          <p:cNvSpPr/>
          <p:nvPr/>
        </p:nvSpPr>
        <p:spPr>
          <a:xfrm>
            <a:off x="2662880" y="469556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46CB0148-0FA2-4744-AEE8-86C299FD28C9}"/>
              </a:ext>
            </a:extLst>
          </p:cNvPr>
          <p:cNvSpPr/>
          <p:nvPr/>
        </p:nvSpPr>
        <p:spPr>
          <a:xfrm>
            <a:off x="1865871" y="455294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10EABF1-1765-4C5B-AAAF-79451F91A2FA}"/>
              </a:ext>
            </a:extLst>
          </p:cNvPr>
          <p:cNvSpPr/>
          <p:nvPr/>
        </p:nvSpPr>
        <p:spPr>
          <a:xfrm>
            <a:off x="3838833" y="163160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Document 48">
            <a:extLst>
              <a:ext uri="{FF2B5EF4-FFF2-40B4-BE49-F238E27FC236}">
                <a16:creationId xmlns:a16="http://schemas.microsoft.com/office/drawing/2014/main" id="{FD77824C-1709-499F-A92C-BA6FECFBE7AD}"/>
              </a:ext>
            </a:extLst>
          </p:cNvPr>
          <p:cNvSpPr/>
          <p:nvPr/>
        </p:nvSpPr>
        <p:spPr>
          <a:xfrm>
            <a:off x="4843847" y="236838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2E4E549B-4A6E-443A-80ED-3D6C02B6A29B}"/>
              </a:ext>
            </a:extLst>
          </p:cNvPr>
          <p:cNvSpPr/>
          <p:nvPr/>
        </p:nvSpPr>
        <p:spPr>
          <a:xfrm>
            <a:off x="3899073" y="234160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695E2FF4-86FC-4109-B7E4-693AED5213D0}"/>
              </a:ext>
            </a:extLst>
          </p:cNvPr>
          <p:cNvSpPr/>
          <p:nvPr/>
        </p:nvSpPr>
        <p:spPr>
          <a:xfrm>
            <a:off x="5542006" y="188131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9AD1D32-C88C-49B6-AF30-451D3A37875E}"/>
              </a:ext>
            </a:extLst>
          </p:cNvPr>
          <p:cNvSpPr/>
          <p:nvPr/>
        </p:nvSpPr>
        <p:spPr>
          <a:xfrm>
            <a:off x="4666735" y="163160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E7EDAEF9-9B8E-4708-A2D2-6BDA4181C056}"/>
              </a:ext>
            </a:extLst>
          </p:cNvPr>
          <p:cNvSpPr/>
          <p:nvPr/>
        </p:nvSpPr>
        <p:spPr>
          <a:xfrm>
            <a:off x="5541486" y="246491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EF46234-DC48-4BDE-9F2B-F11FB1250590}"/>
              </a:ext>
            </a:extLst>
          </p:cNvPr>
          <p:cNvSpPr/>
          <p:nvPr/>
        </p:nvSpPr>
        <p:spPr>
          <a:xfrm>
            <a:off x="5595293" y="133556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E3688E71-A1EE-4E8C-A001-16436FC9C40F}"/>
              </a:ext>
            </a:extLst>
          </p:cNvPr>
          <p:cNvSpPr/>
          <p:nvPr/>
        </p:nvSpPr>
        <p:spPr>
          <a:xfrm>
            <a:off x="3669958" y="368231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680973B6-7872-4FF7-B5D8-0FB176DC0A86}"/>
              </a:ext>
            </a:extLst>
          </p:cNvPr>
          <p:cNvSpPr/>
          <p:nvPr/>
        </p:nvSpPr>
        <p:spPr>
          <a:xfrm>
            <a:off x="3674848" y="418532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DE75B2BF-AD07-427A-9AFF-D79D2DDFD578}"/>
              </a:ext>
            </a:extLst>
          </p:cNvPr>
          <p:cNvSpPr/>
          <p:nvPr/>
        </p:nvSpPr>
        <p:spPr>
          <a:xfrm>
            <a:off x="1258329" y="260985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9CC7A01E-D8F6-4522-852D-A64318A674C9}"/>
              </a:ext>
            </a:extLst>
          </p:cNvPr>
          <p:cNvSpPr/>
          <p:nvPr/>
        </p:nvSpPr>
        <p:spPr>
          <a:xfrm>
            <a:off x="4269262" y="367922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91065A18-6758-4EC1-A850-CBF049FE1A98}"/>
              </a:ext>
            </a:extLst>
          </p:cNvPr>
          <p:cNvSpPr/>
          <p:nvPr/>
        </p:nvSpPr>
        <p:spPr>
          <a:xfrm>
            <a:off x="4269262" y="416526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42F4E2E8-07F9-461C-B431-63A2514818FF}"/>
              </a:ext>
            </a:extLst>
          </p:cNvPr>
          <p:cNvSpPr/>
          <p:nvPr/>
        </p:nvSpPr>
        <p:spPr>
          <a:xfrm>
            <a:off x="4279552" y="4667238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6566549-AE52-4254-8289-0D058BBE4E65}"/>
              </a:ext>
            </a:extLst>
          </p:cNvPr>
          <p:cNvSpPr/>
          <p:nvPr/>
        </p:nvSpPr>
        <p:spPr>
          <a:xfrm>
            <a:off x="4419600" y="204760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5B6141D-21C5-44D4-B26C-3D71411A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2" y="1416608"/>
            <a:ext cx="4071380" cy="29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2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C70977-6A8C-4DF0-8D13-A7C818FD4556}"/>
              </a:ext>
            </a:extLst>
          </p:cNvPr>
          <p:cNvSpPr/>
          <p:nvPr/>
        </p:nvSpPr>
        <p:spPr>
          <a:xfrm>
            <a:off x="172994" y="912346"/>
            <a:ext cx="6005383" cy="56758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42B58C-940D-4A25-9991-FAB4F73A204B}"/>
              </a:ext>
            </a:extLst>
          </p:cNvPr>
          <p:cNvCxnSpPr>
            <a:cxnSpLocks/>
          </p:cNvCxnSpPr>
          <p:nvPr/>
        </p:nvCxnSpPr>
        <p:spPr>
          <a:xfrm>
            <a:off x="469556" y="2537260"/>
            <a:ext cx="2718486" cy="1351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FE49A-2D1D-444B-BC5A-8B7FC14A8BD4}"/>
              </a:ext>
            </a:extLst>
          </p:cNvPr>
          <p:cNvCxnSpPr>
            <a:stCxn id="2" idx="0"/>
          </p:cNvCxnSpPr>
          <p:nvPr/>
        </p:nvCxnSpPr>
        <p:spPr>
          <a:xfrm>
            <a:off x="3175686" y="912346"/>
            <a:ext cx="12356" cy="2975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D16943-04F9-464A-855E-89638B316E68}"/>
              </a:ext>
            </a:extLst>
          </p:cNvPr>
          <p:cNvCxnSpPr>
            <a:cxnSpLocks/>
          </p:cNvCxnSpPr>
          <p:nvPr/>
        </p:nvCxnSpPr>
        <p:spPr>
          <a:xfrm flipH="1">
            <a:off x="3196282" y="2710255"/>
            <a:ext cx="2784387" cy="117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9830C1-63B6-4DEA-8249-970AFE8D1DCD}"/>
              </a:ext>
            </a:extLst>
          </p:cNvPr>
          <p:cNvCxnSpPr>
            <a:stCxn id="2" idx="3"/>
          </p:cNvCxnSpPr>
          <p:nvPr/>
        </p:nvCxnSpPr>
        <p:spPr>
          <a:xfrm flipV="1">
            <a:off x="1052462" y="3888266"/>
            <a:ext cx="2135580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1F41A6-A51C-4163-BB42-D764130D132A}"/>
              </a:ext>
            </a:extLst>
          </p:cNvPr>
          <p:cNvCxnSpPr>
            <a:endCxn id="2" idx="5"/>
          </p:cNvCxnSpPr>
          <p:nvPr/>
        </p:nvCxnSpPr>
        <p:spPr>
          <a:xfrm>
            <a:off x="3188042" y="3888266"/>
            <a:ext cx="2110867" cy="186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38D0-2C4E-4837-B3D2-23DDF3A85606}"/>
              </a:ext>
            </a:extLst>
          </p:cNvPr>
          <p:cNvSpPr txBox="1"/>
          <p:nvPr/>
        </p:nvSpPr>
        <p:spPr>
          <a:xfrm>
            <a:off x="1441621" y="1395802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Keep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59E5D-200B-4CDA-B38F-2E5830324E5B}"/>
              </a:ext>
            </a:extLst>
          </p:cNvPr>
          <p:cNvSpPr txBox="1"/>
          <p:nvPr/>
        </p:nvSpPr>
        <p:spPr>
          <a:xfrm>
            <a:off x="3350743" y="1395801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6B18B-4BCF-4212-BA4F-908349E68286}"/>
              </a:ext>
            </a:extLst>
          </p:cNvPr>
          <p:cNvSpPr txBox="1"/>
          <p:nvPr/>
        </p:nvSpPr>
        <p:spPr>
          <a:xfrm>
            <a:off x="271848" y="3057054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6D8626-4B3A-4507-881A-FCA4018328A5}"/>
              </a:ext>
            </a:extLst>
          </p:cNvPr>
          <p:cNvSpPr txBox="1"/>
          <p:nvPr/>
        </p:nvSpPr>
        <p:spPr>
          <a:xfrm>
            <a:off x="2936788" y="416548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Less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1693D-86A9-4528-AE81-5E6AAA977AA6}"/>
              </a:ext>
            </a:extLst>
          </p:cNvPr>
          <p:cNvSpPr txBox="1"/>
          <p:nvPr/>
        </p:nvSpPr>
        <p:spPr>
          <a:xfrm>
            <a:off x="5566714" y="3160760"/>
            <a:ext cx="827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Start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98626-E7BB-40E3-8312-CA0813E9EA30}"/>
              </a:ext>
            </a:extLst>
          </p:cNvPr>
          <p:cNvSpPr/>
          <p:nvPr/>
        </p:nvSpPr>
        <p:spPr>
          <a:xfrm>
            <a:off x="663144" y="350109"/>
            <a:ext cx="5025082" cy="362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Starfish Retrospective Board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2EF15817-6E23-4C18-B3B7-25E6A5B39B8D}"/>
              </a:ext>
            </a:extLst>
          </p:cNvPr>
          <p:cNvSpPr/>
          <p:nvPr/>
        </p:nvSpPr>
        <p:spPr>
          <a:xfrm>
            <a:off x="1775260" y="203784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1498F8F0-900A-4F43-A098-E961707A8663}"/>
              </a:ext>
            </a:extLst>
          </p:cNvPr>
          <p:cNvSpPr/>
          <p:nvPr/>
        </p:nvSpPr>
        <p:spPr>
          <a:xfrm>
            <a:off x="2120252" y="253726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E69BD509-C5F0-4157-920C-4FD1D407EC64}"/>
              </a:ext>
            </a:extLst>
          </p:cNvPr>
          <p:cNvSpPr/>
          <p:nvPr/>
        </p:nvSpPr>
        <p:spPr>
          <a:xfrm>
            <a:off x="1064744" y="211570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0747B086-C682-4352-8CE9-661AD8DCD9FF}"/>
              </a:ext>
            </a:extLst>
          </p:cNvPr>
          <p:cNvSpPr/>
          <p:nvPr/>
        </p:nvSpPr>
        <p:spPr>
          <a:xfrm>
            <a:off x="679700" y="3603433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0A262992-251C-4290-8087-C41E38E3AB0E}"/>
              </a:ext>
            </a:extLst>
          </p:cNvPr>
          <p:cNvSpPr/>
          <p:nvPr/>
        </p:nvSpPr>
        <p:spPr>
          <a:xfrm>
            <a:off x="1284117" y="430397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23E58287-37FE-44E5-9F28-333A4DF09F3B}"/>
              </a:ext>
            </a:extLst>
          </p:cNvPr>
          <p:cNvSpPr/>
          <p:nvPr/>
        </p:nvSpPr>
        <p:spPr>
          <a:xfrm>
            <a:off x="3313595" y="18514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4CF2D9B2-DB19-433E-AD0F-A674DDE77D83}"/>
              </a:ext>
            </a:extLst>
          </p:cNvPr>
          <p:cNvSpPr/>
          <p:nvPr/>
        </p:nvSpPr>
        <p:spPr>
          <a:xfrm>
            <a:off x="4098331" y="1670229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8976AD7D-2427-4A52-9D5D-3DE6E2772809}"/>
              </a:ext>
            </a:extLst>
          </p:cNvPr>
          <p:cNvSpPr/>
          <p:nvPr/>
        </p:nvSpPr>
        <p:spPr>
          <a:xfrm>
            <a:off x="4121968" y="2710255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39C66A46-DB99-4FFC-9C7B-51ABCF875BF6}"/>
              </a:ext>
            </a:extLst>
          </p:cNvPr>
          <p:cNvSpPr/>
          <p:nvPr/>
        </p:nvSpPr>
        <p:spPr>
          <a:xfrm>
            <a:off x="3736924" y="2270162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6387BE77-51B0-4A7D-9E69-171BDF6423B5}"/>
              </a:ext>
            </a:extLst>
          </p:cNvPr>
          <p:cNvSpPr/>
          <p:nvPr/>
        </p:nvSpPr>
        <p:spPr>
          <a:xfrm>
            <a:off x="3941804" y="368849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0F1E9028-8B65-4884-AD5A-BFBD83FD45C0}"/>
              </a:ext>
            </a:extLst>
          </p:cNvPr>
          <p:cNvSpPr/>
          <p:nvPr/>
        </p:nvSpPr>
        <p:spPr>
          <a:xfrm>
            <a:off x="4830496" y="335362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E6A1D8F5-5820-4300-9647-0AB0A085E780}"/>
              </a:ext>
            </a:extLst>
          </p:cNvPr>
          <p:cNvSpPr/>
          <p:nvPr/>
        </p:nvSpPr>
        <p:spPr>
          <a:xfrm>
            <a:off x="4829352" y="4485211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DC9403C7-5FA3-4392-BFCA-426919F7E6F7}"/>
              </a:ext>
            </a:extLst>
          </p:cNvPr>
          <p:cNvSpPr/>
          <p:nvPr/>
        </p:nvSpPr>
        <p:spPr>
          <a:xfrm>
            <a:off x="4525171" y="4036657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4C4428E4-48A9-4FF9-B3C4-6001CDB48D2D}"/>
              </a:ext>
            </a:extLst>
          </p:cNvPr>
          <p:cNvSpPr/>
          <p:nvPr/>
        </p:nvSpPr>
        <p:spPr>
          <a:xfrm>
            <a:off x="2614522" y="469454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E124A6-A243-45AD-8310-A59545EE0D9A}"/>
              </a:ext>
            </a:extLst>
          </p:cNvPr>
          <p:cNvSpPr/>
          <p:nvPr/>
        </p:nvSpPr>
        <p:spPr>
          <a:xfrm>
            <a:off x="3205598" y="5099734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5A13D383-6D34-485C-B401-59C8D92C687B}"/>
              </a:ext>
            </a:extLst>
          </p:cNvPr>
          <p:cNvSpPr/>
          <p:nvPr/>
        </p:nvSpPr>
        <p:spPr>
          <a:xfrm>
            <a:off x="2311629" y="5513180"/>
            <a:ext cx="494270" cy="362465"/>
          </a:xfrm>
          <a:prstGeom prst="flowChartDocumen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10D936B-F1C9-4C94-BFCD-8D27147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59" y="557946"/>
            <a:ext cx="3666446" cy="3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7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28E1A-6499-4E21-8ECA-EBB288CC76DB}"/>
              </a:ext>
            </a:extLst>
          </p:cNvPr>
          <p:cNvSpPr/>
          <p:nvPr/>
        </p:nvSpPr>
        <p:spPr>
          <a:xfrm>
            <a:off x="3560356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10615A-FB0B-4788-B760-2038AE6F7B58}"/>
              </a:ext>
            </a:extLst>
          </p:cNvPr>
          <p:cNvCxnSpPr>
            <a:cxnSpLocks/>
          </p:cNvCxnSpPr>
          <p:nvPr/>
        </p:nvCxnSpPr>
        <p:spPr>
          <a:xfrm>
            <a:off x="3468132" y="1233377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CD544-6697-401F-BD7E-BF875035B12F}"/>
              </a:ext>
            </a:extLst>
          </p:cNvPr>
          <p:cNvCxnSpPr>
            <a:cxnSpLocks/>
          </p:cNvCxnSpPr>
          <p:nvPr/>
        </p:nvCxnSpPr>
        <p:spPr>
          <a:xfrm>
            <a:off x="3468132" y="2661684"/>
            <a:ext cx="805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151B7C-66DA-4642-9256-C001C2AD4C3C}"/>
              </a:ext>
            </a:extLst>
          </p:cNvPr>
          <p:cNvCxnSpPr>
            <a:cxnSpLocks/>
          </p:cNvCxnSpPr>
          <p:nvPr/>
        </p:nvCxnSpPr>
        <p:spPr>
          <a:xfrm>
            <a:off x="3468132" y="4143154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20683-280C-4706-BD4B-66BEBD440A2A}"/>
              </a:ext>
            </a:extLst>
          </p:cNvPr>
          <p:cNvCxnSpPr>
            <a:cxnSpLocks/>
          </p:cNvCxnSpPr>
          <p:nvPr/>
        </p:nvCxnSpPr>
        <p:spPr>
          <a:xfrm>
            <a:off x="3468132" y="5567917"/>
            <a:ext cx="7979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2" y="4638815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1595450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205786" y="325125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58B79-8178-4671-A574-7D68F9512F68}"/>
              </a:ext>
            </a:extLst>
          </p:cNvPr>
          <p:cNvSpPr txBox="1"/>
          <p:nvPr/>
        </p:nvSpPr>
        <p:spPr>
          <a:xfrm>
            <a:off x="93088" y="2129607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Shelly, CFO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AC591A-57F8-4DA8-AA43-3B2AFDBE10DF}"/>
              </a:ext>
            </a:extLst>
          </p:cNvPr>
          <p:cNvSpPr txBox="1"/>
          <p:nvPr/>
        </p:nvSpPr>
        <p:spPr>
          <a:xfrm>
            <a:off x="93089" y="3782896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Mary, 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5CB6F-ABC7-42B6-8C1D-2665B5D3835F}"/>
              </a:ext>
            </a:extLst>
          </p:cNvPr>
          <p:cNvSpPr txBox="1"/>
          <p:nvPr/>
        </p:nvSpPr>
        <p:spPr>
          <a:xfrm>
            <a:off x="93087" y="5164772"/>
            <a:ext cx="774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CMO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E14766-08D0-4E84-A847-F42FFD150823}"/>
              </a:ext>
            </a:extLst>
          </p:cNvPr>
          <p:cNvSpPr/>
          <p:nvPr/>
        </p:nvSpPr>
        <p:spPr>
          <a:xfrm>
            <a:off x="878480" y="634314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 Alignment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BCD539-AD36-4CDB-95E0-999A4F9A32C2}"/>
              </a:ext>
            </a:extLst>
          </p:cNvPr>
          <p:cNvSpPr/>
          <p:nvPr/>
        </p:nvSpPr>
        <p:spPr>
          <a:xfrm>
            <a:off x="2093561" y="630330"/>
            <a:ext cx="1079825" cy="4010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Relationship Goal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01E07C-1CCD-445B-BBEA-F79F4E68D8CD}"/>
              </a:ext>
            </a:extLst>
          </p:cNvPr>
          <p:cNvSpPr/>
          <p:nvPr/>
        </p:nvSpPr>
        <p:spPr>
          <a:xfrm>
            <a:off x="6054852" y="638972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5BBB-A19B-44A2-BE35-B29ACCBBE093}"/>
              </a:ext>
            </a:extLst>
          </p:cNvPr>
          <p:cNvSpPr/>
          <p:nvPr/>
        </p:nvSpPr>
        <p:spPr>
          <a:xfrm>
            <a:off x="8549349" y="630330"/>
            <a:ext cx="1413458" cy="401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Week 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8AF627-1A98-4B5E-BE47-9DB3C8A8F74E}"/>
              </a:ext>
            </a:extLst>
          </p:cNvPr>
          <p:cNvCxnSpPr>
            <a:cxnSpLocks/>
          </p:cNvCxnSpPr>
          <p:nvPr/>
        </p:nvCxnSpPr>
        <p:spPr>
          <a:xfrm>
            <a:off x="878480" y="123337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A7663C-E390-40E1-8B23-7CA313E31BC6}"/>
              </a:ext>
            </a:extLst>
          </p:cNvPr>
          <p:cNvCxnSpPr>
            <a:cxnSpLocks/>
          </p:cNvCxnSpPr>
          <p:nvPr/>
        </p:nvCxnSpPr>
        <p:spPr>
          <a:xfrm>
            <a:off x="878480" y="2661684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A2B2E0-E42F-468C-AFA8-8701B801F8E5}"/>
              </a:ext>
            </a:extLst>
          </p:cNvPr>
          <p:cNvCxnSpPr>
            <a:cxnSpLocks/>
          </p:cNvCxnSpPr>
          <p:nvPr/>
        </p:nvCxnSpPr>
        <p:spPr>
          <a:xfrm>
            <a:off x="991174" y="4143154"/>
            <a:ext cx="20226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CEE8D2-060B-4B0C-8126-1C3FFD31656F}"/>
              </a:ext>
            </a:extLst>
          </p:cNvPr>
          <p:cNvCxnSpPr>
            <a:cxnSpLocks/>
          </p:cNvCxnSpPr>
          <p:nvPr/>
        </p:nvCxnSpPr>
        <p:spPr>
          <a:xfrm>
            <a:off x="878480" y="5567917"/>
            <a:ext cx="2135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B6DE66B7-687C-49E7-AC9B-79076E29BB4E}"/>
              </a:ext>
            </a:extLst>
          </p:cNvPr>
          <p:cNvSpPr/>
          <p:nvPr/>
        </p:nvSpPr>
        <p:spPr>
          <a:xfrm>
            <a:off x="991174" y="4297723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Digital Experience Platform</a:t>
            </a:r>
          </a:p>
        </p:txBody>
      </p:sp>
      <p:sp>
        <p:nvSpPr>
          <p:cNvPr id="51" name="Flowchart: Card 50">
            <a:extLst>
              <a:ext uri="{FF2B5EF4-FFF2-40B4-BE49-F238E27FC236}">
                <a16:creationId xmlns:a16="http://schemas.microsoft.com/office/drawing/2014/main" id="{EB02CAB9-D8BA-489D-9FFC-87B7A4EA3B84}"/>
              </a:ext>
            </a:extLst>
          </p:cNvPr>
          <p:cNvSpPr/>
          <p:nvPr/>
        </p:nvSpPr>
        <p:spPr>
          <a:xfrm>
            <a:off x="3468132" y="4290303"/>
            <a:ext cx="988538" cy="53648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visits on LI and requests to connect</a:t>
            </a: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924E958E-2274-42F2-928B-CC6DB6EC2E6B}"/>
              </a:ext>
            </a:extLst>
          </p:cNvPr>
          <p:cNvSpPr/>
          <p:nvPr/>
        </p:nvSpPr>
        <p:spPr>
          <a:xfrm>
            <a:off x="422160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 Digital Transformation Whitepaper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3C39D7-45DC-47CF-A529-6D39D11007C4}"/>
              </a:ext>
            </a:extLst>
          </p:cNvPr>
          <p:cNvCxnSpPr>
            <a:cxnSpLocks/>
            <a:stCxn id="51" idx="2"/>
            <a:endCxn id="53" idx="1"/>
          </p:cNvCxnSpPr>
          <p:nvPr/>
        </p:nvCxnSpPr>
        <p:spPr>
          <a:xfrm rot="16200000" flipH="1">
            <a:off x="3906719" y="4882465"/>
            <a:ext cx="370567" cy="259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Flowchart: Card 70">
            <a:extLst>
              <a:ext uri="{FF2B5EF4-FFF2-40B4-BE49-F238E27FC236}">
                <a16:creationId xmlns:a16="http://schemas.microsoft.com/office/drawing/2014/main" id="{2B91189C-89F8-426A-AC27-82C7BDBC6BBE}"/>
              </a:ext>
            </a:extLst>
          </p:cNvPr>
          <p:cNvSpPr/>
          <p:nvPr/>
        </p:nvSpPr>
        <p:spPr>
          <a:xfrm>
            <a:off x="6096000" y="4245482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Digital trends</a:t>
            </a:r>
          </a:p>
        </p:txBody>
      </p:sp>
      <p:sp>
        <p:nvSpPr>
          <p:cNvPr id="73" name="Flowchart: Card 72">
            <a:extLst>
              <a:ext uri="{FF2B5EF4-FFF2-40B4-BE49-F238E27FC236}">
                <a16:creationId xmlns:a16="http://schemas.microsoft.com/office/drawing/2014/main" id="{93AC6E78-F997-4C3C-929E-602063C945DB}"/>
              </a:ext>
            </a:extLst>
          </p:cNvPr>
          <p:cNvSpPr/>
          <p:nvPr/>
        </p:nvSpPr>
        <p:spPr>
          <a:xfrm>
            <a:off x="6737123" y="4929110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invites to webinar about digital exp platform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812DA8A-BB7C-43A3-BE61-32670094B95A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6200000" flipH="1">
            <a:off x="6456002" y="4916229"/>
            <a:ext cx="415388" cy="146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Flowchart: Card 97">
            <a:extLst>
              <a:ext uri="{FF2B5EF4-FFF2-40B4-BE49-F238E27FC236}">
                <a16:creationId xmlns:a16="http://schemas.microsoft.com/office/drawing/2014/main" id="{F2670D24-B309-4693-A047-53EC925D2581}"/>
              </a:ext>
            </a:extLst>
          </p:cNvPr>
          <p:cNvSpPr/>
          <p:nvPr/>
        </p:nvSpPr>
        <p:spPr>
          <a:xfrm>
            <a:off x="8605584" y="4243661"/>
            <a:ext cx="1116515" cy="536480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CMO attends webinar</a:t>
            </a:r>
          </a:p>
        </p:txBody>
      </p:sp>
      <p:sp>
        <p:nvSpPr>
          <p:cNvPr id="100" name="Flowchart: Card 99">
            <a:extLst>
              <a:ext uri="{FF2B5EF4-FFF2-40B4-BE49-F238E27FC236}">
                <a16:creationId xmlns:a16="http://schemas.microsoft.com/office/drawing/2014/main" id="{9E434993-D16F-47FE-A2BC-BFCF6E7C9457}"/>
              </a:ext>
            </a:extLst>
          </p:cNvPr>
          <p:cNvSpPr/>
          <p:nvPr/>
        </p:nvSpPr>
        <p:spPr>
          <a:xfrm>
            <a:off x="9722099" y="4907069"/>
            <a:ext cx="988538" cy="536478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introduces DXP SME via email </a:t>
            </a:r>
          </a:p>
        </p:txBody>
      </p:sp>
      <p:sp>
        <p:nvSpPr>
          <p:cNvPr id="102" name="Flowchart: Card 101">
            <a:extLst>
              <a:ext uri="{FF2B5EF4-FFF2-40B4-BE49-F238E27FC236}">
                <a16:creationId xmlns:a16="http://schemas.microsoft.com/office/drawing/2014/main" id="{891E8C17-FB90-46EA-8520-0324A948CD31}"/>
              </a:ext>
            </a:extLst>
          </p:cNvPr>
          <p:cNvSpPr/>
          <p:nvPr/>
        </p:nvSpPr>
        <p:spPr>
          <a:xfrm>
            <a:off x="10953262" y="4907069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and asks for meeting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043F73D-623B-4C53-8075-4D46C0898450}"/>
              </a:ext>
            </a:extLst>
          </p:cNvPr>
          <p:cNvCxnSpPr>
            <a:cxnSpLocks/>
            <a:stCxn id="98" idx="2"/>
            <a:endCxn id="100" idx="1"/>
          </p:cNvCxnSpPr>
          <p:nvPr/>
        </p:nvCxnSpPr>
        <p:spPr>
          <a:xfrm rot="16200000" flipH="1">
            <a:off x="9245387" y="4698595"/>
            <a:ext cx="395167" cy="558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FB9B96-437D-47E6-B9EF-914105B23EF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0710637" y="5175308"/>
            <a:ext cx="24262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Flowchart: Card 111">
            <a:extLst>
              <a:ext uri="{FF2B5EF4-FFF2-40B4-BE49-F238E27FC236}">
                <a16:creationId xmlns:a16="http://schemas.microsoft.com/office/drawing/2014/main" id="{016802E5-C5FA-4DB2-BAB8-2B71A895D296}"/>
              </a:ext>
            </a:extLst>
          </p:cNvPr>
          <p:cNvSpPr/>
          <p:nvPr/>
        </p:nvSpPr>
        <p:spPr>
          <a:xfrm>
            <a:off x="1006500" y="4945569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listening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57470F0-5650-4248-837B-C2731733ED6A}"/>
              </a:ext>
            </a:extLst>
          </p:cNvPr>
          <p:cNvCxnSpPr>
            <a:cxnSpLocks/>
          </p:cNvCxnSpPr>
          <p:nvPr/>
        </p:nvCxnSpPr>
        <p:spPr>
          <a:xfrm>
            <a:off x="3240407" y="1390542"/>
            <a:ext cx="0" cy="39833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0" name="Flowchart: Card 119">
            <a:extLst>
              <a:ext uri="{FF2B5EF4-FFF2-40B4-BE49-F238E27FC236}">
                <a16:creationId xmlns:a16="http://schemas.microsoft.com/office/drawing/2014/main" id="{5034D586-CD96-461C-8807-ADD65CB97AF0}"/>
              </a:ext>
            </a:extLst>
          </p:cNvPr>
          <p:cNvSpPr/>
          <p:nvPr/>
        </p:nvSpPr>
        <p:spPr>
          <a:xfrm>
            <a:off x="2163270" y="430888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Establish relationship</a:t>
            </a:r>
          </a:p>
        </p:txBody>
      </p:sp>
      <p:sp>
        <p:nvSpPr>
          <p:cNvPr id="122" name="Flowchart: Card 121">
            <a:extLst>
              <a:ext uri="{FF2B5EF4-FFF2-40B4-BE49-F238E27FC236}">
                <a16:creationId xmlns:a16="http://schemas.microsoft.com/office/drawing/2014/main" id="{64644788-B993-4868-9C96-0B75ABA9C000}"/>
              </a:ext>
            </a:extLst>
          </p:cNvPr>
          <p:cNvSpPr/>
          <p:nvPr/>
        </p:nvSpPr>
        <p:spPr>
          <a:xfrm>
            <a:off x="1006500" y="2759887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Cloud transformation</a:t>
            </a:r>
          </a:p>
        </p:txBody>
      </p:sp>
      <p:sp>
        <p:nvSpPr>
          <p:cNvPr id="124" name="Flowchart: Card 123">
            <a:extLst>
              <a:ext uri="{FF2B5EF4-FFF2-40B4-BE49-F238E27FC236}">
                <a16:creationId xmlns:a16="http://schemas.microsoft.com/office/drawing/2014/main" id="{AB090D96-3575-4DCC-B4D3-E33AED9B6E08}"/>
              </a:ext>
            </a:extLst>
          </p:cNvPr>
          <p:cNvSpPr/>
          <p:nvPr/>
        </p:nvSpPr>
        <p:spPr>
          <a:xfrm>
            <a:off x="1006500" y="330131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Modern workplace</a:t>
            </a:r>
          </a:p>
        </p:txBody>
      </p:sp>
      <p:sp>
        <p:nvSpPr>
          <p:cNvPr id="126" name="Flowchart: Card 125">
            <a:extLst>
              <a:ext uri="{FF2B5EF4-FFF2-40B4-BE49-F238E27FC236}">
                <a16:creationId xmlns:a16="http://schemas.microsoft.com/office/drawing/2014/main" id="{92C7F9AC-C782-4AFA-8131-5C26E77D602C}"/>
              </a:ext>
            </a:extLst>
          </p:cNvPr>
          <p:cNvSpPr/>
          <p:nvPr/>
        </p:nvSpPr>
        <p:spPr>
          <a:xfrm>
            <a:off x="2123453" y="276732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Sustain / Leverage relationship</a:t>
            </a:r>
          </a:p>
        </p:txBody>
      </p:sp>
      <p:sp>
        <p:nvSpPr>
          <p:cNvPr id="128" name="Flowchart: Card 127">
            <a:extLst>
              <a:ext uri="{FF2B5EF4-FFF2-40B4-BE49-F238E27FC236}">
                <a16:creationId xmlns:a16="http://schemas.microsoft.com/office/drawing/2014/main" id="{EEF3BD3A-4A02-4B8A-A420-F731F29839D9}"/>
              </a:ext>
            </a:extLst>
          </p:cNvPr>
          <p:cNvSpPr/>
          <p:nvPr/>
        </p:nvSpPr>
        <p:spPr>
          <a:xfrm>
            <a:off x="2188899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Mature relationship</a:t>
            </a:r>
          </a:p>
        </p:txBody>
      </p:sp>
      <p:sp>
        <p:nvSpPr>
          <p:cNvPr id="130" name="Flowchart: Card 129">
            <a:extLst>
              <a:ext uri="{FF2B5EF4-FFF2-40B4-BE49-F238E27FC236}">
                <a16:creationId xmlns:a16="http://schemas.microsoft.com/office/drawing/2014/main" id="{FB1FC3F3-40DC-4F7D-AFDF-4F32467E0BD2}"/>
              </a:ext>
            </a:extLst>
          </p:cNvPr>
          <p:cNvSpPr/>
          <p:nvPr/>
        </p:nvSpPr>
        <p:spPr>
          <a:xfrm>
            <a:off x="1006500" y="1381272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Finance transformation</a:t>
            </a:r>
          </a:p>
        </p:txBody>
      </p:sp>
      <p:sp>
        <p:nvSpPr>
          <p:cNvPr id="132" name="Flowchart: Card 131">
            <a:extLst>
              <a:ext uri="{FF2B5EF4-FFF2-40B4-BE49-F238E27FC236}">
                <a16:creationId xmlns:a16="http://schemas.microsoft.com/office/drawing/2014/main" id="{B63C82D0-40F4-4251-A5CA-C6530E447C75}"/>
              </a:ext>
            </a:extLst>
          </p:cNvPr>
          <p:cNvSpPr/>
          <p:nvPr/>
        </p:nvSpPr>
        <p:spPr>
          <a:xfrm>
            <a:off x="1009974" y="1930325"/>
            <a:ext cx="823784" cy="428355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Insights</a:t>
            </a:r>
          </a:p>
        </p:txBody>
      </p:sp>
      <p:sp>
        <p:nvSpPr>
          <p:cNvPr id="135" name="Flowchart: Card 134">
            <a:extLst>
              <a:ext uri="{FF2B5EF4-FFF2-40B4-BE49-F238E27FC236}">
                <a16:creationId xmlns:a16="http://schemas.microsoft.com/office/drawing/2014/main" id="{02241F45-194D-41E1-9787-511528B91568}"/>
              </a:ext>
            </a:extLst>
          </p:cNvPr>
          <p:cNvSpPr/>
          <p:nvPr/>
        </p:nvSpPr>
        <p:spPr>
          <a:xfrm>
            <a:off x="3467027" y="2759886"/>
            <a:ext cx="1116515" cy="59730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Success </a:t>
            </a:r>
            <a:r>
              <a:rPr lang="en-US" sz="800" dirty="0" err="1"/>
              <a:t>Mgr</a:t>
            </a:r>
            <a:r>
              <a:rPr lang="en-US" sz="800" dirty="0"/>
              <a:t> invites staff to free cloud architecture training</a:t>
            </a:r>
          </a:p>
        </p:txBody>
      </p:sp>
      <p:sp>
        <p:nvSpPr>
          <p:cNvPr id="137" name="Flowchart: Card 136">
            <a:extLst>
              <a:ext uri="{FF2B5EF4-FFF2-40B4-BE49-F238E27FC236}">
                <a16:creationId xmlns:a16="http://schemas.microsoft.com/office/drawing/2014/main" id="{0EA67798-93B0-4767-9ADD-BF300462E201}"/>
              </a:ext>
            </a:extLst>
          </p:cNvPr>
          <p:cNvSpPr/>
          <p:nvPr/>
        </p:nvSpPr>
        <p:spPr>
          <a:xfrm>
            <a:off x="6169427" y="2796884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conducts monthly 1:1 meeting</a:t>
            </a:r>
          </a:p>
        </p:txBody>
      </p:sp>
      <p:sp>
        <p:nvSpPr>
          <p:cNvPr id="139" name="Flowchart: Card 138">
            <a:extLst>
              <a:ext uri="{FF2B5EF4-FFF2-40B4-BE49-F238E27FC236}">
                <a16:creationId xmlns:a16="http://schemas.microsoft.com/office/drawing/2014/main" id="{1FA4A226-55E3-4E69-9389-9628568875AC}"/>
              </a:ext>
            </a:extLst>
          </p:cNvPr>
          <p:cNvSpPr/>
          <p:nvPr/>
        </p:nvSpPr>
        <p:spPr>
          <a:xfrm>
            <a:off x="7000633" y="3447081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emails research report on Cloud trends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2DD5E9C-CB93-4869-89A0-276ADD7DA6F5}"/>
              </a:ext>
            </a:extLst>
          </p:cNvPr>
          <p:cNvCxnSpPr>
            <a:stCxn id="137" idx="2"/>
            <a:endCxn id="139" idx="1"/>
          </p:cNvCxnSpPr>
          <p:nvPr/>
        </p:nvCxnSpPr>
        <p:spPr>
          <a:xfrm rot="16200000" flipH="1">
            <a:off x="6641186" y="3355873"/>
            <a:ext cx="381957" cy="33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" name="Flowchart: Card 142">
            <a:extLst>
              <a:ext uri="{FF2B5EF4-FFF2-40B4-BE49-F238E27FC236}">
                <a16:creationId xmlns:a16="http://schemas.microsoft.com/office/drawing/2014/main" id="{F1A46B88-D3AD-4878-A52E-9F199E327340}"/>
              </a:ext>
            </a:extLst>
          </p:cNvPr>
          <p:cNvSpPr/>
          <p:nvPr/>
        </p:nvSpPr>
        <p:spPr>
          <a:xfrm>
            <a:off x="8669572" y="279505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Acct Exec calls to set up cloud envisioning session</a:t>
            </a:r>
          </a:p>
        </p:txBody>
      </p:sp>
      <p:sp>
        <p:nvSpPr>
          <p:cNvPr id="145" name="Flowchart: Card 144">
            <a:extLst>
              <a:ext uri="{FF2B5EF4-FFF2-40B4-BE49-F238E27FC236}">
                <a16:creationId xmlns:a16="http://schemas.microsoft.com/office/drawing/2014/main" id="{0AFCB1AA-0353-4DC5-9A84-9FE55F6718B8}"/>
              </a:ext>
            </a:extLst>
          </p:cNvPr>
          <p:cNvSpPr/>
          <p:nvPr/>
        </p:nvSpPr>
        <p:spPr>
          <a:xfrm>
            <a:off x="3524334" y="1384070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to discuss ERP plans</a:t>
            </a:r>
          </a:p>
        </p:txBody>
      </p:sp>
      <p:sp>
        <p:nvSpPr>
          <p:cNvPr id="147" name="Flowchart: Card 146">
            <a:extLst>
              <a:ext uri="{FF2B5EF4-FFF2-40B4-BE49-F238E27FC236}">
                <a16:creationId xmlns:a16="http://schemas.microsoft.com/office/drawing/2014/main" id="{C051F07A-FE26-4DA3-B6F8-93CB57A796DA}"/>
              </a:ext>
            </a:extLst>
          </p:cNvPr>
          <p:cNvSpPr/>
          <p:nvPr/>
        </p:nvSpPr>
        <p:spPr>
          <a:xfrm>
            <a:off x="6169427" y="1391415"/>
            <a:ext cx="988538" cy="536480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conducts ERP data insights session</a:t>
            </a:r>
          </a:p>
        </p:txBody>
      </p:sp>
      <p:sp>
        <p:nvSpPr>
          <p:cNvPr id="149" name="Flowchart: Card 148">
            <a:extLst>
              <a:ext uri="{FF2B5EF4-FFF2-40B4-BE49-F238E27FC236}">
                <a16:creationId xmlns:a16="http://schemas.microsoft.com/office/drawing/2014/main" id="{06E44747-8EFC-47AC-B5EA-D2E757B11534}"/>
              </a:ext>
            </a:extLst>
          </p:cNvPr>
          <p:cNvSpPr/>
          <p:nvPr/>
        </p:nvSpPr>
        <p:spPr>
          <a:xfrm>
            <a:off x="6963562" y="2049550"/>
            <a:ext cx="988538" cy="536480"/>
          </a:xfrm>
          <a:prstGeom prst="flowChartPunchedCar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emails Whitepaper on data insights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A8D4652-A45F-4FCD-BA98-F4129313A0E4}"/>
              </a:ext>
            </a:extLst>
          </p:cNvPr>
          <p:cNvCxnSpPr>
            <a:stCxn id="147" idx="2"/>
            <a:endCxn id="149" idx="1"/>
          </p:cNvCxnSpPr>
          <p:nvPr/>
        </p:nvCxnSpPr>
        <p:spPr>
          <a:xfrm rot="16200000" flipH="1">
            <a:off x="6618682" y="1972909"/>
            <a:ext cx="389895" cy="29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Flowchart: Card 152">
            <a:extLst>
              <a:ext uri="{FF2B5EF4-FFF2-40B4-BE49-F238E27FC236}">
                <a16:creationId xmlns:a16="http://schemas.microsoft.com/office/drawing/2014/main" id="{22C38E02-3863-4E2C-B868-995DD54E9FAD}"/>
              </a:ext>
            </a:extLst>
          </p:cNvPr>
          <p:cNvSpPr/>
          <p:nvPr/>
        </p:nvSpPr>
        <p:spPr>
          <a:xfrm>
            <a:off x="8614024" y="1386905"/>
            <a:ext cx="988538" cy="536480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ERP lead calls establish monthly meeting</a:t>
            </a:r>
          </a:p>
        </p:txBody>
      </p:sp>
      <p:sp>
        <p:nvSpPr>
          <p:cNvPr id="155" name="Freeform 37">
            <a:extLst>
              <a:ext uri="{FF2B5EF4-FFF2-40B4-BE49-F238E27FC236}">
                <a16:creationId xmlns:a16="http://schemas.microsoft.com/office/drawing/2014/main" id="{B6C725C4-B8C9-4B97-AE6A-8486014CBBF8}"/>
              </a:ext>
            </a:extLst>
          </p:cNvPr>
          <p:cNvSpPr>
            <a:spLocks noEditPoints="1"/>
          </p:cNvSpPr>
          <p:nvPr/>
        </p:nvSpPr>
        <p:spPr bwMode="auto">
          <a:xfrm>
            <a:off x="1213639" y="6097811"/>
            <a:ext cx="414725" cy="395584"/>
          </a:xfrm>
          <a:custGeom>
            <a:avLst/>
            <a:gdLst>
              <a:gd name="T0" fmla="*/ 258 w 264"/>
              <a:gd name="T1" fmla="*/ 251 h 251"/>
              <a:gd name="T2" fmla="*/ 198 w 264"/>
              <a:gd name="T3" fmla="*/ 251 h 251"/>
              <a:gd name="T4" fmla="*/ 192 w 264"/>
              <a:gd name="T5" fmla="*/ 245 h 251"/>
              <a:gd name="T6" fmla="*/ 192 w 264"/>
              <a:gd name="T7" fmla="*/ 161 h 251"/>
              <a:gd name="T8" fmla="*/ 174 w 264"/>
              <a:gd name="T9" fmla="*/ 143 h 251"/>
              <a:gd name="T10" fmla="*/ 156 w 264"/>
              <a:gd name="T11" fmla="*/ 161 h 251"/>
              <a:gd name="T12" fmla="*/ 156 w 264"/>
              <a:gd name="T13" fmla="*/ 245 h 251"/>
              <a:gd name="T14" fmla="*/ 150 w 264"/>
              <a:gd name="T15" fmla="*/ 251 h 251"/>
              <a:gd name="T16" fmla="*/ 90 w 264"/>
              <a:gd name="T17" fmla="*/ 251 h 251"/>
              <a:gd name="T18" fmla="*/ 86 w 264"/>
              <a:gd name="T19" fmla="*/ 249 h 251"/>
              <a:gd name="T20" fmla="*/ 84 w 264"/>
              <a:gd name="T21" fmla="*/ 245 h 251"/>
              <a:gd name="T22" fmla="*/ 84 w 264"/>
              <a:gd name="T23" fmla="*/ 89 h 251"/>
              <a:gd name="T24" fmla="*/ 86 w 264"/>
              <a:gd name="T25" fmla="*/ 85 h 251"/>
              <a:gd name="T26" fmla="*/ 90 w 264"/>
              <a:gd name="T27" fmla="*/ 83 h 251"/>
              <a:gd name="T28" fmla="*/ 150 w 264"/>
              <a:gd name="T29" fmla="*/ 83 h 251"/>
              <a:gd name="T30" fmla="*/ 156 w 264"/>
              <a:gd name="T31" fmla="*/ 89 h 251"/>
              <a:gd name="T32" fmla="*/ 156 w 264"/>
              <a:gd name="T33" fmla="*/ 95 h 251"/>
              <a:gd name="T34" fmla="*/ 198 w 264"/>
              <a:gd name="T35" fmla="*/ 83 h 251"/>
              <a:gd name="T36" fmla="*/ 264 w 264"/>
              <a:gd name="T37" fmla="*/ 165 h 251"/>
              <a:gd name="T38" fmla="*/ 264 w 264"/>
              <a:gd name="T39" fmla="*/ 245 h 251"/>
              <a:gd name="T40" fmla="*/ 258 w 264"/>
              <a:gd name="T41" fmla="*/ 251 h 251"/>
              <a:gd name="T42" fmla="*/ 204 w 264"/>
              <a:gd name="T43" fmla="*/ 239 h 251"/>
              <a:gd name="T44" fmla="*/ 252 w 264"/>
              <a:gd name="T45" fmla="*/ 239 h 251"/>
              <a:gd name="T46" fmla="*/ 252 w 264"/>
              <a:gd name="T47" fmla="*/ 165 h 251"/>
              <a:gd name="T48" fmla="*/ 198 w 264"/>
              <a:gd name="T49" fmla="*/ 95 h 251"/>
              <a:gd name="T50" fmla="*/ 154 w 264"/>
              <a:gd name="T51" fmla="*/ 111 h 251"/>
              <a:gd name="T52" fmla="*/ 148 w 264"/>
              <a:gd name="T53" fmla="*/ 112 h 251"/>
              <a:gd name="T54" fmla="*/ 144 w 264"/>
              <a:gd name="T55" fmla="*/ 107 h 251"/>
              <a:gd name="T56" fmla="*/ 144 w 264"/>
              <a:gd name="T57" fmla="*/ 95 h 251"/>
              <a:gd name="T58" fmla="*/ 97 w 264"/>
              <a:gd name="T59" fmla="*/ 95 h 251"/>
              <a:gd name="T60" fmla="*/ 96 w 264"/>
              <a:gd name="T61" fmla="*/ 239 h 251"/>
              <a:gd name="T62" fmla="*/ 144 w 264"/>
              <a:gd name="T63" fmla="*/ 239 h 251"/>
              <a:gd name="T64" fmla="*/ 144 w 264"/>
              <a:gd name="T65" fmla="*/ 161 h 251"/>
              <a:gd name="T66" fmla="*/ 174 w 264"/>
              <a:gd name="T67" fmla="*/ 131 h 251"/>
              <a:gd name="T68" fmla="*/ 204 w 264"/>
              <a:gd name="T69" fmla="*/ 161 h 251"/>
              <a:gd name="T70" fmla="*/ 204 w 264"/>
              <a:gd name="T71" fmla="*/ 239 h 251"/>
              <a:gd name="T72" fmla="*/ 66 w 264"/>
              <a:gd name="T73" fmla="*/ 251 h 251"/>
              <a:gd name="T74" fmla="*/ 6 w 264"/>
              <a:gd name="T75" fmla="*/ 251 h 251"/>
              <a:gd name="T76" fmla="*/ 0 w 264"/>
              <a:gd name="T77" fmla="*/ 245 h 251"/>
              <a:gd name="T78" fmla="*/ 0 w 264"/>
              <a:gd name="T79" fmla="*/ 89 h 251"/>
              <a:gd name="T80" fmla="*/ 6 w 264"/>
              <a:gd name="T81" fmla="*/ 83 h 251"/>
              <a:gd name="T82" fmla="*/ 66 w 264"/>
              <a:gd name="T83" fmla="*/ 83 h 251"/>
              <a:gd name="T84" fmla="*/ 72 w 264"/>
              <a:gd name="T85" fmla="*/ 89 h 251"/>
              <a:gd name="T86" fmla="*/ 72 w 264"/>
              <a:gd name="T87" fmla="*/ 245 h 251"/>
              <a:gd name="T88" fmla="*/ 66 w 264"/>
              <a:gd name="T89" fmla="*/ 251 h 251"/>
              <a:gd name="T90" fmla="*/ 12 w 264"/>
              <a:gd name="T91" fmla="*/ 239 h 251"/>
              <a:gd name="T92" fmla="*/ 60 w 264"/>
              <a:gd name="T93" fmla="*/ 239 h 251"/>
              <a:gd name="T94" fmla="*/ 60 w 264"/>
              <a:gd name="T95" fmla="*/ 95 h 251"/>
              <a:gd name="T96" fmla="*/ 12 w 264"/>
              <a:gd name="T97" fmla="*/ 95 h 251"/>
              <a:gd name="T98" fmla="*/ 12 w 264"/>
              <a:gd name="T99" fmla="*/ 239 h 251"/>
              <a:gd name="T100" fmla="*/ 36 w 264"/>
              <a:gd name="T101" fmla="*/ 71 h 251"/>
              <a:gd name="T102" fmla="*/ 36 w 264"/>
              <a:gd name="T103" fmla="*/ 71 h 251"/>
              <a:gd name="T104" fmla="*/ 0 w 264"/>
              <a:gd name="T105" fmla="*/ 35 h 251"/>
              <a:gd name="T106" fmla="*/ 37 w 264"/>
              <a:gd name="T107" fmla="*/ 0 h 251"/>
              <a:gd name="T108" fmla="*/ 73 w 264"/>
              <a:gd name="T109" fmla="*/ 35 h 251"/>
              <a:gd name="T110" fmla="*/ 36 w 264"/>
              <a:gd name="T111" fmla="*/ 71 h 251"/>
              <a:gd name="T112" fmla="*/ 37 w 264"/>
              <a:gd name="T113" fmla="*/ 12 h 251"/>
              <a:gd name="T114" fmla="*/ 12 w 264"/>
              <a:gd name="T115" fmla="*/ 35 h 251"/>
              <a:gd name="T116" fmla="*/ 36 w 264"/>
              <a:gd name="T117" fmla="*/ 59 h 251"/>
              <a:gd name="T118" fmla="*/ 36 w 264"/>
              <a:gd name="T119" fmla="*/ 59 h 251"/>
              <a:gd name="T120" fmla="*/ 61 w 264"/>
              <a:gd name="T121" fmla="*/ 35 h 251"/>
              <a:gd name="T122" fmla="*/ 37 w 264"/>
              <a:gd name="T123" fmla="*/ 12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251">
                <a:moveTo>
                  <a:pt x="258" y="251"/>
                </a:moveTo>
                <a:cubicBezTo>
                  <a:pt x="198" y="251"/>
                  <a:pt x="198" y="251"/>
                  <a:pt x="198" y="251"/>
                </a:cubicBezTo>
                <a:cubicBezTo>
                  <a:pt x="195" y="251"/>
                  <a:pt x="192" y="248"/>
                  <a:pt x="192" y="245"/>
                </a:cubicBezTo>
                <a:cubicBezTo>
                  <a:pt x="192" y="161"/>
                  <a:pt x="192" y="161"/>
                  <a:pt x="192" y="161"/>
                </a:cubicBezTo>
                <a:cubicBezTo>
                  <a:pt x="192" y="151"/>
                  <a:pt x="184" y="143"/>
                  <a:pt x="174" y="143"/>
                </a:cubicBezTo>
                <a:cubicBezTo>
                  <a:pt x="164" y="143"/>
                  <a:pt x="156" y="151"/>
                  <a:pt x="156" y="161"/>
                </a:cubicBezTo>
                <a:cubicBezTo>
                  <a:pt x="156" y="245"/>
                  <a:pt x="156" y="245"/>
                  <a:pt x="156" y="245"/>
                </a:cubicBezTo>
                <a:cubicBezTo>
                  <a:pt x="156" y="248"/>
                  <a:pt x="154" y="251"/>
                  <a:pt x="150" y="251"/>
                </a:cubicBezTo>
                <a:cubicBezTo>
                  <a:pt x="90" y="251"/>
                  <a:pt x="90" y="251"/>
                  <a:pt x="90" y="251"/>
                </a:cubicBezTo>
                <a:cubicBezTo>
                  <a:pt x="89" y="251"/>
                  <a:pt x="87" y="250"/>
                  <a:pt x="86" y="249"/>
                </a:cubicBezTo>
                <a:cubicBezTo>
                  <a:pt x="85" y="248"/>
                  <a:pt x="84" y="246"/>
                  <a:pt x="84" y="245"/>
                </a:cubicBezTo>
                <a:cubicBezTo>
                  <a:pt x="84" y="243"/>
                  <a:pt x="85" y="101"/>
                  <a:pt x="84" y="89"/>
                </a:cubicBezTo>
                <a:cubicBezTo>
                  <a:pt x="84" y="88"/>
                  <a:pt x="85" y="86"/>
                  <a:pt x="86" y="85"/>
                </a:cubicBezTo>
                <a:cubicBezTo>
                  <a:pt x="87" y="83"/>
                  <a:pt x="89" y="83"/>
                  <a:pt x="90" y="83"/>
                </a:cubicBezTo>
                <a:cubicBezTo>
                  <a:pt x="150" y="83"/>
                  <a:pt x="150" y="83"/>
                  <a:pt x="150" y="83"/>
                </a:cubicBezTo>
                <a:cubicBezTo>
                  <a:pt x="154" y="83"/>
                  <a:pt x="156" y="85"/>
                  <a:pt x="156" y="89"/>
                </a:cubicBezTo>
                <a:cubicBezTo>
                  <a:pt x="156" y="95"/>
                  <a:pt x="156" y="95"/>
                  <a:pt x="156" y="95"/>
                </a:cubicBezTo>
                <a:cubicBezTo>
                  <a:pt x="165" y="90"/>
                  <a:pt x="180" y="83"/>
                  <a:pt x="198" y="83"/>
                </a:cubicBezTo>
                <a:cubicBezTo>
                  <a:pt x="239" y="83"/>
                  <a:pt x="264" y="115"/>
                  <a:pt x="264" y="165"/>
                </a:cubicBezTo>
                <a:cubicBezTo>
                  <a:pt x="264" y="245"/>
                  <a:pt x="264" y="245"/>
                  <a:pt x="264" y="245"/>
                </a:cubicBezTo>
                <a:cubicBezTo>
                  <a:pt x="264" y="248"/>
                  <a:pt x="262" y="251"/>
                  <a:pt x="258" y="251"/>
                </a:cubicBezTo>
                <a:close/>
                <a:moveTo>
                  <a:pt x="204" y="239"/>
                </a:moveTo>
                <a:cubicBezTo>
                  <a:pt x="252" y="239"/>
                  <a:pt x="252" y="239"/>
                  <a:pt x="252" y="239"/>
                </a:cubicBezTo>
                <a:cubicBezTo>
                  <a:pt x="252" y="165"/>
                  <a:pt x="252" y="165"/>
                  <a:pt x="252" y="165"/>
                </a:cubicBezTo>
                <a:cubicBezTo>
                  <a:pt x="252" y="121"/>
                  <a:pt x="232" y="95"/>
                  <a:pt x="198" y="95"/>
                </a:cubicBezTo>
                <a:cubicBezTo>
                  <a:pt x="172" y="95"/>
                  <a:pt x="155" y="111"/>
                  <a:pt x="154" y="111"/>
                </a:cubicBezTo>
                <a:cubicBezTo>
                  <a:pt x="153" y="113"/>
                  <a:pt x="150" y="113"/>
                  <a:pt x="148" y="112"/>
                </a:cubicBezTo>
                <a:cubicBezTo>
                  <a:pt x="146" y="111"/>
                  <a:pt x="144" y="109"/>
                  <a:pt x="144" y="107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97" y="95"/>
                  <a:pt x="97" y="95"/>
                  <a:pt x="97" y="95"/>
                </a:cubicBezTo>
                <a:cubicBezTo>
                  <a:pt x="97" y="121"/>
                  <a:pt x="97" y="214"/>
                  <a:pt x="96" y="239"/>
                </a:cubicBezTo>
                <a:cubicBezTo>
                  <a:pt x="144" y="239"/>
                  <a:pt x="144" y="239"/>
                  <a:pt x="144" y="239"/>
                </a:cubicBezTo>
                <a:cubicBezTo>
                  <a:pt x="144" y="161"/>
                  <a:pt x="144" y="161"/>
                  <a:pt x="144" y="161"/>
                </a:cubicBezTo>
                <a:cubicBezTo>
                  <a:pt x="144" y="144"/>
                  <a:pt x="158" y="131"/>
                  <a:pt x="174" y="131"/>
                </a:cubicBezTo>
                <a:cubicBezTo>
                  <a:pt x="191" y="131"/>
                  <a:pt x="204" y="144"/>
                  <a:pt x="204" y="161"/>
                </a:cubicBezTo>
                <a:lnTo>
                  <a:pt x="204" y="239"/>
                </a:lnTo>
                <a:close/>
                <a:moveTo>
                  <a:pt x="66" y="251"/>
                </a:moveTo>
                <a:cubicBezTo>
                  <a:pt x="6" y="251"/>
                  <a:pt x="6" y="251"/>
                  <a:pt x="6" y="251"/>
                </a:cubicBezTo>
                <a:cubicBezTo>
                  <a:pt x="3" y="251"/>
                  <a:pt x="0" y="248"/>
                  <a:pt x="0" y="24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5"/>
                  <a:pt x="3" y="83"/>
                  <a:pt x="6" y="83"/>
                </a:cubicBezTo>
                <a:cubicBezTo>
                  <a:pt x="66" y="83"/>
                  <a:pt x="66" y="83"/>
                  <a:pt x="66" y="83"/>
                </a:cubicBezTo>
                <a:cubicBezTo>
                  <a:pt x="70" y="83"/>
                  <a:pt x="72" y="85"/>
                  <a:pt x="72" y="89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72" y="248"/>
                  <a:pt x="70" y="251"/>
                  <a:pt x="66" y="251"/>
                </a:cubicBezTo>
                <a:close/>
                <a:moveTo>
                  <a:pt x="12" y="239"/>
                </a:moveTo>
                <a:cubicBezTo>
                  <a:pt x="60" y="239"/>
                  <a:pt x="60" y="239"/>
                  <a:pt x="60" y="239"/>
                </a:cubicBezTo>
                <a:cubicBezTo>
                  <a:pt x="60" y="95"/>
                  <a:pt x="60" y="95"/>
                  <a:pt x="60" y="95"/>
                </a:cubicBezTo>
                <a:cubicBezTo>
                  <a:pt x="12" y="95"/>
                  <a:pt x="12" y="95"/>
                  <a:pt x="12" y="95"/>
                </a:cubicBezTo>
                <a:lnTo>
                  <a:pt x="12" y="239"/>
                </a:lnTo>
                <a:close/>
                <a:moveTo>
                  <a:pt x="36" y="71"/>
                </a:moveTo>
                <a:cubicBezTo>
                  <a:pt x="36" y="71"/>
                  <a:pt x="36" y="71"/>
                  <a:pt x="36" y="71"/>
                </a:cubicBezTo>
                <a:cubicBezTo>
                  <a:pt x="16" y="71"/>
                  <a:pt x="0" y="55"/>
                  <a:pt x="0" y="35"/>
                </a:cubicBezTo>
                <a:cubicBezTo>
                  <a:pt x="0" y="15"/>
                  <a:pt x="16" y="0"/>
                  <a:pt x="37" y="0"/>
                </a:cubicBezTo>
                <a:cubicBezTo>
                  <a:pt x="57" y="0"/>
                  <a:pt x="72" y="15"/>
                  <a:pt x="73" y="35"/>
                </a:cubicBezTo>
                <a:cubicBezTo>
                  <a:pt x="73" y="56"/>
                  <a:pt x="57" y="71"/>
                  <a:pt x="36" y="71"/>
                </a:cubicBezTo>
                <a:close/>
                <a:moveTo>
                  <a:pt x="37" y="12"/>
                </a:moveTo>
                <a:cubicBezTo>
                  <a:pt x="22" y="12"/>
                  <a:pt x="12" y="22"/>
                  <a:pt x="12" y="35"/>
                </a:cubicBezTo>
                <a:cubicBezTo>
                  <a:pt x="12" y="47"/>
                  <a:pt x="20" y="59"/>
                  <a:pt x="36" y="59"/>
                </a:cubicBezTo>
                <a:cubicBezTo>
                  <a:pt x="36" y="59"/>
                  <a:pt x="36" y="59"/>
                  <a:pt x="36" y="59"/>
                </a:cubicBezTo>
                <a:cubicBezTo>
                  <a:pt x="52" y="59"/>
                  <a:pt x="61" y="47"/>
                  <a:pt x="61" y="35"/>
                </a:cubicBezTo>
                <a:cubicBezTo>
                  <a:pt x="61" y="24"/>
                  <a:pt x="53" y="12"/>
                  <a:pt x="37" y="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E7907078-1D60-4B87-9B3A-A0BE8E582B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23382" y="6147296"/>
            <a:ext cx="436002" cy="296614"/>
            <a:chOff x="3456" y="519"/>
            <a:chExt cx="391" cy="266"/>
          </a:xfrm>
          <a:solidFill>
            <a:schemeClr val="tx2"/>
          </a:solidFill>
        </p:grpSpPr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777954E-A200-434E-A7EC-13E48D261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6" y="519"/>
              <a:ext cx="391" cy="266"/>
            </a:xfrm>
            <a:custGeom>
              <a:avLst/>
              <a:gdLst>
                <a:gd name="T0" fmla="*/ 24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156 h 180"/>
                <a:gd name="T16" fmla="*/ 240 w 264"/>
                <a:gd name="T17" fmla="*/ 180 h 180"/>
                <a:gd name="T18" fmla="*/ 24 w 264"/>
                <a:gd name="T19" fmla="*/ 12 h 180"/>
                <a:gd name="T20" fmla="*/ 12 w 264"/>
                <a:gd name="T21" fmla="*/ 24 h 180"/>
                <a:gd name="T22" fmla="*/ 12 w 264"/>
                <a:gd name="T23" fmla="*/ 156 h 180"/>
                <a:gd name="T24" fmla="*/ 24 w 264"/>
                <a:gd name="T25" fmla="*/ 168 h 180"/>
                <a:gd name="T26" fmla="*/ 240 w 264"/>
                <a:gd name="T27" fmla="*/ 168 h 180"/>
                <a:gd name="T28" fmla="*/ 252 w 264"/>
                <a:gd name="T29" fmla="*/ 156 h 180"/>
                <a:gd name="T30" fmla="*/ 252 w 264"/>
                <a:gd name="T31" fmla="*/ 24 h 180"/>
                <a:gd name="T32" fmla="*/ 240 w 264"/>
                <a:gd name="T33" fmla="*/ 12 h 180"/>
                <a:gd name="T34" fmla="*/ 24 w 264"/>
                <a:gd name="T35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180">
                  <a:moveTo>
                    <a:pt x="24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69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156"/>
                    <a:pt x="264" y="156"/>
                    <a:pt x="264" y="156"/>
                  </a:cubicBezTo>
                  <a:cubicBezTo>
                    <a:pt x="264" y="169"/>
                    <a:pt x="253" y="180"/>
                    <a:pt x="240" y="180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6" y="168"/>
                    <a:pt x="252" y="163"/>
                    <a:pt x="252" y="156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E72427FE-84D2-4911-8758-FDD9E116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" y="526"/>
              <a:ext cx="376" cy="162"/>
            </a:xfrm>
            <a:custGeom>
              <a:avLst/>
              <a:gdLst>
                <a:gd name="T0" fmla="*/ 127 w 254"/>
                <a:gd name="T1" fmla="*/ 109 h 109"/>
                <a:gd name="T2" fmla="*/ 123 w 254"/>
                <a:gd name="T3" fmla="*/ 108 h 109"/>
                <a:gd name="T4" fmla="*/ 3 w 254"/>
                <a:gd name="T5" fmla="*/ 12 h 109"/>
                <a:gd name="T6" fmla="*/ 2 w 254"/>
                <a:gd name="T7" fmla="*/ 3 h 109"/>
                <a:gd name="T8" fmla="*/ 11 w 254"/>
                <a:gd name="T9" fmla="*/ 3 h 109"/>
                <a:gd name="T10" fmla="*/ 127 w 254"/>
                <a:gd name="T11" fmla="*/ 96 h 109"/>
                <a:gd name="T12" fmla="*/ 243 w 254"/>
                <a:gd name="T13" fmla="*/ 3 h 109"/>
                <a:gd name="T14" fmla="*/ 252 w 254"/>
                <a:gd name="T15" fmla="*/ 3 h 109"/>
                <a:gd name="T16" fmla="*/ 251 w 254"/>
                <a:gd name="T17" fmla="*/ 12 h 109"/>
                <a:gd name="T18" fmla="*/ 131 w 254"/>
                <a:gd name="T19" fmla="*/ 108 h 109"/>
                <a:gd name="T20" fmla="*/ 127 w 254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109">
                  <a:moveTo>
                    <a:pt x="127" y="109"/>
                  </a:moveTo>
                  <a:cubicBezTo>
                    <a:pt x="126" y="109"/>
                    <a:pt x="124" y="109"/>
                    <a:pt x="123" y="10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0"/>
                    <a:pt x="0" y="6"/>
                    <a:pt x="2" y="3"/>
                  </a:cubicBezTo>
                  <a:cubicBezTo>
                    <a:pt x="4" y="1"/>
                    <a:pt x="8" y="0"/>
                    <a:pt x="11" y="3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243" y="3"/>
                    <a:pt x="243" y="3"/>
                    <a:pt x="243" y="3"/>
                  </a:cubicBezTo>
                  <a:cubicBezTo>
                    <a:pt x="246" y="0"/>
                    <a:pt x="249" y="1"/>
                    <a:pt x="252" y="3"/>
                  </a:cubicBezTo>
                  <a:cubicBezTo>
                    <a:pt x="254" y="6"/>
                    <a:pt x="253" y="10"/>
                    <a:pt x="251" y="12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29" y="109"/>
                    <a:pt x="128" y="109"/>
                    <a:pt x="12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77">
            <a:extLst>
              <a:ext uri="{FF2B5EF4-FFF2-40B4-BE49-F238E27FC236}">
                <a16:creationId xmlns:a16="http://schemas.microsoft.com/office/drawing/2014/main" id="{91926F15-F900-4E2E-BBB1-2598B948E1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60472" y="6067798"/>
            <a:ext cx="455610" cy="455610"/>
            <a:chOff x="6538" y="2996"/>
            <a:chExt cx="426" cy="426"/>
          </a:xfrm>
          <a:solidFill>
            <a:schemeClr val="tx2"/>
          </a:solidFill>
        </p:grpSpPr>
        <p:sp>
          <p:nvSpPr>
            <p:cNvPr id="170" name="Freeform 178">
              <a:extLst>
                <a:ext uri="{FF2B5EF4-FFF2-40B4-BE49-F238E27FC236}">
                  <a16:creationId xmlns:a16="http://schemas.microsoft.com/office/drawing/2014/main" id="{8EEB309D-1E29-41FC-AEB3-D9EB3C45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" y="2996"/>
              <a:ext cx="196" cy="115"/>
            </a:xfrm>
            <a:custGeom>
              <a:avLst/>
              <a:gdLst>
                <a:gd name="T0" fmla="*/ 132 w 132"/>
                <a:gd name="T1" fmla="*/ 78 h 78"/>
                <a:gd name="T2" fmla="*/ 120 w 132"/>
                <a:gd name="T3" fmla="*/ 78 h 78"/>
                <a:gd name="T4" fmla="*/ 120 w 132"/>
                <a:gd name="T5" fmla="*/ 33 h 78"/>
                <a:gd name="T6" fmla="*/ 94 w 132"/>
                <a:gd name="T7" fmla="*/ 12 h 78"/>
                <a:gd name="T8" fmla="*/ 12 w 132"/>
                <a:gd name="T9" fmla="*/ 12 h 78"/>
                <a:gd name="T10" fmla="*/ 12 w 132"/>
                <a:gd name="T11" fmla="*/ 78 h 78"/>
                <a:gd name="T12" fmla="*/ 0 w 132"/>
                <a:gd name="T13" fmla="*/ 78 h 78"/>
                <a:gd name="T14" fmla="*/ 0 w 132"/>
                <a:gd name="T15" fmla="*/ 6 h 78"/>
                <a:gd name="T16" fmla="*/ 6 w 132"/>
                <a:gd name="T17" fmla="*/ 0 h 78"/>
                <a:gd name="T18" fmla="*/ 96 w 132"/>
                <a:gd name="T19" fmla="*/ 0 h 78"/>
                <a:gd name="T20" fmla="*/ 100 w 132"/>
                <a:gd name="T21" fmla="*/ 2 h 78"/>
                <a:gd name="T22" fmla="*/ 130 w 132"/>
                <a:gd name="T23" fmla="*/ 26 h 78"/>
                <a:gd name="T24" fmla="*/ 132 w 132"/>
                <a:gd name="T25" fmla="*/ 30 h 78"/>
                <a:gd name="T26" fmla="*/ 132 w 132"/>
                <a:gd name="T2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78">
                  <a:moveTo>
                    <a:pt x="132" y="78"/>
                  </a:moveTo>
                  <a:cubicBezTo>
                    <a:pt x="120" y="78"/>
                    <a:pt x="120" y="78"/>
                    <a:pt x="120" y="78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99" y="1"/>
                    <a:pt x="100" y="2"/>
                  </a:cubicBezTo>
                  <a:cubicBezTo>
                    <a:pt x="130" y="26"/>
                    <a:pt x="130" y="26"/>
                    <a:pt x="130" y="26"/>
                  </a:cubicBezTo>
                  <a:cubicBezTo>
                    <a:pt x="131" y="27"/>
                    <a:pt x="132" y="28"/>
                    <a:pt x="132" y="30"/>
                  </a:cubicBezTo>
                  <a:lnTo>
                    <a:pt x="13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1" name="Rectangle 179">
              <a:extLst>
                <a:ext uri="{FF2B5EF4-FFF2-40B4-BE49-F238E27FC236}">
                  <a16:creationId xmlns:a16="http://schemas.microsoft.com/office/drawing/2014/main" id="{8AF22AF0-46F3-4920-BFF0-E6AB4730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31"/>
              <a:ext cx="80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2" name="Rectangle 180">
              <a:extLst>
                <a:ext uri="{FF2B5EF4-FFF2-40B4-BE49-F238E27FC236}">
                  <a16:creationId xmlns:a16="http://schemas.microsoft.com/office/drawing/2014/main" id="{EE60EC10-E741-4E4D-AAA5-62C65C46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067"/>
              <a:ext cx="124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3" name="Freeform 181">
              <a:extLst>
                <a:ext uri="{FF2B5EF4-FFF2-40B4-BE49-F238E27FC236}">
                  <a16:creationId xmlns:a16="http://schemas.microsoft.com/office/drawing/2014/main" id="{923A8DBF-7E77-4D02-93B2-1D0F9E10B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3" y="3049"/>
              <a:ext cx="142" cy="373"/>
            </a:xfrm>
            <a:custGeom>
              <a:avLst/>
              <a:gdLst>
                <a:gd name="T0" fmla="*/ 66 w 96"/>
                <a:gd name="T1" fmla="*/ 252 h 252"/>
                <a:gd name="T2" fmla="*/ 30 w 96"/>
                <a:gd name="T3" fmla="*/ 252 h 252"/>
                <a:gd name="T4" fmla="*/ 0 w 96"/>
                <a:gd name="T5" fmla="*/ 222 h 252"/>
                <a:gd name="T6" fmla="*/ 0 w 96"/>
                <a:gd name="T7" fmla="*/ 30 h 252"/>
                <a:gd name="T8" fmla="*/ 30 w 96"/>
                <a:gd name="T9" fmla="*/ 0 h 252"/>
                <a:gd name="T10" fmla="*/ 66 w 96"/>
                <a:gd name="T11" fmla="*/ 0 h 252"/>
                <a:gd name="T12" fmla="*/ 96 w 96"/>
                <a:gd name="T13" fmla="*/ 30 h 252"/>
                <a:gd name="T14" fmla="*/ 96 w 96"/>
                <a:gd name="T15" fmla="*/ 222 h 252"/>
                <a:gd name="T16" fmla="*/ 66 w 96"/>
                <a:gd name="T17" fmla="*/ 252 h 252"/>
                <a:gd name="T18" fmla="*/ 30 w 96"/>
                <a:gd name="T19" fmla="*/ 12 h 252"/>
                <a:gd name="T20" fmla="*/ 12 w 96"/>
                <a:gd name="T21" fmla="*/ 30 h 252"/>
                <a:gd name="T22" fmla="*/ 12 w 96"/>
                <a:gd name="T23" fmla="*/ 222 h 252"/>
                <a:gd name="T24" fmla="*/ 30 w 96"/>
                <a:gd name="T25" fmla="*/ 240 h 252"/>
                <a:gd name="T26" fmla="*/ 66 w 96"/>
                <a:gd name="T27" fmla="*/ 240 h 252"/>
                <a:gd name="T28" fmla="*/ 84 w 96"/>
                <a:gd name="T29" fmla="*/ 222 h 252"/>
                <a:gd name="T30" fmla="*/ 84 w 96"/>
                <a:gd name="T31" fmla="*/ 30 h 252"/>
                <a:gd name="T32" fmla="*/ 66 w 96"/>
                <a:gd name="T33" fmla="*/ 12 h 252"/>
                <a:gd name="T34" fmla="*/ 30 w 96"/>
                <a:gd name="T35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252">
                  <a:moveTo>
                    <a:pt x="66" y="252"/>
                  </a:moveTo>
                  <a:cubicBezTo>
                    <a:pt x="30" y="252"/>
                    <a:pt x="30" y="252"/>
                    <a:pt x="30" y="252"/>
                  </a:cubicBezTo>
                  <a:cubicBezTo>
                    <a:pt x="14" y="252"/>
                    <a:pt x="0" y="239"/>
                    <a:pt x="0" y="22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3" y="0"/>
                    <a:pt x="96" y="14"/>
                    <a:pt x="96" y="30"/>
                  </a:cubicBezTo>
                  <a:cubicBezTo>
                    <a:pt x="96" y="222"/>
                    <a:pt x="96" y="222"/>
                    <a:pt x="96" y="222"/>
                  </a:cubicBezTo>
                  <a:cubicBezTo>
                    <a:pt x="96" y="239"/>
                    <a:pt x="83" y="252"/>
                    <a:pt x="66" y="25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222"/>
                    <a:pt x="12" y="222"/>
                    <a:pt x="12" y="222"/>
                  </a:cubicBezTo>
                  <a:cubicBezTo>
                    <a:pt x="12" y="232"/>
                    <a:pt x="20" y="240"/>
                    <a:pt x="30" y="240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76" y="240"/>
                    <a:pt x="84" y="232"/>
                    <a:pt x="84" y="222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0"/>
                    <a:pt x="76" y="12"/>
                    <a:pt x="66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4" name="Freeform 182">
              <a:extLst>
                <a:ext uri="{FF2B5EF4-FFF2-40B4-BE49-F238E27FC236}">
                  <a16:creationId xmlns:a16="http://schemas.microsoft.com/office/drawing/2014/main" id="{9B62DCA4-1E11-4C08-8504-56481D35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3102"/>
              <a:ext cx="257" cy="285"/>
            </a:xfrm>
            <a:custGeom>
              <a:avLst/>
              <a:gdLst>
                <a:gd name="T0" fmla="*/ 156 w 174"/>
                <a:gd name="T1" fmla="*/ 192 h 192"/>
                <a:gd name="T2" fmla="*/ 0 w 174"/>
                <a:gd name="T3" fmla="*/ 192 h 192"/>
                <a:gd name="T4" fmla="*/ 0 w 174"/>
                <a:gd name="T5" fmla="*/ 180 h 192"/>
                <a:gd name="T6" fmla="*/ 156 w 174"/>
                <a:gd name="T7" fmla="*/ 180 h 192"/>
                <a:gd name="T8" fmla="*/ 162 w 174"/>
                <a:gd name="T9" fmla="*/ 174 h 192"/>
                <a:gd name="T10" fmla="*/ 162 w 174"/>
                <a:gd name="T11" fmla="*/ 18 h 192"/>
                <a:gd name="T12" fmla="*/ 156 w 174"/>
                <a:gd name="T13" fmla="*/ 12 h 192"/>
                <a:gd name="T14" fmla="*/ 0 w 174"/>
                <a:gd name="T15" fmla="*/ 12 h 192"/>
                <a:gd name="T16" fmla="*/ 0 w 174"/>
                <a:gd name="T17" fmla="*/ 0 h 192"/>
                <a:gd name="T18" fmla="*/ 156 w 174"/>
                <a:gd name="T19" fmla="*/ 0 h 192"/>
                <a:gd name="T20" fmla="*/ 174 w 174"/>
                <a:gd name="T21" fmla="*/ 18 h 192"/>
                <a:gd name="T22" fmla="*/ 174 w 174"/>
                <a:gd name="T23" fmla="*/ 174 h 192"/>
                <a:gd name="T24" fmla="*/ 156 w 174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92">
                  <a:moveTo>
                    <a:pt x="156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56" y="180"/>
                    <a:pt x="156" y="180"/>
                    <a:pt x="156" y="180"/>
                  </a:cubicBezTo>
                  <a:cubicBezTo>
                    <a:pt x="160" y="180"/>
                    <a:pt x="162" y="178"/>
                    <a:pt x="162" y="17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5"/>
                    <a:pt x="160" y="12"/>
                    <a:pt x="15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6" y="0"/>
                    <a:pt x="174" y="8"/>
                    <a:pt x="174" y="18"/>
                  </a:cubicBezTo>
                  <a:cubicBezTo>
                    <a:pt x="174" y="174"/>
                    <a:pt x="174" y="174"/>
                    <a:pt x="174" y="174"/>
                  </a:cubicBezTo>
                  <a:cubicBezTo>
                    <a:pt x="174" y="184"/>
                    <a:pt x="166" y="192"/>
                    <a:pt x="156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5" name="Freeform 183">
              <a:extLst>
                <a:ext uri="{FF2B5EF4-FFF2-40B4-BE49-F238E27FC236}">
                  <a16:creationId xmlns:a16="http://schemas.microsoft.com/office/drawing/2014/main" id="{0D9D9F78-4012-4CEE-BADB-541F005E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" y="3102"/>
              <a:ext cx="44" cy="285"/>
            </a:xfrm>
            <a:custGeom>
              <a:avLst/>
              <a:gdLst>
                <a:gd name="T0" fmla="*/ 30 w 30"/>
                <a:gd name="T1" fmla="*/ 192 h 192"/>
                <a:gd name="T2" fmla="*/ 18 w 30"/>
                <a:gd name="T3" fmla="*/ 192 h 192"/>
                <a:gd name="T4" fmla="*/ 0 w 30"/>
                <a:gd name="T5" fmla="*/ 174 h 192"/>
                <a:gd name="T6" fmla="*/ 0 w 30"/>
                <a:gd name="T7" fmla="*/ 18 h 192"/>
                <a:gd name="T8" fmla="*/ 18 w 30"/>
                <a:gd name="T9" fmla="*/ 0 h 192"/>
                <a:gd name="T10" fmla="*/ 30 w 30"/>
                <a:gd name="T11" fmla="*/ 0 h 192"/>
                <a:gd name="T12" fmla="*/ 30 w 30"/>
                <a:gd name="T13" fmla="*/ 12 h 192"/>
                <a:gd name="T14" fmla="*/ 18 w 30"/>
                <a:gd name="T15" fmla="*/ 12 h 192"/>
                <a:gd name="T16" fmla="*/ 12 w 30"/>
                <a:gd name="T17" fmla="*/ 18 h 192"/>
                <a:gd name="T18" fmla="*/ 12 w 30"/>
                <a:gd name="T19" fmla="*/ 174 h 192"/>
                <a:gd name="T20" fmla="*/ 18 w 30"/>
                <a:gd name="T21" fmla="*/ 180 h 192"/>
                <a:gd name="T22" fmla="*/ 30 w 30"/>
                <a:gd name="T23" fmla="*/ 180 h 192"/>
                <a:gd name="T24" fmla="*/ 30 w 30"/>
                <a:gd name="T2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92">
                  <a:moveTo>
                    <a:pt x="30" y="192"/>
                  </a:moveTo>
                  <a:cubicBezTo>
                    <a:pt x="18" y="192"/>
                    <a:pt x="18" y="192"/>
                    <a:pt x="18" y="192"/>
                  </a:cubicBezTo>
                  <a:cubicBezTo>
                    <a:pt x="8" y="192"/>
                    <a:pt x="0" y="184"/>
                    <a:pt x="0" y="17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12" y="178"/>
                    <a:pt x="15" y="180"/>
                    <a:pt x="18" y="180"/>
                  </a:cubicBezTo>
                  <a:cubicBezTo>
                    <a:pt x="30" y="180"/>
                    <a:pt x="30" y="180"/>
                    <a:pt x="30" y="180"/>
                  </a:cubicBezTo>
                  <a:lnTo>
                    <a:pt x="3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6" name="Freeform 184">
              <a:extLst>
                <a:ext uri="{FF2B5EF4-FFF2-40B4-BE49-F238E27FC236}">
                  <a16:creationId xmlns:a16="http://schemas.microsoft.com/office/drawing/2014/main" id="{3ECC7ED1-3C0B-4612-8FBB-5C1E2726C7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" y="3138"/>
              <a:ext cx="124" cy="53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4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4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7" name="Freeform 185">
              <a:extLst>
                <a:ext uri="{FF2B5EF4-FFF2-40B4-BE49-F238E27FC236}">
                  <a16:creationId xmlns:a16="http://schemas.microsoft.com/office/drawing/2014/main" id="{67414168-059A-4321-ABDB-A981D7A18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9" y="2996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6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6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8" name="Rectangle 186">
              <a:extLst>
                <a:ext uri="{FF2B5EF4-FFF2-40B4-BE49-F238E27FC236}">
                  <a16:creationId xmlns:a16="http://schemas.microsoft.com/office/drawing/2014/main" id="{52B32D81-7E3F-4BB1-9EC7-03295073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9" name="Rectangle 187">
              <a:extLst>
                <a:ext uri="{FF2B5EF4-FFF2-40B4-BE49-F238E27FC236}">
                  <a16:creationId xmlns:a16="http://schemas.microsoft.com/office/drawing/2014/main" id="{38399482-F2EA-4457-BD5D-B1DCCA7E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0" name="Rectangle 188">
              <a:extLst>
                <a:ext uri="{FF2B5EF4-FFF2-40B4-BE49-F238E27FC236}">
                  <a16:creationId xmlns:a16="http://schemas.microsoft.com/office/drawing/2014/main" id="{DBBAFD42-CE35-42C5-81AA-78AD1C6D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27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1" name="Rectangle 189">
              <a:extLst>
                <a:ext uri="{FF2B5EF4-FFF2-40B4-BE49-F238E27FC236}">
                  <a16:creationId xmlns:a16="http://schemas.microsoft.com/office/drawing/2014/main" id="{386DAB0D-3C06-4B03-A844-27DB49D0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2" name="Rectangle 190">
              <a:extLst>
                <a:ext uri="{FF2B5EF4-FFF2-40B4-BE49-F238E27FC236}">
                  <a16:creationId xmlns:a16="http://schemas.microsoft.com/office/drawing/2014/main" id="{E117EF83-9ABF-471E-980E-5FB58F4E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3" name="Rectangle 191">
              <a:extLst>
                <a:ext uri="{FF2B5EF4-FFF2-40B4-BE49-F238E27FC236}">
                  <a16:creationId xmlns:a16="http://schemas.microsoft.com/office/drawing/2014/main" id="{67F244B3-FC34-455A-A396-8DE8D109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62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4" name="Rectangle 192">
              <a:extLst>
                <a:ext uri="{FF2B5EF4-FFF2-40B4-BE49-F238E27FC236}">
                  <a16:creationId xmlns:a16="http://schemas.microsoft.com/office/drawing/2014/main" id="{15096474-3136-4614-A7B2-0C98DA69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5" name="Rectangle 193">
              <a:extLst>
                <a:ext uri="{FF2B5EF4-FFF2-40B4-BE49-F238E27FC236}">
                  <a16:creationId xmlns:a16="http://schemas.microsoft.com/office/drawing/2014/main" id="{3DC7BFA3-A499-49DE-9680-4A818023C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6" name="Rectangle 194">
              <a:extLst>
                <a:ext uri="{FF2B5EF4-FFF2-40B4-BE49-F238E27FC236}">
                  <a16:creationId xmlns:a16="http://schemas.microsoft.com/office/drawing/2014/main" id="{F0FE0AFD-112D-4F63-BDEB-04AF3676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5" y="3298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7" name="Group 155">
            <a:extLst>
              <a:ext uri="{FF2B5EF4-FFF2-40B4-BE49-F238E27FC236}">
                <a16:creationId xmlns:a16="http://schemas.microsoft.com/office/drawing/2014/main" id="{D819766A-8A56-4CC1-BA78-2527238E4F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29036" y="6102342"/>
            <a:ext cx="466230" cy="386523"/>
            <a:chOff x="3430" y="3030"/>
            <a:chExt cx="427" cy="354"/>
          </a:xfrm>
          <a:solidFill>
            <a:schemeClr val="tx2"/>
          </a:solidFill>
        </p:grpSpPr>
        <p:sp>
          <p:nvSpPr>
            <p:cNvPr id="188" name="Freeform 156">
              <a:extLst>
                <a:ext uri="{FF2B5EF4-FFF2-40B4-BE49-F238E27FC236}">
                  <a16:creationId xmlns:a16="http://schemas.microsoft.com/office/drawing/2014/main" id="{F5812A22-652B-48C3-8AE1-A71E956A44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" y="3030"/>
              <a:ext cx="427" cy="354"/>
            </a:xfrm>
            <a:custGeom>
              <a:avLst/>
              <a:gdLst>
                <a:gd name="T0" fmla="*/ 246 w 288"/>
                <a:gd name="T1" fmla="*/ 240 h 240"/>
                <a:gd name="T2" fmla="*/ 36 w 288"/>
                <a:gd name="T3" fmla="*/ 240 h 240"/>
                <a:gd name="T4" fmla="*/ 0 w 288"/>
                <a:gd name="T5" fmla="*/ 204 h 240"/>
                <a:gd name="T6" fmla="*/ 0 w 288"/>
                <a:gd name="T7" fmla="*/ 6 h 240"/>
                <a:gd name="T8" fmla="*/ 6 w 288"/>
                <a:gd name="T9" fmla="*/ 0 h 240"/>
                <a:gd name="T10" fmla="*/ 90 w 288"/>
                <a:gd name="T11" fmla="*/ 0 h 240"/>
                <a:gd name="T12" fmla="*/ 96 w 288"/>
                <a:gd name="T13" fmla="*/ 6 h 240"/>
                <a:gd name="T14" fmla="*/ 96 w 288"/>
                <a:gd name="T15" fmla="*/ 24 h 240"/>
                <a:gd name="T16" fmla="*/ 246 w 288"/>
                <a:gd name="T17" fmla="*/ 24 h 240"/>
                <a:gd name="T18" fmla="*/ 252 w 288"/>
                <a:gd name="T19" fmla="*/ 30 h 240"/>
                <a:gd name="T20" fmla="*/ 252 w 288"/>
                <a:gd name="T21" fmla="*/ 48 h 240"/>
                <a:gd name="T22" fmla="*/ 282 w 288"/>
                <a:gd name="T23" fmla="*/ 48 h 240"/>
                <a:gd name="T24" fmla="*/ 288 w 288"/>
                <a:gd name="T25" fmla="*/ 54 h 240"/>
                <a:gd name="T26" fmla="*/ 288 w 288"/>
                <a:gd name="T27" fmla="*/ 198 h 240"/>
                <a:gd name="T28" fmla="*/ 246 w 288"/>
                <a:gd name="T29" fmla="*/ 240 h 240"/>
                <a:gd name="T30" fmla="*/ 63 w 288"/>
                <a:gd name="T31" fmla="*/ 228 h 240"/>
                <a:gd name="T32" fmla="*/ 246 w 288"/>
                <a:gd name="T33" fmla="*/ 228 h 240"/>
                <a:gd name="T34" fmla="*/ 276 w 288"/>
                <a:gd name="T35" fmla="*/ 198 h 240"/>
                <a:gd name="T36" fmla="*/ 276 w 288"/>
                <a:gd name="T37" fmla="*/ 60 h 240"/>
                <a:gd name="T38" fmla="*/ 72 w 288"/>
                <a:gd name="T39" fmla="*/ 60 h 240"/>
                <a:gd name="T40" fmla="*/ 72 w 288"/>
                <a:gd name="T41" fmla="*/ 204 h 240"/>
                <a:gd name="T42" fmla="*/ 63 w 288"/>
                <a:gd name="T43" fmla="*/ 228 h 240"/>
                <a:gd name="T44" fmla="*/ 12 w 288"/>
                <a:gd name="T45" fmla="*/ 12 h 240"/>
                <a:gd name="T46" fmla="*/ 12 w 288"/>
                <a:gd name="T47" fmla="*/ 204 h 240"/>
                <a:gd name="T48" fmla="*/ 36 w 288"/>
                <a:gd name="T49" fmla="*/ 228 h 240"/>
                <a:gd name="T50" fmla="*/ 60 w 288"/>
                <a:gd name="T51" fmla="*/ 204 h 240"/>
                <a:gd name="T52" fmla="*/ 60 w 288"/>
                <a:gd name="T53" fmla="*/ 54 h 240"/>
                <a:gd name="T54" fmla="*/ 66 w 288"/>
                <a:gd name="T55" fmla="*/ 48 h 240"/>
                <a:gd name="T56" fmla="*/ 240 w 288"/>
                <a:gd name="T57" fmla="*/ 48 h 240"/>
                <a:gd name="T58" fmla="*/ 240 w 288"/>
                <a:gd name="T59" fmla="*/ 36 h 240"/>
                <a:gd name="T60" fmla="*/ 90 w 288"/>
                <a:gd name="T61" fmla="*/ 36 h 240"/>
                <a:gd name="T62" fmla="*/ 84 w 288"/>
                <a:gd name="T63" fmla="*/ 30 h 240"/>
                <a:gd name="T64" fmla="*/ 84 w 288"/>
                <a:gd name="T65" fmla="*/ 12 h 240"/>
                <a:gd name="T66" fmla="*/ 12 w 288"/>
                <a:gd name="T67" fmla="*/ 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8" h="240">
                  <a:moveTo>
                    <a:pt x="246" y="240"/>
                  </a:moveTo>
                  <a:cubicBezTo>
                    <a:pt x="36" y="240"/>
                    <a:pt x="36" y="240"/>
                    <a:pt x="36" y="240"/>
                  </a:cubicBezTo>
                  <a:cubicBezTo>
                    <a:pt x="16" y="240"/>
                    <a:pt x="0" y="224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9" y="24"/>
                    <a:pt x="252" y="27"/>
                    <a:pt x="252" y="30"/>
                  </a:cubicBezTo>
                  <a:cubicBezTo>
                    <a:pt x="252" y="48"/>
                    <a:pt x="252" y="48"/>
                    <a:pt x="252" y="48"/>
                  </a:cubicBezTo>
                  <a:cubicBezTo>
                    <a:pt x="282" y="48"/>
                    <a:pt x="282" y="48"/>
                    <a:pt x="282" y="48"/>
                  </a:cubicBezTo>
                  <a:cubicBezTo>
                    <a:pt x="285" y="48"/>
                    <a:pt x="288" y="51"/>
                    <a:pt x="288" y="5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21"/>
                    <a:pt x="269" y="240"/>
                    <a:pt x="246" y="240"/>
                  </a:cubicBezTo>
                  <a:close/>
                  <a:moveTo>
                    <a:pt x="63" y="228"/>
                  </a:moveTo>
                  <a:cubicBezTo>
                    <a:pt x="246" y="228"/>
                    <a:pt x="246" y="228"/>
                    <a:pt x="246" y="228"/>
                  </a:cubicBezTo>
                  <a:cubicBezTo>
                    <a:pt x="263" y="228"/>
                    <a:pt x="276" y="215"/>
                    <a:pt x="276" y="198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204"/>
                    <a:pt x="72" y="204"/>
                    <a:pt x="72" y="204"/>
                  </a:cubicBezTo>
                  <a:cubicBezTo>
                    <a:pt x="72" y="213"/>
                    <a:pt x="69" y="222"/>
                    <a:pt x="63" y="228"/>
                  </a:cubicBezTo>
                  <a:close/>
                  <a:moveTo>
                    <a:pt x="12" y="12"/>
                  </a:moveTo>
                  <a:cubicBezTo>
                    <a:pt x="12" y="204"/>
                    <a:pt x="12" y="204"/>
                    <a:pt x="12" y="204"/>
                  </a:cubicBezTo>
                  <a:cubicBezTo>
                    <a:pt x="12" y="217"/>
                    <a:pt x="23" y="228"/>
                    <a:pt x="36" y="228"/>
                  </a:cubicBezTo>
                  <a:cubicBezTo>
                    <a:pt x="49" y="228"/>
                    <a:pt x="60" y="217"/>
                    <a:pt x="60" y="20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51"/>
                    <a:pt x="63" y="48"/>
                    <a:pt x="66" y="48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7" y="36"/>
                    <a:pt x="84" y="33"/>
                    <a:pt x="84" y="30"/>
                  </a:cubicBezTo>
                  <a:cubicBezTo>
                    <a:pt x="84" y="12"/>
                    <a:pt x="84" y="12"/>
                    <a:pt x="84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9" name="Freeform 157">
              <a:extLst>
                <a:ext uri="{FF2B5EF4-FFF2-40B4-BE49-F238E27FC236}">
                  <a16:creationId xmlns:a16="http://schemas.microsoft.com/office/drawing/2014/main" id="{C2F1AA3F-E848-4F71-B0D1-5B64A4A9B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6" y="3172"/>
              <a:ext cx="124" cy="141"/>
            </a:xfrm>
            <a:custGeom>
              <a:avLst/>
              <a:gdLst>
                <a:gd name="T0" fmla="*/ 6 w 84"/>
                <a:gd name="T1" fmla="*/ 96 h 96"/>
                <a:gd name="T2" fmla="*/ 3 w 84"/>
                <a:gd name="T3" fmla="*/ 95 h 96"/>
                <a:gd name="T4" fmla="*/ 0 w 84"/>
                <a:gd name="T5" fmla="*/ 90 h 96"/>
                <a:gd name="T6" fmla="*/ 0 w 84"/>
                <a:gd name="T7" fmla="*/ 6 h 96"/>
                <a:gd name="T8" fmla="*/ 3 w 84"/>
                <a:gd name="T9" fmla="*/ 1 h 96"/>
                <a:gd name="T10" fmla="*/ 9 w 84"/>
                <a:gd name="T11" fmla="*/ 1 h 96"/>
                <a:gd name="T12" fmla="*/ 81 w 84"/>
                <a:gd name="T13" fmla="*/ 43 h 96"/>
                <a:gd name="T14" fmla="*/ 84 w 84"/>
                <a:gd name="T15" fmla="*/ 48 h 96"/>
                <a:gd name="T16" fmla="*/ 81 w 84"/>
                <a:gd name="T17" fmla="*/ 53 h 96"/>
                <a:gd name="T18" fmla="*/ 9 w 84"/>
                <a:gd name="T19" fmla="*/ 95 h 96"/>
                <a:gd name="T20" fmla="*/ 6 w 84"/>
                <a:gd name="T21" fmla="*/ 96 h 96"/>
                <a:gd name="T22" fmla="*/ 12 w 84"/>
                <a:gd name="T23" fmla="*/ 16 h 96"/>
                <a:gd name="T24" fmla="*/ 12 w 84"/>
                <a:gd name="T25" fmla="*/ 80 h 96"/>
                <a:gd name="T26" fmla="*/ 66 w 84"/>
                <a:gd name="T27" fmla="*/ 48 h 96"/>
                <a:gd name="T28" fmla="*/ 12 w 84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6">
                  <a:moveTo>
                    <a:pt x="6" y="96"/>
                  </a:moveTo>
                  <a:cubicBezTo>
                    <a:pt x="5" y="96"/>
                    <a:pt x="4" y="96"/>
                    <a:pt x="3" y="95"/>
                  </a:cubicBezTo>
                  <a:cubicBezTo>
                    <a:pt x="1" y="94"/>
                    <a:pt x="0" y="92"/>
                    <a:pt x="0" y="9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7" y="0"/>
                    <a:pt x="9" y="1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83" y="44"/>
                    <a:pt x="84" y="46"/>
                    <a:pt x="84" y="48"/>
                  </a:cubicBezTo>
                  <a:cubicBezTo>
                    <a:pt x="84" y="50"/>
                    <a:pt x="83" y="52"/>
                    <a:pt x="81" y="53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8" y="96"/>
                    <a:pt x="7" y="96"/>
                    <a:pt x="6" y="96"/>
                  </a:cubicBezTo>
                  <a:close/>
                  <a:moveTo>
                    <a:pt x="12" y="16"/>
                  </a:moveTo>
                  <a:cubicBezTo>
                    <a:pt x="12" y="80"/>
                    <a:pt x="12" y="80"/>
                    <a:pt x="12" y="80"/>
                  </a:cubicBezTo>
                  <a:cubicBezTo>
                    <a:pt x="66" y="48"/>
                    <a:pt x="66" y="48"/>
                    <a:pt x="66" y="48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90" name="Group 9">
            <a:extLst>
              <a:ext uri="{FF2B5EF4-FFF2-40B4-BE49-F238E27FC236}">
                <a16:creationId xmlns:a16="http://schemas.microsoft.com/office/drawing/2014/main" id="{3E95EA4F-F2DC-4001-833C-AC4F57B25F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08219" y="6105103"/>
            <a:ext cx="417772" cy="381000"/>
            <a:chOff x="1383" y="468"/>
            <a:chExt cx="409" cy="373"/>
          </a:xfrm>
          <a:solidFill>
            <a:schemeClr val="tx2"/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6FCF3255-219B-4CE4-B3AC-64AF7AE6F4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3" y="468"/>
              <a:ext cx="409" cy="373"/>
            </a:xfrm>
            <a:custGeom>
              <a:avLst/>
              <a:gdLst>
                <a:gd name="T0" fmla="*/ 138 w 276"/>
                <a:gd name="T1" fmla="*/ 252 h 252"/>
                <a:gd name="T2" fmla="*/ 132 w 276"/>
                <a:gd name="T3" fmla="*/ 246 h 252"/>
                <a:gd name="T4" fmla="*/ 6 w 276"/>
                <a:gd name="T5" fmla="*/ 210 h 252"/>
                <a:gd name="T6" fmla="*/ 0 w 276"/>
                <a:gd name="T7" fmla="*/ 204 h 252"/>
                <a:gd name="T8" fmla="*/ 0 w 276"/>
                <a:gd name="T9" fmla="*/ 6 h 252"/>
                <a:gd name="T10" fmla="*/ 6 w 276"/>
                <a:gd name="T11" fmla="*/ 0 h 252"/>
                <a:gd name="T12" fmla="*/ 138 w 276"/>
                <a:gd name="T13" fmla="*/ 33 h 252"/>
                <a:gd name="T14" fmla="*/ 270 w 276"/>
                <a:gd name="T15" fmla="*/ 0 h 252"/>
                <a:gd name="T16" fmla="*/ 276 w 276"/>
                <a:gd name="T17" fmla="*/ 6 h 252"/>
                <a:gd name="T18" fmla="*/ 276 w 276"/>
                <a:gd name="T19" fmla="*/ 204 h 252"/>
                <a:gd name="T20" fmla="*/ 270 w 276"/>
                <a:gd name="T21" fmla="*/ 210 h 252"/>
                <a:gd name="T22" fmla="*/ 144 w 276"/>
                <a:gd name="T23" fmla="*/ 246 h 252"/>
                <a:gd name="T24" fmla="*/ 138 w 276"/>
                <a:gd name="T25" fmla="*/ 252 h 252"/>
                <a:gd name="T26" fmla="*/ 12 w 276"/>
                <a:gd name="T27" fmla="*/ 198 h 252"/>
                <a:gd name="T28" fmla="*/ 138 w 276"/>
                <a:gd name="T29" fmla="*/ 231 h 252"/>
                <a:gd name="T30" fmla="*/ 264 w 276"/>
                <a:gd name="T31" fmla="*/ 198 h 252"/>
                <a:gd name="T32" fmla="*/ 264 w 276"/>
                <a:gd name="T33" fmla="*/ 12 h 252"/>
                <a:gd name="T34" fmla="*/ 144 w 276"/>
                <a:gd name="T35" fmla="*/ 48 h 252"/>
                <a:gd name="T36" fmla="*/ 138 w 276"/>
                <a:gd name="T37" fmla="*/ 54 h 252"/>
                <a:gd name="T38" fmla="*/ 132 w 276"/>
                <a:gd name="T39" fmla="*/ 48 h 252"/>
                <a:gd name="T40" fmla="*/ 12 w 276"/>
                <a:gd name="T41" fmla="*/ 12 h 252"/>
                <a:gd name="T42" fmla="*/ 12 w 276"/>
                <a:gd name="T43" fmla="*/ 19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252">
                  <a:moveTo>
                    <a:pt x="138" y="252"/>
                  </a:moveTo>
                  <a:cubicBezTo>
                    <a:pt x="135" y="252"/>
                    <a:pt x="132" y="249"/>
                    <a:pt x="132" y="246"/>
                  </a:cubicBezTo>
                  <a:cubicBezTo>
                    <a:pt x="132" y="229"/>
                    <a:pt x="77" y="210"/>
                    <a:pt x="6" y="210"/>
                  </a:cubicBezTo>
                  <a:cubicBezTo>
                    <a:pt x="3" y="210"/>
                    <a:pt x="0" y="207"/>
                    <a:pt x="0" y="2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2" y="0"/>
                    <a:pt x="119" y="12"/>
                    <a:pt x="138" y="33"/>
                  </a:cubicBezTo>
                  <a:cubicBezTo>
                    <a:pt x="156" y="12"/>
                    <a:pt x="214" y="0"/>
                    <a:pt x="270" y="0"/>
                  </a:cubicBezTo>
                  <a:cubicBezTo>
                    <a:pt x="273" y="0"/>
                    <a:pt x="276" y="3"/>
                    <a:pt x="276" y="6"/>
                  </a:cubicBezTo>
                  <a:cubicBezTo>
                    <a:pt x="276" y="204"/>
                    <a:pt x="276" y="204"/>
                    <a:pt x="276" y="204"/>
                  </a:cubicBezTo>
                  <a:cubicBezTo>
                    <a:pt x="276" y="207"/>
                    <a:pt x="273" y="210"/>
                    <a:pt x="270" y="210"/>
                  </a:cubicBezTo>
                  <a:cubicBezTo>
                    <a:pt x="199" y="210"/>
                    <a:pt x="144" y="229"/>
                    <a:pt x="144" y="246"/>
                  </a:cubicBezTo>
                  <a:cubicBezTo>
                    <a:pt x="144" y="249"/>
                    <a:pt x="141" y="252"/>
                    <a:pt x="138" y="252"/>
                  </a:cubicBezTo>
                  <a:close/>
                  <a:moveTo>
                    <a:pt x="12" y="198"/>
                  </a:moveTo>
                  <a:cubicBezTo>
                    <a:pt x="66" y="199"/>
                    <a:pt x="120" y="211"/>
                    <a:pt x="138" y="231"/>
                  </a:cubicBezTo>
                  <a:cubicBezTo>
                    <a:pt x="156" y="211"/>
                    <a:pt x="210" y="199"/>
                    <a:pt x="264" y="198"/>
                  </a:cubicBezTo>
                  <a:cubicBezTo>
                    <a:pt x="264" y="12"/>
                    <a:pt x="264" y="12"/>
                    <a:pt x="264" y="12"/>
                  </a:cubicBezTo>
                  <a:cubicBezTo>
                    <a:pt x="196" y="13"/>
                    <a:pt x="144" y="32"/>
                    <a:pt x="144" y="48"/>
                  </a:cubicBezTo>
                  <a:cubicBezTo>
                    <a:pt x="144" y="51"/>
                    <a:pt x="141" y="54"/>
                    <a:pt x="138" y="54"/>
                  </a:cubicBezTo>
                  <a:cubicBezTo>
                    <a:pt x="135" y="54"/>
                    <a:pt x="132" y="51"/>
                    <a:pt x="132" y="48"/>
                  </a:cubicBezTo>
                  <a:cubicBezTo>
                    <a:pt x="132" y="32"/>
                    <a:pt x="80" y="13"/>
                    <a:pt x="12" y="12"/>
                  </a:cubicBezTo>
                  <a:lnTo>
                    <a:pt x="1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3B9A3150-83DB-46B1-9F3F-F0B2F864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530"/>
              <a:ext cx="17" cy="308"/>
            </a:xfrm>
            <a:custGeom>
              <a:avLst/>
              <a:gdLst>
                <a:gd name="T0" fmla="*/ 6 w 12"/>
                <a:gd name="T1" fmla="*/ 208 h 208"/>
                <a:gd name="T2" fmla="*/ 0 w 12"/>
                <a:gd name="T3" fmla="*/ 202 h 208"/>
                <a:gd name="T4" fmla="*/ 0 w 12"/>
                <a:gd name="T5" fmla="*/ 6 h 208"/>
                <a:gd name="T6" fmla="*/ 6 w 12"/>
                <a:gd name="T7" fmla="*/ 0 h 208"/>
                <a:gd name="T8" fmla="*/ 12 w 12"/>
                <a:gd name="T9" fmla="*/ 6 h 208"/>
                <a:gd name="T10" fmla="*/ 12 w 12"/>
                <a:gd name="T11" fmla="*/ 202 h 208"/>
                <a:gd name="T12" fmla="*/ 6 w 12"/>
                <a:gd name="T1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8">
                  <a:moveTo>
                    <a:pt x="6" y="208"/>
                  </a:moveTo>
                  <a:cubicBezTo>
                    <a:pt x="3" y="208"/>
                    <a:pt x="0" y="206"/>
                    <a:pt x="0" y="2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2"/>
                    <a:pt x="12" y="202"/>
                    <a:pt x="12" y="202"/>
                  </a:cubicBezTo>
                  <a:cubicBezTo>
                    <a:pt x="12" y="206"/>
                    <a:pt x="9" y="208"/>
                    <a:pt x="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E90EFD1B-2E2F-4A3E-9082-A1647C8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54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4" name="Freeform 13">
              <a:extLst>
                <a:ext uri="{FF2B5EF4-FFF2-40B4-BE49-F238E27FC236}">
                  <a16:creationId xmlns:a16="http://schemas.microsoft.com/office/drawing/2014/main" id="{BDE977A4-3021-4538-AE2D-555E5FE5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01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5" name="Freeform 14">
              <a:extLst>
                <a:ext uri="{FF2B5EF4-FFF2-40B4-BE49-F238E27FC236}">
                  <a16:creationId xmlns:a16="http://schemas.microsoft.com/office/drawing/2014/main" id="{93E17BCC-892A-4ABA-B4B9-C8CCD2DD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654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6" name="Freeform 15">
              <a:extLst>
                <a:ext uri="{FF2B5EF4-FFF2-40B4-BE49-F238E27FC236}">
                  <a16:creationId xmlns:a16="http://schemas.microsoft.com/office/drawing/2014/main" id="{36F6199D-6B86-4570-8D4D-E21333EED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" y="708"/>
              <a:ext cx="134" cy="40"/>
            </a:xfrm>
            <a:custGeom>
              <a:avLst/>
              <a:gdLst>
                <a:gd name="T0" fmla="*/ 84 w 91"/>
                <a:gd name="T1" fmla="*/ 27 h 27"/>
                <a:gd name="T2" fmla="*/ 82 w 91"/>
                <a:gd name="T3" fmla="*/ 26 h 27"/>
                <a:gd name="T4" fmla="*/ 5 w 91"/>
                <a:gd name="T5" fmla="*/ 12 h 27"/>
                <a:gd name="T6" fmla="*/ 0 w 91"/>
                <a:gd name="T7" fmla="*/ 5 h 27"/>
                <a:gd name="T8" fmla="*/ 6 w 91"/>
                <a:gd name="T9" fmla="*/ 0 h 27"/>
                <a:gd name="T10" fmla="*/ 86 w 91"/>
                <a:gd name="T11" fmla="*/ 15 h 27"/>
                <a:gd name="T12" fmla="*/ 89 w 91"/>
                <a:gd name="T13" fmla="*/ 23 h 27"/>
                <a:gd name="T14" fmla="*/ 84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84" y="27"/>
                  </a:moveTo>
                  <a:cubicBezTo>
                    <a:pt x="83" y="27"/>
                    <a:pt x="82" y="27"/>
                    <a:pt x="82" y="26"/>
                  </a:cubicBezTo>
                  <a:cubicBezTo>
                    <a:pt x="63" y="19"/>
                    <a:pt x="36" y="14"/>
                    <a:pt x="5" y="12"/>
                  </a:cubicBezTo>
                  <a:cubicBezTo>
                    <a:pt x="2" y="12"/>
                    <a:pt x="0" y="9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8" y="2"/>
                    <a:pt x="66" y="7"/>
                    <a:pt x="86" y="15"/>
                  </a:cubicBezTo>
                  <a:cubicBezTo>
                    <a:pt x="89" y="16"/>
                    <a:pt x="91" y="20"/>
                    <a:pt x="89" y="23"/>
                  </a:cubicBezTo>
                  <a:cubicBezTo>
                    <a:pt x="89" y="25"/>
                    <a:pt x="86" y="27"/>
                    <a:pt x="8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AA2717BC-1D8E-440D-AC7F-E6BD3EE3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54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EFF4F92-FFDB-4720-82A1-5F4F9B0D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01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F3783A1D-7134-4DD2-8748-71A5717D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654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05B893E0-1255-450B-A315-BC5AA035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708"/>
              <a:ext cx="135" cy="40"/>
            </a:xfrm>
            <a:custGeom>
              <a:avLst/>
              <a:gdLst>
                <a:gd name="T0" fmla="*/ 7 w 91"/>
                <a:gd name="T1" fmla="*/ 27 h 27"/>
                <a:gd name="T2" fmla="*/ 1 w 91"/>
                <a:gd name="T3" fmla="*/ 23 h 27"/>
                <a:gd name="T4" fmla="*/ 5 w 91"/>
                <a:gd name="T5" fmla="*/ 15 h 27"/>
                <a:gd name="T6" fmla="*/ 84 w 91"/>
                <a:gd name="T7" fmla="*/ 0 h 27"/>
                <a:gd name="T8" fmla="*/ 91 w 91"/>
                <a:gd name="T9" fmla="*/ 5 h 27"/>
                <a:gd name="T10" fmla="*/ 85 w 91"/>
                <a:gd name="T11" fmla="*/ 12 h 27"/>
                <a:gd name="T12" fmla="*/ 9 w 91"/>
                <a:gd name="T13" fmla="*/ 26 h 27"/>
                <a:gd name="T14" fmla="*/ 7 w 91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27">
                  <a:moveTo>
                    <a:pt x="7" y="27"/>
                  </a:moveTo>
                  <a:cubicBezTo>
                    <a:pt x="4" y="27"/>
                    <a:pt x="2" y="25"/>
                    <a:pt x="1" y="23"/>
                  </a:cubicBezTo>
                  <a:cubicBezTo>
                    <a:pt x="0" y="20"/>
                    <a:pt x="2" y="16"/>
                    <a:pt x="5" y="15"/>
                  </a:cubicBezTo>
                  <a:cubicBezTo>
                    <a:pt x="25" y="7"/>
                    <a:pt x="53" y="2"/>
                    <a:pt x="84" y="0"/>
                  </a:cubicBezTo>
                  <a:cubicBezTo>
                    <a:pt x="88" y="0"/>
                    <a:pt x="91" y="2"/>
                    <a:pt x="91" y="5"/>
                  </a:cubicBezTo>
                  <a:cubicBezTo>
                    <a:pt x="91" y="9"/>
                    <a:pt x="89" y="12"/>
                    <a:pt x="85" y="12"/>
                  </a:cubicBezTo>
                  <a:cubicBezTo>
                    <a:pt x="55" y="14"/>
                    <a:pt x="28" y="19"/>
                    <a:pt x="9" y="26"/>
                  </a:cubicBezTo>
                  <a:cubicBezTo>
                    <a:pt x="8" y="27"/>
                    <a:pt x="8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0A13F15B-1725-417F-AA03-DD354D7663CD}"/>
              </a:ext>
            </a:extLst>
          </p:cNvPr>
          <p:cNvSpPr txBox="1"/>
          <p:nvPr/>
        </p:nvSpPr>
        <p:spPr>
          <a:xfrm>
            <a:off x="1092277" y="5626093"/>
            <a:ext cx="2331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Touchpoint Channels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BC29621-DB76-491F-8735-A0963EDA9DF7}"/>
              </a:ext>
            </a:extLst>
          </p:cNvPr>
          <p:cNvSpPr txBox="1"/>
          <p:nvPr/>
        </p:nvSpPr>
        <p:spPr>
          <a:xfrm>
            <a:off x="985936" y="653769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Social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ECFA5C3-B72B-4E90-B721-9525B6737B4B}"/>
              </a:ext>
            </a:extLst>
          </p:cNvPr>
          <p:cNvSpPr txBox="1"/>
          <p:nvPr/>
        </p:nvSpPr>
        <p:spPr>
          <a:xfrm>
            <a:off x="1924950" y="6535762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Email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FBAF77F-B037-4ACC-BF48-D0B4767B75F5}"/>
              </a:ext>
            </a:extLst>
          </p:cNvPr>
          <p:cNvSpPr txBox="1"/>
          <p:nvPr/>
        </p:nvSpPr>
        <p:spPr>
          <a:xfrm>
            <a:off x="2865014" y="6533827"/>
            <a:ext cx="829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Webinar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7B45070-FADF-4EA0-AA16-7DC1FF3F7800}"/>
              </a:ext>
            </a:extLst>
          </p:cNvPr>
          <p:cNvSpPr txBox="1"/>
          <p:nvPr/>
        </p:nvSpPr>
        <p:spPr>
          <a:xfrm>
            <a:off x="3776034" y="6536311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Phone Call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C651832-7815-4C7F-A703-1B5BA705A9D5}"/>
              </a:ext>
            </a:extLst>
          </p:cNvPr>
          <p:cNvSpPr txBox="1"/>
          <p:nvPr/>
        </p:nvSpPr>
        <p:spPr>
          <a:xfrm>
            <a:off x="4715048" y="6535625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Video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B0ACD48-A928-492C-8C40-B55D273FD52C}"/>
              </a:ext>
            </a:extLst>
          </p:cNvPr>
          <p:cNvSpPr txBox="1"/>
          <p:nvPr/>
        </p:nvSpPr>
        <p:spPr>
          <a:xfrm>
            <a:off x="5681430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Whitepaper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6DC5372-705A-46FE-98CA-E66D96DC267A}"/>
              </a:ext>
            </a:extLst>
          </p:cNvPr>
          <p:cNvGrpSpPr/>
          <p:nvPr/>
        </p:nvGrpSpPr>
        <p:grpSpPr>
          <a:xfrm>
            <a:off x="3044753" y="6039540"/>
            <a:ext cx="460917" cy="473624"/>
            <a:chOff x="6175376" y="1368425"/>
            <a:chExt cx="633413" cy="650876"/>
          </a:xfrm>
          <a:solidFill>
            <a:schemeClr val="tx2"/>
          </a:solidFill>
        </p:grpSpPr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633AA028-6B64-49BC-AB01-8A6A64D68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5376" y="1747838"/>
              <a:ext cx="633413" cy="271463"/>
            </a:xfrm>
            <a:custGeom>
              <a:avLst/>
              <a:gdLst>
                <a:gd name="T0" fmla="*/ 85 w 96"/>
                <a:gd name="T1" fmla="*/ 22 h 40"/>
                <a:gd name="T2" fmla="*/ 90 w 96"/>
                <a:gd name="T3" fmla="*/ 12 h 40"/>
                <a:gd name="T4" fmla="*/ 78 w 96"/>
                <a:gd name="T5" fmla="*/ 0 h 40"/>
                <a:gd name="T6" fmla="*/ 66 w 96"/>
                <a:gd name="T7" fmla="*/ 12 h 40"/>
                <a:gd name="T8" fmla="*/ 71 w 96"/>
                <a:gd name="T9" fmla="*/ 22 h 40"/>
                <a:gd name="T10" fmla="*/ 63 w 96"/>
                <a:gd name="T11" fmla="*/ 28 h 40"/>
                <a:gd name="T12" fmla="*/ 55 w 96"/>
                <a:gd name="T13" fmla="*/ 22 h 40"/>
                <a:gd name="T14" fmla="*/ 60 w 96"/>
                <a:gd name="T15" fmla="*/ 12 h 40"/>
                <a:gd name="T16" fmla="*/ 48 w 96"/>
                <a:gd name="T17" fmla="*/ 0 h 40"/>
                <a:gd name="T18" fmla="*/ 36 w 96"/>
                <a:gd name="T19" fmla="*/ 12 h 40"/>
                <a:gd name="T20" fmla="*/ 41 w 96"/>
                <a:gd name="T21" fmla="*/ 22 h 40"/>
                <a:gd name="T22" fmla="*/ 33 w 96"/>
                <a:gd name="T23" fmla="*/ 28 h 40"/>
                <a:gd name="T24" fmla="*/ 25 w 96"/>
                <a:gd name="T25" fmla="*/ 22 h 40"/>
                <a:gd name="T26" fmla="*/ 30 w 96"/>
                <a:gd name="T27" fmla="*/ 12 h 40"/>
                <a:gd name="T28" fmla="*/ 18 w 96"/>
                <a:gd name="T29" fmla="*/ 0 h 40"/>
                <a:gd name="T30" fmla="*/ 6 w 96"/>
                <a:gd name="T31" fmla="*/ 12 h 40"/>
                <a:gd name="T32" fmla="*/ 11 w 96"/>
                <a:gd name="T33" fmla="*/ 22 h 40"/>
                <a:gd name="T34" fmla="*/ 0 w 96"/>
                <a:gd name="T35" fmla="*/ 38 h 40"/>
                <a:gd name="T36" fmla="*/ 2 w 96"/>
                <a:gd name="T37" fmla="*/ 40 h 40"/>
                <a:gd name="T38" fmla="*/ 94 w 96"/>
                <a:gd name="T39" fmla="*/ 40 h 40"/>
                <a:gd name="T40" fmla="*/ 96 w 96"/>
                <a:gd name="T41" fmla="*/ 38 h 40"/>
                <a:gd name="T42" fmla="*/ 85 w 96"/>
                <a:gd name="T43" fmla="*/ 22 h 40"/>
                <a:gd name="T44" fmla="*/ 70 w 96"/>
                <a:gd name="T45" fmla="*/ 12 h 40"/>
                <a:gd name="T46" fmla="*/ 78 w 96"/>
                <a:gd name="T47" fmla="*/ 4 h 40"/>
                <a:gd name="T48" fmla="*/ 86 w 96"/>
                <a:gd name="T49" fmla="*/ 12 h 40"/>
                <a:gd name="T50" fmla="*/ 78 w 96"/>
                <a:gd name="T51" fmla="*/ 20 h 40"/>
                <a:gd name="T52" fmla="*/ 78 w 96"/>
                <a:gd name="T53" fmla="*/ 20 h 40"/>
                <a:gd name="T54" fmla="*/ 78 w 96"/>
                <a:gd name="T55" fmla="*/ 20 h 40"/>
                <a:gd name="T56" fmla="*/ 70 w 96"/>
                <a:gd name="T57" fmla="*/ 12 h 40"/>
                <a:gd name="T58" fmla="*/ 40 w 96"/>
                <a:gd name="T59" fmla="*/ 12 h 40"/>
                <a:gd name="T60" fmla="*/ 48 w 96"/>
                <a:gd name="T61" fmla="*/ 4 h 40"/>
                <a:gd name="T62" fmla="*/ 56 w 96"/>
                <a:gd name="T63" fmla="*/ 12 h 40"/>
                <a:gd name="T64" fmla="*/ 48 w 96"/>
                <a:gd name="T65" fmla="*/ 20 h 40"/>
                <a:gd name="T66" fmla="*/ 48 w 96"/>
                <a:gd name="T67" fmla="*/ 20 h 40"/>
                <a:gd name="T68" fmla="*/ 48 w 96"/>
                <a:gd name="T69" fmla="*/ 20 h 40"/>
                <a:gd name="T70" fmla="*/ 40 w 96"/>
                <a:gd name="T71" fmla="*/ 12 h 40"/>
                <a:gd name="T72" fmla="*/ 10 w 96"/>
                <a:gd name="T73" fmla="*/ 12 h 40"/>
                <a:gd name="T74" fmla="*/ 18 w 96"/>
                <a:gd name="T75" fmla="*/ 4 h 40"/>
                <a:gd name="T76" fmla="*/ 26 w 96"/>
                <a:gd name="T77" fmla="*/ 12 h 40"/>
                <a:gd name="T78" fmla="*/ 18 w 96"/>
                <a:gd name="T79" fmla="*/ 20 h 40"/>
                <a:gd name="T80" fmla="*/ 18 w 96"/>
                <a:gd name="T81" fmla="*/ 20 h 40"/>
                <a:gd name="T82" fmla="*/ 18 w 96"/>
                <a:gd name="T83" fmla="*/ 20 h 40"/>
                <a:gd name="T84" fmla="*/ 10 w 96"/>
                <a:gd name="T85" fmla="*/ 12 h 40"/>
                <a:gd name="T86" fmla="*/ 4 w 96"/>
                <a:gd name="T87" fmla="*/ 36 h 40"/>
                <a:gd name="T88" fmla="*/ 18 w 96"/>
                <a:gd name="T89" fmla="*/ 24 h 40"/>
                <a:gd name="T90" fmla="*/ 18 w 96"/>
                <a:gd name="T91" fmla="*/ 24 h 40"/>
                <a:gd name="T92" fmla="*/ 18 w 96"/>
                <a:gd name="T93" fmla="*/ 24 h 40"/>
                <a:gd name="T94" fmla="*/ 31 w 96"/>
                <a:gd name="T95" fmla="*/ 33 h 40"/>
                <a:gd name="T96" fmla="*/ 35 w 96"/>
                <a:gd name="T97" fmla="*/ 33 h 40"/>
                <a:gd name="T98" fmla="*/ 48 w 96"/>
                <a:gd name="T99" fmla="*/ 24 h 40"/>
                <a:gd name="T100" fmla="*/ 48 w 96"/>
                <a:gd name="T101" fmla="*/ 24 h 40"/>
                <a:gd name="T102" fmla="*/ 48 w 96"/>
                <a:gd name="T103" fmla="*/ 24 h 40"/>
                <a:gd name="T104" fmla="*/ 61 w 96"/>
                <a:gd name="T105" fmla="*/ 33 h 40"/>
                <a:gd name="T106" fmla="*/ 65 w 96"/>
                <a:gd name="T107" fmla="*/ 33 h 40"/>
                <a:gd name="T108" fmla="*/ 78 w 96"/>
                <a:gd name="T109" fmla="*/ 24 h 40"/>
                <a:gd name="T110" fmla="*/ 78 w 96"/>
                <a:gd name="T111" fmla="*/ 24 h 40"/>
                <a:gd name="T112" fmla="*/ 78 w 96"/>
                <a:gd name="T113" fmla="*/ 24 h 40"/>
                <a:gd name="T114" fmla="*/ 92 w 96"/>
                <a:gd name="T115" fmla="*/ 36 h 40"/>
                <a:gd name="T116" fmla="*/ 4 w 96"/>
                <a:gd name="T11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" h="40">
                  <a:moveTo>
                    <a:pt x="85" y="22"/>
                  </a:moveTo>
                  <a:cubicBezTo>
                    <a:pt x="88" y="19"/>
                    <a:pt x="90" y="16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71" y="0"/>
                    <a:pt x="66" y="5"/>
                    <a:pt x="66" y="12"/>
                  </a:cubicBezTo>
                  <a:cubicBezTo>
                    <a:pt x="66" y="16"/>
                    <a:pt x="68" y="19"/>
                    <a:pt x="71" y="22"/>
                  </a:cubicBezTo>
                  <a:cubicBezTo>
                    <a:pt x="68" y="23"/>
                    <a:pt x="65" y="25"/>
                    <a:pt x="63" y="28"/>
                  </a:cubicBezTo>
                  <a:cubicBezTo>
                    <a:pt x="61" y="25"/>
                    <a:pt x="58" y="23"/>
                    <a:pt x="55" y="22"/>
                  </a:cubicBezTo>
                  <a:cubicBezTo>
                    <a:pt x="58" y="19"/>
                    <a:pt x="60" y="16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16"/>
                    <a:pt x="38" y="19"/>
                    <a:pt x="41" y="22"/>
                  </a:cubicBezTo>
                  <a:cubicBezTo>
                    <a:pt x="38" y="23"/>
                    <a:pt x="35" y="25"/>
                    <a:pt x="33" y="28"/>
                  </a:cubicBezTo>
                  <a:cubicBezTo>
                    <a:pt x="31" y="25"/>
                    <a:pt x="28" y="23"/>
                    <a:pt x="25" y="22"/>
                  </a:cubicBezTo>
                  <a:cubicBezTo>
                    <a:pt x="28" y="19"/>
                    <a:pt x="30" y="16"/>
                    <a:pt x="30" y="12"/>
                  </a:cubicBezTo>
                  <a:cubicBezTo>
                    <a:pt x="30" y="5"/>
                    <a:pt x="25" y="0"/>
                    <a:pt x="18" y="0"/>
                  </a:cubicBezTo>
                  <a:cubicBezTo>
                    <a:pt x="11" y="0"/>
                    <a:pt x="6" y="5"/>
                    <a:pt x="6" y="12"/>
                  </a:cubicBezTo>
                  <a:cubicBezTo>
                    <a:pt x="6" y="16"/>
                    <a:pt x="8" y="19"/>
                    <a:pt x="11" y="22"/>
                  </a:cubicBezTo>
                  <a:cubicBezTo>
                    <a:pt x="5" y="25"/>
                    <a:pt x="0" y="31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1"/>
                    <a:pt x="91" y="25"/>
                    <a:pt x="85" y="22"/>
                  </a:cubicBezTo>
                  <a:close/>
                  <a:moveTo>
                    <a:pt x="70" y="12"/>
                  </a:moveTo>
                  <a:cubicBezTo>
                    <a:pt x="70" y="8"/>
                    <a:pt x="74" y="4"/>
                    <a:pt x="78" y="4"/>
                  </a:cubicBezTo>
                  <a:cubicBezTo>
                    <a:pt x="82" y="4"/>
                    <a:pt x="86" y="8"/>
                    <a:pt x="86" y="12"/>
                  </a:cubicBezTo>
                  <a:cubicBezTo>
                    <a:pt x="86" y="16"/>
                    <a:pt x="82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0" y="16"/>
                    <a:pt x="70" y="12"/>
                  </a:cubicBezTo>
                  <a:close/>
                  <a:moveTo>
                    <a:pt x="40" y="12"/>
                  </a:moveTo>
                  <a:cubicBezTo>
                    <a:pt x="40" y="8"/>
                    <a:pt x="44" y="4"/>
                    <a:pt x="48" y="4"/>
                  </a:cubicBezTo>
                  <a:cubicBezTo>
                    <a:pt x="52" y="4"/>
                    <a:pt x="56" y="8"/>
                    <a:pt x="56" y="12"/>
                  </a:cubicBezTo>
                  <a:cubicBezTo>
                    <a:pt x="56" y="16"/>
                    <a:pt x="52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4" y="20"/>
                    <a:pt x="40" y="16"/>
                    <a:pt x="40" y="12"/>
                  </a:cubicBezTo>
                  <a:close/>
                  <a:moveTo>
                    <a:pt x="10" y="12"/>
                  </a:moveTo>
                  <a:cubicBezTo>
                    <a:pt x="10" y="8"/>
                    <a:pt x="14" y="4"/>
                    <a:pt x="18" y="4"/>
                  </a:cubicBezTo>
                  <a:cubicBezTo>
                    <a:pt x="22" y="4"/>
                    <a:pt x="26" y="8"/>
                    <a:pt x="26" y="12"/>
                  </a:cubicBezTo>
                  <a:cubicBezTo>
                    <a:pt x="26" y="16"/>
                    <a:pt x="23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4" y="20"/>
                    <a:pt x="10" y="16"/>
                    <a:pt x="10" y="12"/>
                  </a:cubicBezTo>
                  <a:close/>
                  <a:moveTo>
                    <a:pt x="4" y="36"/>
                  </a:moveTo>
                  <a:cubicBezTo>
                    <a:pt x="5" y="30"/>
                    <a:pt x="11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4" y="24"/>
                    <a:pt x="29" y="28"/>
                    <a:pt x="31" y="33"/>
                  </a:cubicBezTo>
                  <a:cubicBezTo>
                    <a:pt x="32" y="35"/>
                    <a:pt x="34" y="35"/>
                    <a:pt x="35" y="33"/>
                  </a:cubicBezTo>
                  <a:cubicBezTo>
                    <a:pt x="37" y="28"/>
                    <a:pt x="42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28"/>
                    <a:pt x="61" y="33"/>
                  </a:cubicBezTo>
                  <a:cubicBezTo>
                    <a:pt x="62" y="35"/>
                    <a:pt x="64" y="35"/>
                    <a:pt x="65" y="33"/>
                  </a:cubicBezTo>
                  <a:cubicBezTo>
                    <a:pt x="67" y="28"/>
                    <a:pt x="72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5" y="24"/>
                    <a:pt x="91" y="30"/>
                    <a:pt x="92" y="36"/>
                  </a:cubicBezTo>
                  <a:lnTo>
                    <a:pt x="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31651051-CEDB-464E-A86F-566322D72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1368425"/>
              <a:ext cx="474663" cy="352425"/>
            </a:xfrm>
            <a:custGeom>
              <a:avLst/>
              <a:gdLst>
                <a:gd name="T0" fmla="*/ 10 w 72"/>
                <a:gd name="T1" fmla="*/ 52 h 52"/>
                <a:gd name="T2" fmla="*/ 62 w 72"/>
                <a:gd name="T3" fmla="*/ 52 h 52"/>
                <a:gd name="T4" fmla="*/ 72 w 72"/>
                <a:gd name="T5" fmla="*/ 42 h 52"/>
                <a:gd name="T6" fmla="*/ 72 w 72"/>
                <a:gd name="T7" fmla="*/ 10 h 52"/>
                <a:gd name="T8" fmla="*/ 62 w 72"/>
                <a:gd name="T9" fmla="*/ 0 h 52"/>
                <a:gd name="T10" fmla="*/ 10 w 72"/>
                <a:gd name="T11" fmla="*/ 0 h 52"/>
                <a:gd name="T12" fmla="*/ 0 w 72"/>
                <a:gd name="T13" fmla="*/ 10 h 52"/>
                <a:gd name="T14" fmla="*/ 0 w 72"/>
                <a:gd name="T15" fmla="*/ 42 h 52"/>
                <a:gd name="T16" fmla="*/ 10 w 72"/>
                <a:gd name="T17" fmla="*/ 52 h 52"/>
                <a:gd name="T18" fmla="*/ 38 w 72"/>
                <a:gd name="T19" fmla="*/ 22 h 52"/>
                <a:gd name="T20" fmla="*/ 43 w 72"/>
                <a:gd name="T21" fmla="*/ 24 h 52"/>
                <a:gd name="T22" fmla="*/ 44 w 72"/>
                <a:gd name="T23" fmla="*/ 24 h 52"/>
                <a:gd name="T24" fmla="*/ 46 w 72"/>
                <a:gd name="T25" fmla="*/ 24 h 52"/>
                <a:gd name="T26" fmla="*/ 36 w 72"/>
                <a:gd name="T27" fmla="*/ 34 h 52"/>
                <a:gd name="T28" fmla="*/ 26 w 72"/>
                <a:gd name="T29" fmla="*/ 23 h 52"/>
                <a:gd name="T30" fmla="*/ 38 w 72"/>
                <a:gd name="T31" fmla="*/ 22 h 52"/>
                <a:gd name="T32" fmla="*/ 27 w 72"/>
                <a:gd name="T33" fmla="*/ 19 h 52"/>
                <a:gd name="T34" fmla="*/ 36 w 72"/>
                <a:gd name="T35" fmla="*/ 12 h 52"/>
                <a:gd name="T36" fmla="*/ 46 w 72"/>
                <a:gd name="T37" fmla="*/ 20 h 52"/>
                <a:gd name="T38" fmla="*/ 43 w 72"/>
                <a:gd name="T39" fmla="*/ 20 h 52"/>
                <a:gd name="T40" fmla="*/ 40 w 72"/>
                <a:gd name="T41" fmla="*/ 18 h 52"/>
                <a:gd name="T42" fmla="*/ 38 w 72"/>
                <a:gd name="T43" fmla="*/ 17 h 52"/>
                <a:gd name="T44" fmla="*/ 37 w 72"/>
                <a:gd name="T45" fmla="*/ 17 h 52"/>
                <a:gd name="T46" fmla="*/ 27 w 72"/>
                <a:gd name="T47" fmla="*/ 19 h 52"/>
                <a:gd name="T48" fmla="*/ 32 w 72"/>
                <a:gd name="T49" fmla="*/ 40 h 52"/>
                <a:gd name="T50" fmla="*/ 32 w 72"/>
                <a:gd name="T51" fmla="*/ 37 h 52"/>
                <a:gd name="T52" fmla="*/ 36 w 72"/>
                <a:gd name="T53" fmla="*/ 38 h 52"/>
                <a:gd name="T54" fmla="*/ 40 w 72"/>
                <a:gd name="T55" fmla="*/ 37 h 52"/>
                <a:gd name="T56" fmla="*/ 40 w 72"/>
                <a:gd name="T57" fmla="*/ 40 h 52"/>
                <a:gd name="T58" fmla="*/ 41 w 72"/>
                <a:gd name="T59" fmla="*/ 42 h 52"/>
                <a:gd name="T60" fmla="*/ 52 w 72"/>
                <a:gd name="T61" fmla="*/ 45 h 52"/>
                <a:gd name="T62" fmla="*/ 54 w 72"/>
                <a:gd name="T63" fmla="*/ 48 h 52"/>
                <a:gd name="T64" fmla="*/ 18 w 72"/>
                <a:gd name="T65" fmla="*/ 48 h 52"/>
                <a:gd name="T66" fmla="*/ 20 w 72"/>
                <a:gd name="T67" fmla="*/ 45 h 52"/>
                <a:gd name="T68" fmla="*/ 31 w 72"/>
                <a:gd name="T69" fmla="*/ 42 h 52"/>
                <a:gd name="T70" fmla="*/ 32 w 72"/>
                <a:gd name="T71" fmla="*/ 40 h 52"/>
                <a:gd name="T72" fmla="*/ 4 w 72"/>
                <a:gd name="T73" fmla="*/ 10 h 52"/>
                <a:gd name="T74" fmla="*/ 10 w 72"/>
                <a:gd name="T75" fmla="*/ 4 h 52"/>
                <a:gd name="T76" fmla="*/ 62 w 72"/>
                <a:gd name="T77" fmla="*/ 4 h 52"/>
                <a:gd name="T78" fmla="*/ 68 w 72"/>
                <a:gd name="T79" fmla="*/ 10 h 52"/>
                <a:gd name="T80" fmla="*/ 68 w 72"/>
                <a:gd name="T81" fmla="*/ 42 h 52"/>
                <a:gd name="T82" fmla="*/ 62 w 72"/>
                <a:gd name="T83" fmla="*/ 48 h 52"/>
                <a:gd name="T84" fmla="*/ 58 w 72"/>
                <a:gd name="T85" fmla="*/ 48 h 52"/>
                <a:gd name="T86" fmla="*/ 53 w 72"/>
                <a:gd name="T87" fmla="*/ 41 h 52"/>
                <a:gd name="T88" fmla="*/ 44 w 72"/>
                <a:gd name="T89" fmla="*/ 38 h 52"/>
                <a:gd name="T90" fmla="*/ 44 w 72"/>
                <a:gd name="T91" fmla="*/ 35 h 52"/>
                <a:gd name="T92" fmla="*/ 50 w 72"/>
                <a:gd name="T93" fmla="*/ 23 h 52"/>
                <a:gd name="T94" fmla="*/ 36 w 72"/>
                <a:gd name="T95" fmla="*/ 8 h 52"/>
                <a:gd name="T96" fmla="*/ 22 w 72"/>
                <a:gd name="T97" fmla="*/ 23 h 52"/>
                <a:gd name="T98" fmla="*/ 28 w 72"/>
                <a:gd name="T99" fmla="*/ 35 h 52"/>
                <a:gd name="T100" fmla="*/ 28 w 72"/>
                <a:gd name="T101" fmla="*/ 38 h 52"/>
                <a:gd name="T102" fmla="*/ 19 w 72"/>
                <a:gd name="T103" fmla="*/ 41 h 52"/>
                <a:gd name="T104" fmla="*/ 14 w 72"/>
                <a:gd name="T105" fmla="*/ 48 h 52"/>
                <a:gd name="T106" fmla="*/ 10 w 72"/>
                <a:gd name="T107" fmla="*/ 48 h 52"/>
                <a:gd name="T108" fmla="*/ 4 w 72"/>
                <a:gd name="T109" fmla="*/ 42 h 52"/>
                <a:gd name="T110" fmla="*/ 4 w 72"/>
                <a:gd name="T111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52">
                  <a:moveTo>
                    <a:pt x="10" y="52"/>
                  </a:moveTo>
                  <a:cubicBezTo>
                    <a:pt x="62" y="52"/>
                    <a:pt x="62" y="52"/>
                    <a:pt x="62" y="52"/>
                  </a:cubicBezTo>
                  <a:cubicBezTo>
                    <a:pt x="68" y="52"/>
                    <a:pt x="72" y="48"/>
                    <a:pt x="72" y="42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2" y="4"/>
                    <a:pt x="68" y="0"/>
                    <a:pt x="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4" y="52"/>
                    <a:pt x="10" y="52"/>
                  </a:cubicBezTo>
                  <a:close/>
                  <a:moveTo>
                    <a:pt x="38" y="22"/>
                  </a:moveTo>
                  <a:cubicBezTo>
                    <a:pt x="39" y="23"/>
                    <a:pt x="41" y="24"/>
                    <a:pt x="43" y="24"/>
                  </a:cubicBezTo>
                  <a:cubicBezTo>
                    <a:pt x="43" y="24"/>
                    <a:pt x="44" y="24"/>
                    <a:pt x="44" y="24"/>
                  </a:cubicBezTo>
                  <a:cubicBezTo>
                    <a:pt x="45" y="24"/>
                    <a:pt x="45" y="24"/>
                    <a:pt x="46" y="24"/>
                  </a:cubicBezTo>
                  <a:cubicBezTo>
                    <a:pt x="46" y="30"/>
                    <a:pt x="41" y="34"/>
                    <a:pt x="36" y="34"/>
                  </a:cubicBezTo>
                  <a:cubicBezTo>
                    <a:pt x="31" y="34"/>
                    <a:pt x="26" y="29"/>
                    <a:pt x="26" y="23"/>
                  </a:cubicBezTo>
                  <a:cubicBezTo>
                    <a:pt x="30" y="24"/>
                    <a:pt x="34" y="24"/>
                    <a:pt x="38" y="22"/>
                  </a:cubicBezTo>
                  <a:close/>
                  <a:moveTo>
                    <a:pt x="27" y="19"/>
                  </a:moveTo>
                  <a:cubicBezTo>
                    <a:pt x="28" y="15"/>
                    <a:pt x="32" y="12"/>
                    <a:pt x="36" y="12"/>
                  </a:cubicBezTo>
                  <a:cubicBezTo>
                    <a:pt x="41" y="12"/>
                    <a:pt x="44" y="15"/>
                    <a:pt x="46" y="20"/>
                  </a:cubicBezTo>
                  <a:cubicBezTo>
                    <a:pt x="45" y="20"/>
                    <a:pt x="44" y="20"/>
                    <a:pt x="43" y="20"/>
                  </a:cubicBezTo>
                  <a:cubicBezTo>
                    <a:pt x="42" y="20"/>
                    <a:pt x="41" y="19"/>
                    <a:pt x="40" y="18"/>
                  </a:cubicBezTo>
                  <a:cubicBezTo>
                    <a:pt x="39" y="17"/>
                    <a:pt x="39" y="17"/>
                    <a:pt x="38" y="17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4" y="20"/>
                    <a:pt x="29" y="20"/>
                    <a:pt x="27" y="19"/>
                  </a:cubicBezTo>
                  <a:close/>
                  <a:moveTo>
                    <a:pt x="32" y="40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5" y="38"/>
                    <a:pt x="36" y="38"/>
                  </a:cubicBezTo>
                  <a:cubicBezTo>
                    <a:pt x="37" y="38"/>
                    <a:pt x="39" y="38"/>
                    <a:pt x="40" y="37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41" y="42"/>
                    <a:pt x="41" y="4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3" y="45"/>
                    <a:pt x="54" y="47"/>
                    <a:pt x="54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9" y="45"/>
                    <a:pt x="20" y="45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2" y="41"/>
                    <a:pt x="32" y="40"/>
                  </a:cubicBezTo>
                  <a:close/>
                  <a:moveTo>
                    <a:pt x="4" y="10"/>
                  </a:moveTo>
                  <a:cubicBezTo>
                    <a:pt x="4" y="7"/>
                    <a:pt x="7" y="4"/>
                    <a:pt x="10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5" y="4"/>
                    <a:pt x="68" y="7"/>
                    <a:pt x="68" y="10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5"/>
                    <a:pt x="65" y="48"/>
                    <a:pt x="62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5"/>
                    <a:pt x="56" y="42"/>
                    <a:pt x="53" y="4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8" y="33"/>
                    <a:pt x="50" y="28"/>
                    <a:pt x="50" y="23"/>
                  </a:cubicBezTo>
                  <a:cubicBezTo>
                    <a:pt x="50" y="15"/>
                    <a:pt x="44" y="8"/>
                    <a:pt x="36" y="8"/>
                  </a:cubicBezTo>
                  <a:cubicBezTo>
                    <a:pt x="28" y="8"/>
                    <a:pt x="22" y="15"/>
                    <a:pt x="22" y="23"/>
                  </a:cubicBezTo>
                  <a:cubicBezTo>
                    <a:pt x="22" y="28"/>
                    <a:pt x="24" y="33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6" y="42"/>
                    <a:pt x="14" y="45"/>
                    <a:pt x="14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7" y="48"/>
                    <a:pt x="4" y="45"/>
                    <a:pt x="4" y="42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Group 122">
            <a:extLst>
              <a:ext uri="{FF2B5EF4-FFF2-40B4-BE49-F238E27FC236}">
                <a16:creationId xmlns:a16="http://schemas.microsoft.com/office/drawing/2014/main" id="{4D0D2070-CB48-43C9-A57F-6FF692C3B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8835" y="6039540"/>
            <a:ext cx="496566" cy="484180"/>
            <a:chOff x="487" y="3214"/>
            <a:chExt cx="441" cy="430"/>
          </a:xfrm>
          <a:solidFill>
            <a:schemeClr val="tx2"/>
          </a:solidFill>
        </p:grpSpPr>
        <p:sp>
          <p:nvSpPr>
            <p:cNvPr id="218" name="Freeform 123">
              <a:extLst>
                <a:ext uri="{FF2B5EF4-FFF2-40B4-BE49-F238E27FC236}">
                  <a16:creationId xmlns:a16="http://schemas.microsoft.com/office/drawing/2014/main" id="{C907CF11-3581-46AB-8073-A93843D78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9" name="Freeform 124">
              <a:extLst>
                <a:ext uri="{FF2B5EF4-FFF2-40B4-BE49-F238E27FC236}">
                  <a16:creationId xmlns:a16="http://schemas.microsoft.com/office/drawing/2014/main" id="{CCFD41AE-4C15-426D-8EAC-4D9285B713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0" name="Freeform 125">
              <a:extLst>
                <a:ext uri="{FF2B5EF4-FFF2-40B4-BE49-F238E27FC236}">
                  <a16:creationId xmlns:a16="http://schemas.microsoft.com/office/drawing/2014/main" id="{626BC6FF-D087-4941-BC26-5ED75AC26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1" name="Freeform 126">
              <a:extLst>
                <a:ext uri="{FF2B5EF4-FFF2-40B4-BE49-F238E27FC236}">
                  <a16:creationId xmlns:a16="http://schemas.microsoft.com/office/drawing/2014/main" id="{2AA570F8-E718-4141-A2E0-232968632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2" name="Freeform 127">
              <a:extLst>
                <a:ext uri="{FF2B5EF4-FFF2-40B4-BE49-F238E27FC236}">
                  <a16:creationId xmlns:a16="http://schemas.microsoft.com/office/drawing/2014/main" id="{37935A18-47A5-46B5-A5FA-E72287C4D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3" name="Freeform 128">
              <a:extLst>
                <a:ext uri="{FF2B5EF4-FFF2-40B4-BE49-F238E27FC236}">
                  <a16:creationId xmlns:a16="http://schemas.microsoft.com/office/drawing/2014/main" id="{6F93B1A8-DBFE-4382-9328-CD5095FD8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4" name="Freeform 129">
              <a:extLst>
                <a:ext uri="{FF2B5EF4-FFF2-40B4-BE49-F238E27FC236}">
                  <a16:creationId xmlns:a16="http://schemas.microsoft.com/office/drawing/2014/main" id="{7F29E6F4-3445-42BF-A74D-FC64D91FC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5" name="Freeform 130">
              <a:extLst>
                <a:ext uri="{FF2B5EF4-FFF2-40B4-BE49-F238E27FC236}">
                  <a16:creationId xmlns:a16="http://schemas.microsoft.com/office/drawing/2014/main" id="{64DFDB64-775C-4CE8-AE0D-C59CF3375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6" name="Freeform 131">
              <a:extLst>
                <a:ext uri="{FF2B5EF4-FFF2-40B4-BE49-F238E27FC236}">
                  <a16:creationId xmlns:a16="http://schemas.microsoft.com/office/drawing/2014/main" id="{884A7578-0D20-49B7-9B86-8BD1749FC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7" name="Freeform 132">
              <a:extLst>
                <a:ext uri="{FF2B5EF4-FFF2-40B4-BE49-F238E27FC236}">
                  <a16:creationId xmlns:a16="http://schemas.microsoft.com/office/drawing/2014/main" id="{DA5F2108-6B39-4955-BE0F-7152EAB28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B7708C55-4CC1-4401-B371-63DC3C03BA21}"/>
              </a:ext>
            </a:extLst>
          </p:cNvPr>
          <p:cNvSpPr txBox="1"/>
          <p:nvPr/>
        </p:nvSpPr>
        <p:spPr>
          <a:xfrm>
            <a:off x="6724028" y="6523408"/>
            <a:ext cx="1000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A6A35-5A76-49A4-8D58-EB50D9E1F229}"/>
              </a:ext>
            </a:extLst>
          </p:cNvPr>
          <p:cNvSpPr txBox="1"/>
          <p:nvPr/>
        </p:nvSpPr>
        <p:spPr>
          <a:xfrm>
            <a:off x="878480" y="115601"/>
            <a:ext cx="36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294053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A322FEA-4D2E-4121-B31D-E701C980E153}"/>
              </a:ext>
            </a:extLst>
          </p:cNvPr>
          <p:cNvSpPr/>
          <p:nvPr/>
        </p:nvSpPr>
        <p:spPr>
          <a:xfrm>
            <a:off x="2331308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5E727A-6E98-480E-B2F8-40EC78C8935E}"/>
              </a:ext>
            </a:extLst>
          </p:cNvPr>
          <p:cNvSpPr/>
          <p:nvPr/>
        </p:nvSpPr>
        <p:spPr>
          <a:xfrm>
            <a:off x="3838832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70E61-64A2-4065-ABE5-FCD3B7F50410}"/>
              </a:ext>
            </a:extLst>
          </p:cNvPr>
          <p:cNvSpPr/>
          <p:nvPr/>
        </p:nvSpPr>
        <p:spPr>
          <a:xfrm>
            <a:off x="5346356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183494-BEC0-450C-8F65-65903A0A9AE4}"/>
              </a:ext>
            </a:extLst>
          </p:cNvPr>
          <p:cNvSpPr/>
          <p:nvPr/>
        </p:nvSpPr>
        <p:spPr>
          <a:xfrm>
            <a:off x="6853880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C8204C-EFB6-4E19-A3F9-A1851755B4F0}"/>
              </a:ext>
            </a:extLst>
          </p:cNvPr>
          <p:cNvSpPr/>
          <p:nvPr/>
        </p:nvSpPr>
        <p:spPr>
          <a:xfrm>
            <a:off x="8361404" y="1911178"/>
            <a:ext cx="1202724" cy="114506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E21670-B194-4EE4-8CCA-C5262169AD84}"/>
              </a:ext>
            </a:extLst>
          </p:cNvPr>
          <p:cNvSpPr/>
          <p:nvPr/>
        </p:nvSpPr>
        <p:spPr>
          <a:xfrm>
            <a:off x="2240691" y="1606378"/>
            <a:ext cx="2907957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40160-BEBA-48B4-8363-E41E0F85FE43}"/>
              </a:ext>
            </a:extLst>
          </p:cNvPr>
          <p:cNvSpPr/>
          <p:nvPr/>
        </p:nvSpPr>
        <p:spPr>
          <a:xfrm>
            <a:off x="5239265" y="1606378"/>
            <a:ext cx="4464908" cy="18226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5D1C3-70F3-44A7-A3F1-60D0005DFDAF}"/>
              </a:ext>
            </a:extLst>
          </p:cNvPr>
          <p:cNvSpPr txBox="1"/>
          <p:nvPr/>
        </p:nvSpPr>
        <p:spPr>
          <a:xfrm>
            <a:off x="2704949" y="3453064"/>
            <a:ext cx="203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Problem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F1D87-E33E-436D-A583-498EF2F29A84}"/>
              </a:ext>
            </a:extLst>
          </p:cNvPr>
          <p:cNvSpPr txBox="1"/>
          <p:nvPr/>
        </p:nvSpPr>
        <p:spPr>
          <a:xfrm>
            <a:off x="6513240" y="3453064"/>
            <a:ext cx="195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Solution Domain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0EC6-5F4E-469F-9D56-C4AD0130C387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534032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04697B-6B53-46BE-AA40-EF7F7F80063A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5041556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DF4039-9FBF-439A-93AD-8AFBA7EF39B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549080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75C747-07FF-4068-B22D-A8C8B13C23C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8056604" y="248370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19F4D61-0325-4679-BE7F-293847FC99C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8209004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90CBB6-E993-4F1A-AA3F-D153446F3C80}"/>
              </a:ext>
            </a:extLst>
          </p:cNvPr>
          <p:cNvCxnSpPr>
            <a:stCxn id="10" idx="0"/>
            <a:endCxn id="2" idx="0"/>
          </p:cNvCxnSpPr>
          <p:nvPr/>
        </p:nvCxnSpPr>
        <p:spPr>
          <a:xfrm rot="16200000" flipV="1">
            <a:off x="5947718" y="-1103870"/>
            <a:ext cx="12700" cy="6030096"/>
          </a:xfrm>
          <a:prstGeom prst="curvedConnector3">
            <a:avLst>
              <a:gd name="adj1" fmla="val 1171837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0" name="Group 42">
            <a:extLst>
              <a:ext uri="{FF2B5EF4-FFF2-40B4-BE49-F238E27FC236}">
                <a16:creationId xmlns:a16="http://schemas.microsoft.com/office/drawing/2014/main" id="{5CD21F26-39C7-4A53-8946-F5FD6150A2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4458" y="2258691"/>
            <a:ext cx="549124" cy="517996"/>
            <a:chOff x="3617" y="670"/>
            <a:chExt cx="441" cy="416"/>
          </a:xfrm>
          <a:solidFill>
            <a:schemeClr val="tx2"/>
          </a:solidFill>
        </p:grpSpPr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09B5B8DD-96DF-4469-93DE-CF737FC9B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835"/>
              <a:ext cx="84" cy="76"/>
            </a:xfrm>
            <a:custGeom>
              <a:avLst/>
              <a:gdLst>
                <a:gd name="T0" fmla="*/ 51 w 55"/>
                <a:gd name="T1" fmla="*/ 51 h 51"/>
                <a:gd name="T2" fmla="*/ 4 w 55"/>
                <a:gd name="T3" fmla="*/ 34 h 51"/>
                <a:gd name="T4" fmla="*/ 0 w 55"/>
                <a:gd name="T5" fmla="*/ 28 h 51"/>
                <a:gd name="T6" fmla="*/ 0 w 55"/>
                <a:gd name="T7" fmla="*/ 0 h 51"/>
                <a:gd name="T8" fmla="*/ 12 w 55"/>
                <a:gd name="T9" fmla="*/ 0 h 51"/>
                <a:gd name="T10" fmla="*/ 12 w 55"/>
                <a:gd name="T11" fmla="*/ 24 h 51"/>
                <a:gd name="T12" fmla="*/ 55 w 55"/>
                <a:gd name="T13" fmla="*/ 39 h 51"/>
                <a:gd name="T14" fmla="*/ 51 w 55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">
                  <a:moveTo>
                    <a:pt x="51" y="51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1" y="33"/>
                    <a:pt x="0" y="31"/>
                    <a:pt x="0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0566717D-0676-4A1B-9F60-D96F3A8FD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838"/>
              <a:ext cx="202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7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5"/>
                    <a:pt x="9" y="42"/>
                    <a:pt x="22" y="37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0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1B7DF1D6-7442-4612-BC99-58A451E8DB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0" y="670"/>
              <a:ext cx="164" cy="187"/>
            </a:xfrm>
            <a:custGeom>
              <a:avLst/>
              <a:gdLst>
                <a:gd name="T0" fmla="*/ 53 w 107"/>
                <a:gd name="T1" fmla="*/ 125 h 125"/>
                <a:gd name="T2" fmla="*/ 0 w 107"/>
                <a:gd name="T3" fmla="*/ 62 h 125"/>
                <a:gd name="T4" fmla="*/ 53 w 107"/>
                <a:gd name="T5" fmla="*/ 0 h 125"/>
                <a:gd name="T6" fmla="*/ 107 w 107"/>
                <a:gd name="T7" fmla="*/ 62 h 125"/>
                <a:gd name="T8" fmla="*/ 53 w 107"/>
                <a:gd name="T9" fmla="*/ 125 h 125"/>
                <a:gd name="T10" fmla="*/ 53 w 107"/>
                <a:gd name="T11" fmla="*/ 12 h 125"/>
                <a:gd name="T12" fmla="*/ 12 w 107"/>
                <a:gd name="T13" fmla="*/ 62 h 125"/>
                <a:gd name="T14" fmla="*/ 53 w 107"/>
                <a:gd name="T15" fmla="*/ 113 h 125"/>
                <a:gd name="T16" fmla="*/ 95 w 107"/>
                <a:gd name="T17" fmla="*/ 62 h 125"/>
                <a:gd name="T18" fmla="*/ 53 w 107"/>
                <a:gd name="T19" fmla="*/ 1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53" y="125"/>
                  </a:moveTo>
                  <a:cubicBezTo>
                    <a:pt x="24" y="125"/>
                    <a:pt x="0" y="97"/>
                    <a:pt x="0" y="62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2"/>
                  </a:cubicBezTo>
                  <a:cubicBezTo>
                    <a:pt x="107" y="97"/>
                    <a:pt x="83" y="125"/>
                    <a:pt x="53" y="125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4"/>
                    <a:pt x="12" y="62"/>
                  </a:cubicBezTo>
                  <a:cubicBezTo>
                    <a:pt x="12" y="90"/>
                    <a:pt x="31" y="113"/>
                    <a:pt x="53" y="113"/>
                  </a:cubicBezTo>
                  <a:cubicBezTo>
                    <a:pt x="76" y="113"/>
                    <a:pt x="95" y="90"/>
                    <a:pt x="95" y="62"/>
                  </a:cubicBezTo>
                  <a:cubicBezTo>
                    <a:pt x="95" y="34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A3D583D0-644C-4A75-AB86-F14D259D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" y="720"/>
              <a:ext cx="148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7 h 31"/>
                <a:gd name="T4" fmla="*/ 21 w 97"/>
                <a:gd name="T5" fmla="*/ 31 h 31"/>
                <a:gd name="T6" fmla="*/ 0 w 97"/>
                <a:gd name="T7" fmla="*/ 26 h 31"/>
                <a:gd name="T8" fmla="*/ 5 w 97"/>
                <a:gd name="T9" fmla="*/ 15 h 31"/>
                <a:gd name="T10" fmla="*/ 21 w 97"/>
                <a:gd name="T11" fmla="*/ 19 h 31"/>
                <a:gd name="T12" fmla="*/ 51 w 97"/>
                <a:gd name="T13" fmla="*/ 4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9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1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7"/>
                    <a:pt x="56" y="17"/>
                  </a:cubicBezTo>
                  <a:cubicBezTo>
                    <a:pt x="48" y="25"/>
                    <a:pt x="34" y="31"/>
                    <a:pt x="21" y="31"/>
                  </a:cubicBezTo>
                  <a:cubicBezTo>
                    <a:pt x="13" y="31"/>
                    <a:pt x="6" y="29"/>
                    <a:pt x="0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7"/>
                    <a:pt x="15" y="19"/>
                    <a:pt x="21" y="19"/>
                  </a:cubicBezTo>
                  <a:cubicBezTo>
                    <a:pt x="33" y="19"/>
                    <a:pt x="47" y="11"/>
                    <a:pt x="51" y="4"/>
                  </a:cubicBezTo>
                  <a:cubicBezTo>
                    <a:pt x="52" y="2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7"/>
                    <a:pt x="78" y="21"/>
                    <a:pt x="91" y="19"/>
                  </a:cubicBezTo>
                  <a:cubicBezTo>
                    <a:pt x="92" y="19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1"/>
                  </a:cubicBezTo>
                  <a:cubicBezTo>
                    <a:pt x="90" y="31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745B0679-162B-41D2-909F-536E232F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" y="826"/>
              <a:ext cx="18" cy="42"/>
            </a:xfrm>
            <a:custGeom>
              <a:avLst/>
              <a:gdLst>
                <a:gd name="T0" fmla="*/ 6 w 12"/>
                <a:gd name="T1" fmla="*/ 28 h 28"/>
                <a:gd name="T2" fmla="*/ 0 w 12"/>
                <a:gd name="T3" fmla="*/ 22 h 28"/>
                <a:gd name="T4" fmla="*/ 0 w 12"/>
                <a:gd name="T5" fmla="*/ 6 h 28"/>
                <a:gd name="T6" fmla="*/ 6 w 12"/>
                <a:gd name="T7" fmla="*/ 0 h 28"/>
                <a:gd name="T8" fmla="*/ 12 w 12"/>
                <a:gd name="T9" fmla="*/ 6 h 28"/>
                <a:gd name="T10" fmla="*/ 12 w 12"/>
                <a:gd name="T11" fmla="*/ 22 h 28"/>
                <a:gd name="T12" fmla="*/ 6 w 1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6" y="28"/>
                  </a:moveTo>
                  <a:cubicBezTo>
                    <a:pt x="2" y="28"/>
                    <a:pt x="0" y="25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5"/>
                    <a:pt x="9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41401DB8-EB32-4E58-AAC1-C08D04A0E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670"/>
              <a:ext cx="92" cy="187"/>
            </a:xfrm>
            <a:custGeom>
              <a:avLst/>
              <a:gdLst>
                <a:gd name="T0" fmla="*/ 6 w 60"/>
                <a:gd name="T1" fmla="*/ 125 h 125"/>
                <a:gd name="T2" fmla="*/ 0 w 60"/>
                <a:gd name="T3" fmla="*/ 119 h 125"/>
                <a:gd name="T4" fmla="*/ 6 w 60"/>
                <a:gd name="T5" fmla="*/ 113 h 125"/>
                <a:gd name="T6" fmla="*/ 48 w 60"/>
                <a:gd name="T7" fmla="*/ 62 h 125"/>
                <a:gd name="T8" fmla="*/ 6 w 60"/>
                <a:gd name="T9" fmla="*/ 12 h 125"/>
                <a:gd name="T10" fmla="*/ 0 w 60"/>
                <a:gd name="T11" fmla="*/ 6 h 125"/>
                <a:gd name="T12" fmla="*/ 6 w 60"/>
                <a:gd name="T13" fmla="*/ 0 h 125"/>
                <a:gd name="T14" fmla="*/ 60 w 60"/>
                <a:gd name="T15" fmla="*/ 62 h 125"/>
                <a:gd name="T16" fmla="*/ 6 w 60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5">
                  <a:moveTo>
                    <a:pt x="6" y="125"/>
                  </a:moveTo>
                  <a:cubicBezTo>
                    <a:pt x="3" y="125"/>
                    <a:pt x="0" y="123"/>
                    <a:pt x="0" y="119"/>
                  </a:cubicBezTo>
                  <a:cubicBezTo>
                    <a:pt x="0" y="116"/>
                    <a:pt x="3" y="113"/>
                    <a:pt x="6" y="113"/>
                  </a:cubicBezTo>
                  <a:cubicBezTo>
                    <a:pt x="29" y="113"/>
                    <a:pt x="48" y="90"/>
                    <a:pt x="48" y="62"/>
                  </a:cubicBezTo>
                  <a:cubicBezTo>
                    <a:pt x="48" y="34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6" y="0"/>
                    <a:pt x="60" y="28"/>
                    <a:pt x="60" y="62"/>
                  </a:cubicBezTo>
                  <a:cubicBezTo>
                    <a:pt x="60" y="97"/>
                    <a:pt x="36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45CE0C1A-0506-49A2-BF7C-5BE0AB37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720"/>
              <a:ext cx="81" cy="46"/>
            </a:xfrm>
            <a:custGeom>
              <a:avLst/>
              <a:gdLst>
                <a:gd name="T0" fmla="*/ 34 w 53"/>
                <a:gd name="T1" fmla="*/ 31 h 31"/>
                <a:gd name="T2" fmla="*/ 1 w 53"/>
                <a:gd name="T3" fmla="*/ 9 h 31"/>
                <a:gd name="T4" fmla="*/ 4 w 53"/>
                <a:gd name="T5" fmla="*/ 1 h 31"/>
                <a:gd name="T6" fmla="*/ 12 w 53"/>
                <a:gd name="T7" fmla="*/ 3 h 31"/>
                <a:gd name="T8" fmla="*/ 41 w 53"/>
                <a:gd name="T9" fmla="*/ 19 h 31"/>
                <a:gd name="T10" fmla="*/ 44 w 53"/>
                <a:gd name="T11" fmla="*/ 18 h 31"/>
                <a:gd name="T12" fmla="*/ 46 w 53"/>
                <a:gd name="T13" fmla="*/ 18 h 31"/>
                <a:gd name="T14" fmla="*/ 52 w 53"/>
                <a:gd name="T15" fmla="*/ 23 h 31"/>
                <a:gd name="T16" fmla="*/ 47 w 53"/>
                <a:gd name="T17" fmla="*/ 30 h 31"/>
                <a:gd name="T18" fmla="*/ 45 w 53"/>
                <a:gd name="T19" fmla="*/ 30 h 31"/>
                <a:gd name="T20" fmla="*/ 43 w 53"/>
                <a:gd name="T21" fmla="*/ 31 h 31"/>
                <a:gd name="T22" fmla="*/ 34 w 53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1">
                  <a:moveTo>
                    <a:pt x="34" y="31"/>
                  </a:moveTo>
                  <a:cubicBezTo>
                    <a:pt x="20" y="31"/>
                    <a:pt x="10" y="24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10" y="1"/>
                    <a:pt x="12" y="3"/>
                  </a:cubicBezTo>
                  <a:cubicBezTo>
                    <a:pt x="20" y="17"/>
                    <a:pt x="28" y="21"/>
                    <a:pt x="41" y="19"/>
                  </a:cubicBezTo>
                  <a:cubicBezTo>
                    <a:pt x="42" y="19"/>
                    <a:pt x="43" y="18"/>
                    <a:pt x="44" y="18"/>
                  </a:cubicBezTo>
                  <a:cubicBezTo>
                    <a:pt x="45" y="18"/>
                    <a:pt x="45" y="18"/>
                    <a:pt x="46" y="18"/>
                  </a:cubicBezTo>
                  <a:cubicBezTo>
                    <a:pt x="49" y="18"/>
                    <a:pt x="52" y="20"/>
                    <a:pt x="52" y="23"/>
                  </a:cubicBezTo>
                  <a:cubicBezTo>
                    <a:pt x="53" y="27"/>
                    <a:pt x="50" y="30"/>
                    <a:pt x="47" y="30"/>
                  </a:cubicBezTo>
                  <a:cubicBezTo>
                    <a:pt x="46" y="30"/>
                    <a:pt x="46" y="30"/>
                    <a:pt x="45" y="30"/>
                  </a:cubicBezTo>
                  <a:cubicBezTo>
                    <a:pt x="44" y="30"/>
                    <a:pt x="44" y="30"/>
                    <a:pt x="43" y="31"/>
                  </a:cubicBezTo>
                  <a:cubicBezTo>
                    <a:pt x="40" y="31"/>
                    <a:pt x="37" y="31"/>
                    <a:pt x="3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ED057FCD-025B-4FD2-B711-C2AD28D19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4" y="908"/>
              <a:ext cx="184" cy="178"/>
            </a:xfrm>
            <a:custGeom>
              <a:avLst/>
              <a:gdLst>
                <a:gd name="T0" fmla="*/ 60 w 120"/>
                <a:gd name="T1" fmla="*/ 119 h 119"/>
                <a:gd name="T2" fmla="*/ 57 w 120"/>
                <a:gd name="T3" fmla="*/ 118 h 119"/>
                <a:gd name="T4" fmla="*/ 0 w 120"/>
                <a:gd name="T5" fmla="*/ 38 h 119"/>
                <a:gd name="T6" fmla="*/ 24 w 120"/>
                <a:gd name="T7" fmla="*/ 2 h 119"/>
                <a:gd name="T8" fmla="*/ 60 w 120"/>
                <a:gd name="T9" fmla="*/ 21 h 119"/>
                <a:gd name="T10" fmla="*/ 96 w 120"/>
                <a:gd name="T11" fmla="*/ 2 h 119"/>
                <a:gd name="T12" fmla="*/ 120 w 120"/>
                <a:gd name="T13" fmla="*/ 35 h 119"/>
                <a:gd name="T14" fmla="*/ 63 w 120"/>
                <a:gd name="T15" fmla="*/ 118 h 119"/>
                <a:gd name="T16" fmla="*/ 60 w 120"/>
                <a:gd name="T17" fmla="*/ 119 h 119"/>
                <a:gd name="T18" fmla="*/ 29 w 120"/>
                <a:gd name="T19" fmla="*/ 14 h 119"/>
                <a:gd name="T20" fmla="*/ 26 w 120"/>
                <a:gd name="T21" fmla="*/ 14 h 119"/>
                <a:gd name="T22" fmla="*/ 12 w 120"/>
                <a:gd name="T23" fmla="*/ 38 h 119"/>
                <a:gd name="T24" fmla="*/ 60 w 120"/>
                <a:gd name="T25" fmla="*/ 106 h 119"/>
                <a:gd name="T26" fmla="*/ 108 w 120"/>
                <a:gd name="T27" fmla="*/ 35 h 119"/>
                <a:gd name="T28" fmla="*/ 94 w 120"/>
                <a:gd name="T29" fmla="*/ 14 h 119"/>
                <a:gd name="T30" fmla="*/ 65 w 120"/>
                <a:gd name="T31" fmla="*/ 37 h 119"/>
                <a:gd name="T32" fmla="*/ 60 w 120"/>
                <a:gd name="T33" fmla="*/ 41 h 119"/>
                <a:gd name="T34" fmla="*/ 54 w 120"/>
                <a:gd name="T35" fmla="*/ 37 h 119"/>
                <a:gd name="T36" fmla="*/ 29 w 120"/>
                <a:gd name="T37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19">
                  <a:moveTo>
                    <a:pt x="60" y="119"/>
                  </a:moveTo>
                  <a:cubicBezTo>
                    <a:pt x="59" y="119"/>
                    <a:pt x="58" y="118"/>
                    <a:pt x="57" y="118"/>
                  </a:cubicBezTo>
                  <a:cubicBezTo>
                    <a:pt x="54" y="117"/>
                    <a:pt x="0" y="86"/>
                    <a:pt x="0" y="38"/>
                  </a:cubicBezTo>
                  <a:cubicBezTo>
                    <a:pt x="0" y="15"/>
                    <a:pt x="12" y="4"/>
                    <a:pt x="24" y="2"/>
                  </a:cubicBezTo>
                  <a:cubicBezTo>
                    <a:pt x="36" y="1"/>
                    <a:pt x="50" y="6"/>
                    <a:pt x="60" y="21"/>
                  </a:cubicBezTo>
                  <a:cubicBezTo>
                    <a:pt x="69" y="6"/>
                    <a:pt x="84" y="0"/>
                    <a:pt x="96" y="2"/>
                  </a:cubicBezTo>
                  <a:cubicBezTo>
                    <a:pt x="110" y="4"/>
                    <a:pt x="120" y="17"/>
                    <a:pt x="120" y="35"/>
                  </a:cubicBezTo>
                  <a:cubicBezTo>
                    <a:pt x="120" y="86"/>
                    <a:pt x="65" y="117"/>
                    <a:pt x="63" y="118"/>
                  </a:cubicBezTo>
                  <a:cubicBezTo>
                    <a:pt x="62" y="118"/>
                    <a:pt x="61" y="119"/>
                    <a:pt x="60" y="119"/>
                  </a:cubicBezTo>
                  <a:close/>
                  <a:moveTo>
                    <a:pt x="29" y="14"/>
                  </a:moveTo>
                  <a:cubicBezTo>
                    <a:pt x="28" y="14"/>
                    <a:pt x="27" y="14"/>
                    <a:pt x="26" y="14"/>
                  </a:cubicBezTo>
                  <a:cubicBezTo>
                    <a:pt x="17" y="16"/>
                    <a:pt x="12" y="25"/>
                    <a:pt x="12" y="38"/>
                  </a:cubicBezTo>
                  <a:cubicBezTo>
                    <a:pt x="12" y="73"/>
                    <a:pt x="49" y="99"/>
                    <a:pt x="60" y="106"/>
                  </a:cubicBezTo>
                  <a:cubicBezTo>
                    <a:pt x="70" y="99"/>
                    <a:pt x="108" y="72"/>
                    <a:pt x="108" y="35"/>
                  </a:cubicBezTo>
                  <a:cubicBezTo>
                    <a:pt x="108" y="23"/>
                    <a:pt x="102" y="15"/>
                    <a:pt x="94" y="14"/>
                  </a:cubicBezTo>
                  <a:cubicBezTo>
                    <a:pt x="84" y="12"/>
                    <a:pt x="71" y="20"/>
                    <a:pt x="65" y="37"/>
                  </a:cubicBezTo>
                  <a:cubicBezTo>
                    <a:pt x="65" y="39"/>
                    <a:pt x="62" y="41"/>
                    <a:pt x="60" y="41"/>
                  </a:cubicBezTo>
                  <a:cubicBezTo>
                    <a:pt x="57" y="41"/>
                    <a:pt x="55" y="39"/>
                    <a:pt x="54" y="37"/>
                  </a:cubicBezTo>
                  <a:cubicBezTo>
                    <a:pt x="49" y="21"/>
                    <a:pt x="38" y="14"/>
                    <a:pt x="2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3977B257-65DA-4B52-BF93-BD14EA743F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20866" y="2252077"/>
            <a:ext cx="451355" cy="463261"/>
            <a:chOff x="3443" y="440"/>
            <a:chExt cx="417" cy="428"/>
          </a:xfrm>
          <a:solidFill>
            <a:schemeClr val="tx2"/>
          </a:solidFill>
        </p:grpSpPr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A70EEC9F-059A-4A35-84BA-E50C4DD3E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495"/>
              <a:ext cx="89" cy="373"/>
            </a:xfrm>
            <a:custGeom>
              <a:avLst/>
              <a:gdLst>
                <a:gd name="T0" fmla="*/ 30 w 60"/>
                <a:gd name="T1" fmla="*/ 252 h 252"/>
                <a:gd name="T2" fmla="*/ 25 w 60"/>
                <a:gd name="T3" fmla="*/ 248 h 252"/>
                <a:gd name="T4" fmla="*/ 1 w 60"/>
                <a:gd name="T5" fmla="*/ 194 h 252"/>
                <a:gd name="T6" fmla="*/ 0 w 60"/>
                <a:gd name="T7" fmla="*/ 192 h 252"/>
                <a:gd name="T8" fmla="*/ 0 w 60"/>
                <a:gd name="T9" fmla="*/ 30 h 252"/>
                <a:gd name="T10" fmla="*/ 30 w 60"/>
                <a:gd name="T11" fmla="*/ 0 h 252"/>
                <a:gd name="T12" fmla="*/ 60 w 60"/>
                <a:gd name="T13" fmla="*/ 30 h 252"/>
                <a:gd name="T14" fmla="*/ 60 w 60"/>
                <a:gd name="T15" fmla="*/ 125 h 252"/>
                <a:gd name="T16" fmla="*/ 54 w 60"/>
                <a:gd name="T17" fmla="*/ 131 h 252"/>
                <a:gd name="T18" fmla="*/ 48 w 60"/>
                <a:gd name="T19" fmla="*/ 125 h 252"/>
                <a:gd name="T20" fmla="*/ 48 w 60"/>
                <a:gd name="T21" fmla="*/ 30 h 252"/>
                <a:gd name="T22" fmla="*/ 30 w 60"/>
                <a:gd name="T23" fmla="*/ 12 h 252"/>
                <a:gd name="T24" fmla="*/ 12 w 60"/>
                <a:gd name="T25" fmla="*/ 30 h 252"/>
                <a:gd name="T26" fmla="*/ 12 w 60"/>
                <a:gd name="T27" fmla="*/ 190 h 252"/>
                <a:gd name="T28" fmla="*/ 30 w 60"/>
                <a:gd name="T29" fmla="*/ 231 h 252"/>
                <a:gd name="T30" fmla="*/ 48 w 60"/>
                <a:gd name="T31" fmla="*/ 190 h 252"/>
                <a:gd name="T32" fmla="*/ 48 w 60"/>
                <a:gd name="T33" fmla="*/ 149 h 252"/>
                <a:gd name="T34" fmla="*/ 54 w 60"/>
                <a:gd name="T35" fmla="*/ 143 h 252"/>
                <a:gd name="T36" fmla="*/ 60 w 60"/>
                <a:gd name="T37" fmla="*/ 149 h 252"/>
                <a:gd name="T38" fmla="*/ 60 w 60"/>
                <a:gd name="T39" fmla="*/ 192 h 252"/>
                <a:gd name="T40" fmla="*/ 60 w 60"/>
                <a:gd name="T41" fmla="*/ 194 h 252"/>
                <a:gd name="T42" fmla="*/ 36 w 60"/>
                <a:gd name="T43" fmla="*/ 248 h 252"/>
                <a:gd name="T44" fmla="*/ 30 w 60"/>
                <a:gd name="T4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252">
                  <a:moveTo>
                    <a:pt x="30" y="252"/>
                  </a:moveTo>
                  <a:cubicBezTo>
                    <a:pt x="28" y="252"/>
                    <a:pt x="26" y="250"/>
                    <a:pt x="25" y="248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3"/>
                    <a:pt x="0" y="192"/>
                    <a:pt x="0" y="19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29"/>
                    <a:pt x="58" y="131"/>
                    <a:pt x="54" y="131"/>
                  </a:cubicBezTo>
                  <a:cubicBezTo>
                    <a:pt x="51" y="131"/>
                    <a:pt x="48" y="129"/>
                    <a:pt x="48" y="125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ubicBezTo>
                    <a:pt x="20" y="12"/>
                    <a:pt x="12" y="20"/>
                    <a:pt x="12" y="3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30" y="231"/>
                    <a:pt x="30" y="231"/>
                    <a:pt x="30" y="231"/>
                  </a:cubicBezTo>
                  <a:cubicBezTo>
                    <a:pt x="48" y="190"/>
                    <a:pt x="48" y="190"/>
                    <a:pt x="48" y="190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8" y="146"/>
                    <a:pt x="51" y="143"/>
                    <a:pt x="54" y="143"/>
                  </a:cubicBezTo>
                  <a:cubicBezTo>
                    <a:pt x="58" y="143"/>
                    <a:pt x="60" y="146"/>
                    <a:pt x="60" y="149"/>
                  </a:cubicBezTo>
                  <a:cubicBezTo>
                    <a:pt x="60" y="192"/>
                    <a:pt x="60" y="192"/>
                    <a:pt x="60" y="192"/>
                  </a:cubicBezTo>
                  <a:cubicBezTo>
                    <a:pt x="60" y="192"/>
                    <a:pt x="60" y="193"/>
                    <a:pt x="60" y="194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35" y="250"/>
                    <a:pt x="33" y="252"/>
                    <a:pt x="30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F1964139-F043-495F-8F00-D1F3AA86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48"/>
              <a:ext cx="89" cy="18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3F0DA6F3-0F3D-4C72-972A-35F0D9F4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777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10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6B7A4DDC-048C-4C24-9A24-11A26B1D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" y="563"/>
              <a:ext cx="210" cy="265"/>
            </a:xfrm>
            <a:custGeom>
              <a:avLst/>
              <a:gdLst>
                <a:gd name="T0" fmla="*/ 108 w 142"/>
                <a:gd name="T1" fmla="*/ 179 h 179"/>
                <a:gd name="T2" fmla="*/ 103 w 142"/>
                <a:gd name="T3" fmla="*/ 176 h 179"/>
                <a:gd name="T4" fmla="*/ 2 w 142"/>
                <a:gd name="T5" fmla="*/ 11 h 179"/>
                <a:gd name="T6" fmla="*/ 4 w 142"/>
                <a:gd name="T7" fmla="*/ 3 h 179"/>
                <a:gd name="T8" fmla="*/ 12 w 142"/>
                <a:gd name="T9" fmla="*/ 5 h 179"/>
                <a:gd name="T10" fmla="*/ 110 w 142"/>
                <a:gd name="T11" fmla="*/ 165 h 179"/>
                <a:gd name="T12" fmla="*/ 128 w 142"/>
                <a:gd name="T13" fmla="*/ 155 h 179"/>
                <a:gd name="T14" fmla="*/ 37 w 142"/>
                <a:gd name="T15" fmla="*/ 10 h 179"/>
                <a:gd name="T16" fmla="*/ 39 w 142"/>
                <a:gd name="T17" fmla="*/ 2 h 179"/>
                <a:gd name="T18" fmla="*/ 47 w 142"/>
                <a:gd name="T19" fmla="*/ 4 h 179"/>
                <a:gd name="T20" fmla="*/ 141 w 142"/>
                <a:gd name="T21" fmla="*/ 153 h 179"/>
                <a:gd name="T22" fmla="*/ 142 w 142"/>
                <a:gd name="T23" fmla="*/ 158 h 179"/>
                <a:gd name="T24" fmla="*/ 139 w 142"/>
                <a:gd name="T25" fmla="*/ 162 h 179"/>
                <a:gd name="T26" fmla="*/ 112 w 142"/>
                <a:gd name="T27" fmla="*/ 178 h 179"/>
                <a:gd name="T28" fmla="*/ 108 w 142"/>
                <a:gd name="T2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2" h="179">
                  <a:moveTo>
                    <a:pt x="108" y="179"/>
                  </a:moveTo>
                  <a:cubicBezTo>
                    <a:pt x="106" y="179"/>
                    <a:pt x="104" y="178"/>
                    <a:pt x="103" y="17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5"/>
                    <a:pt x="4" y="3"/>
                  </a:cubicBezTo>
                  <a:cubicBezTo>
                    <a:pt x="7" y="1"/>
                    <a:pt x="10" y="2"/>
                    <a:pt x="12" y="5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28" y="155"/>
                    <a:pt x="128" y="155"/>
                    <a:pt x="128" y="155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8"/>
                    <a:pt x="36" y="4"/>
                    <a:pt x="39" y="2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141" y="153"/>
                    <a:pt x="141" y="153"/>
                    <a:pt x="141" y="153"/>
                  </a:cubicBezTo>
                  <a:cubicBezTo>
                    <a:pt x="142" y="155"/>
                    <a:pt x="142" y="156"/>
                    <a:pt x="142" y="158"/>
                  </a:cubicBezTo>
                  <a:cubicBezTo>
                    <a:pt x="142" y="159"/>
                    <a:pt x="141" y="161"/>
                    <a:pt x="139" y="162"/>
                  </a:cubicBezTo>
                  <a:cubicBezTo>
                    <a:pt x="112" y="178"/>
                    <a:pt x="112" y="178"/>
                    <a:pt x="112" y="178"/>
                  </a:cubicBezTo>
                  <a:cubicBezTo>
                    <a:pt x="111" y="179"/>
                    <a:pt x="110" y="179"/>
                    <a:pt x="108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CEF9833A-6D4D-4FFC-9773-1FA399886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797"/>
              <a:ext cx="50" cy="69"/>
            </a:xfrm>
            <a:custGeom>
              <a:avLst/>
              <a:gdLst>
                <a:gd name="T0" fmla="*/ 27 w 34"/>
                <a:gd name="T1" fmla="*/ 47 h 47"/>
                <a:gd name="T2" fmla="*/ 22 w 34"/>
                <a:gd name="T3" fmla="*/ 44 h 47"/>
                <a:gd name="T4" fmla="*/ 2 w 34"/>
                <a:gd name="T5" fmla="*/ 10 h 47"/>
                <a:gd name="T6" fmla="*/ 4 w 34"/>
                <a:gd name="T7" fmla="*/ 2 h 47"/>
                <a:gd name="T8" fmla="*/ 12 w 34"/>
                <a:gd name="T9" fmla="*/ 4 h 47"/>
                <a:gd name="T10" fmla="*/ 32 w 34"/>
                <a:gd name="T11" fmla="*/ 38 h 47"/>
                <a:gd name="T12" fmla="*/ 30 w 34"/>
                <a:gd name="T13" fmla="*/ 47 h 47"/>
                <a:gd name="T14" fmla="*/ 27 w 34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7">
                  <a:moveTo>
                    <a:pt x="27" y="47"/>
                  </a:moveTo>
                  <a:cubicBezTo>
                    <a:pt x="25" y="47"/>
                    <a:pt x="23" y="46"/>
                    <a:pt x="22" y="4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4" y="41"/>
                    <a:pt x="33" y="45"/>
                    <a:pt x="30" y="47"/>
                  </a:cubicBezTo>
                  <a:cubicBezTo>
                    <a:pt x="29" y="47"/>
                    <a:pt x="28" y="47"/>
                    <a:pt x="2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133B5CAE-940C-4E7C-B67E-8A549A85B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5" y="440"/>
              <a:ext cx="124" cy="142"/>
            </a:xfrm>
            <a:custGeom>
              <a:avLst/>
              <a:gdLst>
                <a:gd name="T0" fmla="*/ 78 w 84"/>
                <a:gd name="T1" fmla="*/ 96 h 96"/>
                <a:gd name="T2" fmla="*/ 6 w 84"/>
                <a:gd name="T3" fmla="*/ 96 h 96"/>
                <a:gd name="T4" fmla="*/ 0 w 84"/>
                <a:gd name="T5" fmla="*/ 90 h 96"/>
                <a:gd name="T6" fmla="*/ 0 w 84"/>
                <a:gd name="T7" fmla="*/ 42 h 96"/>
                <a:gd name="T8" fmla="*/ 42 w 84"/>
                <a:gd name="T9" fmla="*/ 0 h 96"/>
                <a:gd name="T10" fmla="*/ 84 w 84"/>
                <a:gd name="T11" fmla="*/ 42 h 96"/>
                <a:gd name="T12" fmla="*/ 84 w 84"/>
                <a:gd name="T13" fmla="*/ 90 h 96"/>
                <a:gd name="T14" fmla="*/ 78 w 84"/>
                <a:gd name="T15" fmla="*/ 96 h 96"/>
                <a:gd name="T16" fmla="*/ 12 w 84"/>
                <a:gd name="T17" fmla="*/ 84 h 96"/>
                <a:gd name="T18" fmla="*/ 72 w 84"/>
                <a:gd name="T19" fmla="*/ 84 h 96"/>
                <a:gd name="T20" fmla="*/ 72 w 84"/>
                <a:gd name="T21" fmla="*/ 42 h 96"/>
                <a:gd name="T22" fmla="*/ 42 w 84"/>
                <a:gd name="T23" fmla="*/ 12 h 96"/>
                <a:gd name="T24" fmla="*/ 12 w 84"/>
                <a:gd name="T25" fmla="*/ 42 h 96"/>
                <a:gd name="T26" fmla="*/ 12 w 84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6">
                  <a:moveTo>
                    <a:pt x="78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4"/>
                    <a:pt x="0" y="9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4" y="94"/>
                    <a:pt x="82" y="96"/>
                    <a:pt x="78" y="96"/>
                  </a:cubicBezTo>
                  <a:close/>
                  <a:moveTo>
                    <a:pt x="12" y="84"/>
                  </a:move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26"/>
                    <a:pt x="59" y="12"/>
                    <a:pt x="42" y="12"/>
                  </a:cubicBezTo>
                  <a:cubicBezTo>
                    <a:pt x="26" y="12"/>
                    <a:pt x="12" y="26"/>
                    <a:pt x="12" y="42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672E8881-5EEB-455F-9B2C-E0289B2E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" y="563"/>
              <a:ext cx="217" cy="161"/>
            </a:xfrm>
            <a:custGeom>
              <a:avLst/>
              <a:gdLst>
                <a:gd name="T0" fmla="*/ 102 w 147"/>
                <a:gd name="T1" fmla="*/ 109 h 109"/>
                <a:gd name="T2" fmla="*/ 6 w 147"/>
                <a:gd name="T3" fmla="*/ 109 h 109"/>
                <a:gd name="T4" fmla="*/ 0 w 147"/>
                <a:gd name="T5" fmla="*/ 103 h 109"/>
                <a:gd name="T6" fmla="*/ 0 w 147"/>
                <a:gd name="T7" fmla="*/ 79 h 109"/>
                <a:gd name="T8" fmla="*/ 6 w 147"/>
                <a:gd name="T9" fmla="*/ 73 h 109"/>
                <a:gd name="T10" fmla="*/ 72 w 147"/>
                <a:gd name="T11" fmla="*/ 73 h 109"/>
                <a:gd name="T12" fmla="*/ 96 w 147"/>
                <a:gd name="T13" fmla="*/ 5 h 109"/>
                <a:gd name="T14" fmla="*/ 104 w 147"/>
                <a:gd name="T15" fmla="*/ 1 h 109"/>
                <a:gd name="T16" fmla="*/ 107 w 147"/>
                <a:gd name="T17" fmla="*/ 9 h 109"/>
                <a:gd name="T18" fmla="*/ 81 w 147"/>
                <a:gd name="T19" fmla="*/ 81 h 109"/>
                <a:gd name="T20" fmla="*/ 76 w 147"/>
                <a:gd name="T21" fmla="*/ 85 h 109"/>
                <a:gd name="T22" fmla="*/ 12 w 147"/>
                <a:gd name="T23" fmla="*/ 85 h 109"/>
                <a:gd name="T24" fmla="*/ 12 w 147"/>
                <a:gd name="T25" fmla="*/ 97 h 109"/>
                <a:gd name="T26" fmla="*/ 98 w 147"/>
                <a:gd name="T27" fmla="*/ 97 h 109"/>
                <a:gd name="T28" fmla="*/ 134 w 147"/>
                <a:gd name="T29" fmla="*/ 6 h 109"/>
                <a:gd name="T30" fmla="*/ 142 w 147"/>
                <a:gd name="T31" fmla="*/ 2 h 109"/>
                <a:gd name="T32" fmla="*/ 145 w 147"/>
                <a:gd name="T33" fmla="*/ 10 h 109"/>
                <a:gd name="T34" fmla="*/ 108 w 147"/>
                <a:gd name="T35" fmla="*/ 105 h 109"/>
                <a:gd name="T36" fmla="*/ 102 w 147"/>
                <a:gd name="T3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7" h="109">
                  <a:moveTo>
                    <a:pt x="102" y="109"/>
                  </a:moveTo>
                  <a:cubicBezTo>
                    <a:pt x="6" y="109"/>
                    <a:pt x="6" y="109"/>
                    <a:pt x="6" y="109"/>
                  </a:cubicBezTo>
                  <a:cubicBezTo>
                    <a:pt x="3" y="109"/>
                    <a:pt x="0" y="107"/>
                    <a:pt x="0" y="10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6"/>
                    <a:pt x="3" y="73"/>
                    <a:pt x="6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2"/>
                    <a:pt x="101" y="0"/>
                    <a:pt x="104" y="1"/>
                  </a:cubicBezTo>
                  <a:cubicBezTo>
                    <a:pt x="107" y="2"/>
                    <a:pt x="108" y="6"/>
                    <a:pt x="107" y="9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1" y="84"/>
                    <a:pt x="78" y="85"/>
                    <a:pt x="76" y="85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6" y="3"/>
                    <a:pt x="139" y="1"/>
                    <a:pt x="142" y="2"/>
                  </a:cubicBezTo>
                  <a:cubicBezTo>
                    <a:pt x="145" y="4"/>
                    <a:pt x="147" y="7"/>
                    <a:pt x="145" y="10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7" y="108"/>
                    <a:pt x="105" y="109"/>
                    <a:pt x="102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83">
            <a:extLst>
              <a:ext uri="{FF2B5EF4-FFF2-40B4-BE49-F238E27FC236}">
                <a16:creationId xmlns:a16="http://schemas.microsoft.com/office/drawing/2014/main" id="{CE92689A-91A3-45D8-BFB3-0AA1A38899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06045" y="2238348"/>
            <a:ext cx="479568" cy="490720"/>
            <a:chOff x="1580" y="1910"/>
            <a:chExt cx="387" cy="396"/>
          </a:xfrm>
          <a:solidFill>
            <a:schemeClr val="tx2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A5E1A9CD-62BB-450E-8A8F-3F55627E8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E296B311-69C5-4939-BB50-056204D59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id="{EAB50B55-D958-45F2-910E-679AA0C3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id="{6FD30ADB-462F-4833-960C-4DC6B28F6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8">
              <a:extLst>
                <a:ext uri="{FF2B5EF4-FFF2-40B4-BE49-F238E27FC236}">
                  <a16:creationId xmlns:a16="http://schemas.microsoft.com/office/drawing/2014/main" id="{9DA54BEA-3B19-40EE-8F63-EB99CE49E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9">
              <a:extLst>
                <a:ext uri="{FF2B5EF4-FFF2-40B4-BE49-F238E27FC236}">
                  <a16:creationId xmlns:a16="http://schemas.microsoft.com/office/drawing/2014/main" id="{18CF1A8A-E1E4-44C9-9825-D31846EC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>
              <a:extLst>
                <a:ext uri="{FF2B5EF4-FFF2-40B4-BE49-F238E27FC236}">
                  <a16:creationId xmlns:a16="http://schemas.microsoft.com/office/drawing/2014/main" id="{06263866-FEAA-439F-8D77-E95AF8068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1">
              <a:extLst>
                <a:ext uri="{FF2B5EF4-FFF2-40B4-BE49-F238E27FC236}">
                  <a16:creationId xmlns:a16="http://schemas.microsoft.com/office/drawing/2014/main" id="{3F4B5598-3290-4284-90B0-F227037C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DFB61F26-2072-4F25-842D-1FC3205DEA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0886" y="2260775"/>
            <a:ext cx="481666" cy="480536"/>
            <a:chOff x="348" y="1721"/>
            <a:chExt cx="426" cy="425"/>
          </a:xfrm>
          <a:solidFill>
            <a:schemeClr val="tx2"/>
          </a:solidFill>
        </p:grpSpPr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10351EEB-56E6-49B2-8F5B-2347C6412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54B3034C-67C1-4EDB-8199-D476DDC4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760142C-43D9-47DC-9D1E-68FBCD0CF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9ED5B616-F3A7-4771-8318-4FBE32DD0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BFC6A09F-5905-485B-A255-CBF33A5FB1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6592" y="2227438"/>
            <a:ext cx="525048" cy="501630"/>
            <a:chOff x="4654" y="673"/>
            <a:chExt cx="426" cy="407"/>
          </a:xfrm>
          <a:solidFill>
            <a:schemeClr val="tx2"/>
          </a:solidFill>
        </p:grpSpPr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E1DCCFF6-F049-418D-A43F-A33CE6B4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673"/>
              <a:ext cx="254" cy="354"/>
            </a:xfrm>
            <a:custGeom>
              <a:avLst/>
              <a:gdLst>
                <a:gd name="T0" fmla="*/ 132 w 172"/>
                <a:gd name="T1" fmla="*/ 239 h 239"/>
                <a:gd name="T2" fmla="*/ 6 w 172"/>
                <a:gd name="T3" fmla="*/ 239 h 239"/>
                <a:gd name="T4" fmla="*/ 2 w 172"/>
                <a:gd name="T5" fmla="*/ 237 h 239"/>
                <a:gd name="T6" fmla="*/ 0 w 172"/>
                <a:gd name="T7" fmla="*/ 233 h 239"/>
                <a:gd name="T8" fmla="*/ 7 w 172"/>
                <a:gd name="T9" fmla="*/ 183 h 239"/>
                <a:gd name="T10" fmla="*/ 62 w 172"/>
                <a:gd name="T11" fmla="*/ 153 h 239"/>
                <a:gd name="T12" fmla="*/ 84 w 172"/>
                <a:gd name="T13" fmla="*/ 145 h 239"/>
                <a:gd name="T14" fmla="*/ 84 w 172"/>
                <a:gd name="T15" fmla="*/ 123 h 239"/>
                <a:gd name="T16" fmla="*/ 67 w 172"/>
                <a:gd name="T17" fmla="*/ 88 h 239"/>
                <a:gd name="T18" fmla="*/ 59 w 172"/>
                <a:gd name="T19" fmla="*/ 71 h 239"/>
                <a:gd name="T20" fmla="*/ 62 w 172"/>
                <a:gd name="T21" fmla="*/ 60 h 239"/>
                <a:gd name="T22" fmla="*/ 65 w 172"/>
                <a:gd name="T23" fmla="*/ 56 h 239"/>
                <a:gd name="T24" fmla="*/ 66 w 172"/>
                <a:gd name="T25" fmla="*/ 22 h 239"/>
                <a:gd name="T26" fmla="*/ 81 w 172"/>
                <a:gd name="T27" fmla="*/ 17 h 239"/>
                <a:gd name="T28" fmla="*/ 123 w 172"/>
                <a:gd name="T29" fmla="*/ 0 h 239"/>
                <a:gd name="T30" fmla="*/ 123 w 172"/>
                <a:gd name="T31" fmla="*/ 0 h 239"/>
                <a:gd name="T32" fmla="*/ 168 w 172"/>
                <a:gd name="T33" fmla="*/ 22 h 239"/>
                <a:gd name="T34" fmla="*/ 164 w 172"/>
                <a:gd name="T35" fmla="*/ 55 h 239"/>
                <a:gd name="T36" fmla="*/ 169 w 172"/>
                <a:gd name="T37" fmla="*/ 71 h 239"/>
                <a:gd name="T38" fmla="*/ 167 w 172"/>
                <a:gd name="T39" fmla="*/ 82 h 239"/>
                <a:gd name="T40" fmla="*/ 162 w 172"/>
                <a:gd name="T41" fmla="*/ 88 h 239"/>
                <a:gd name="T42" fmla="*/ 144 w 172"/>
                <a:gd name="T43" fmla="*/ 123 h 239"/>
                <a:gd name="T44" fmla="*/ 144 w 172"/>
                <a:gd name="T45" fmla="*/ 145 h 239"/>
                <a:gd name="T46" fmla="*/ 168 w 172"/>
                <a:gd name="T47" fmla="*/ 153 h 239"/>
                <a:gd name="T48" fmla="*/ 170 w 172"/>
                <a:gd name="T49" fmla="*/ 154 h 239"/>
                <a:gd name="T50" fmla="*/ 166 w 172"/>
                <a:gd name="T51" fmla="*/ 165 h 239"/>
                <a:gd name="T52" fmla="*/ 164 w 172"/>
                <a:gd name="T53" fmla="*/ 165 h 239"/>
                <a:gd name="T54" fmla="*/ 136 w 172"/>
                <a:gd name="T55" fmla="*/ 155 h 239"/>
                <a:gd name="T56" fmla="*/ 132 w 172"/>
                <a:gd name="T57" fmla="*/ 149 h 239"/>
                <a:gd name="T58" fmla="*/ 132 w 172"/>
                <a:gd name="T59" fmla="*/ 119 h 239"/>
                <a:gd name="T60" fmla="*/ 136 w 172"/>
                <a:gd name="T61" fmla="*/ 114 h 239"/>
                <a:gd name="T62" fmla="*/ 150 w 172"/>
                <a:gd name="T63" fmla="*/ 83 h 239"/>
                <a:gd name="T64" fmla="*/ 156 w 172"/>
                <a:gd name="T65" fmla="*/ 77 h 239"/>
                <a:gd name="T66" fmla="*/ 157 w 172"/>
                <a:gd name="T67" fmla="*/ 71 h 239"/>
                <a:gd name="T68" fmla="*/ 156 w 172"/>
                <a:gd name="T69" fmla="*/ 64 h 239"/>
                <a:gd name="T70" fmla="*/ 150 w 172"/>
                <a:gd name="T71" fmla="*/ 58 h 239"/>
                <a:gd name="T72" fmla="*/ 152 w 172"/>
                <a:gd name="T73" fmla="*/ 52 h 239"/>
                <a:gd name="T74" fmla="*/ 157 w 172"/>
                <a:gd name="T75" fmla="*/ 25 h 239"/>
                <a:gd name="T76" fmla="*/ 123 w 172"/>
                <a:gd name="T77" fmla="*/ 12 h 239"/>
                <a:gd name="T78" fmla="*/ 123 w 172"/>
                <a:gd name="T79" fmla="*/ 12 h 239"/>
                <a:gd name="T80" fmla="*/ 90 w 172"/>
                <a:gd name="T81" fmla="*/ 25 h 239"/>
                <a:gd name="T82" fmla="*/ 83 w 172"/>
                <a:gd name="T83" fmla="*/ 29 h 239"/>
                <a:gd name="T84" fmla="*/ 75 w 172"/>
                <a:gd name="T85" fmla="*/ 30 h 239"/>
                <a:gd name="T86" fmla="*/ 77 w 172"/>
                <a:gd name="T87" fmla="*/ 53 h 239"/>
                <a:gd name="T88" fmla="*/ 78 w 172"/>
                <a:gd name="T89" fmla="*/ 59 h 239"/>
                <a:gd name="T90" fmla="*/ 73 w 172"/>
                <a:gd name="T91" fmla="*/ 65 h 239"/>
                <a:gd name="T92" fmla="*/ 71 w 172"/>
                <a:gd name="T93" fmla="*/ 71 h 239"/>
                <a:gd name="T94" fmla="*/ 73 w 172"/>
                <a:gd name="T95" fmla="*/ 77 h 239"/>
                <a:gd name="T96" fmla="*/ 78 w 172"/>
                <a:gd name="T97" fmla="*/ 83 h 239"/>
                <a:gd name="T98" fmla="*/ 93 w 172"/>
                <a:gd name="T99" fmla="*/ 114 h 239"/>
                <a:gd name="T100" fmla="*/ 96 w 172"/>
                <a:gd name="T101" fmla="*/ 119 h 239"/>
                <a:gd name="T102" fmla="*/ 96 w 172"/>
                <a:gd name="T103" fmla="*/ 149 h 239"/>
                <a:gd name="T104" fmla="*/ 93 w 172"/>
                <a:gd name="T105" fmla="*/ 155 h 239"/>
                <a:gd name="T106" fmla="*/ 66 w 172"/>
                <a:gd name="T107" fmla="*/ 164 h 239"/>
                <a:gd name="T108" fmla="*/ 18 w 172"/>
                <a:gd name="T109" fmla="*/ 187 h 239"/>
                <a:gd name="T110" fmla="*/ 13 w 172"/>
                <a:gd name="T111" fmla="*/ 227 h 239"/>
                <a:gd name="T112" fmla="*/ 132 w 172"/>
                <a:gd name="T113" fmla="*/ 227 h 239"/>
                <a:gd name="T114" fmla="*/ 132 w 172"/>
                <a:gd name="T11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2" h="239">
                  <a:moveTo>
                    <a:pt x="132" y="239"/>
                  </a:moveTo>
                  <a:cubicBezTo>
                    <a:pt x="6" y="239"/>
                    <a:pt x="6" y="239"/>
                    <a:pt x="6" y="239"/>
                  </a:cubicBezTo>
                  <a:cubicBezTo>
                    <a:pt x="5" y="239"/>
                    <a:pt x="3" y="239"/>
                    <a:pt x="2" y="237"/>
                  </a:cubicBezTo>
                  <a:cubicBezTo>
                    <a:pt x="1" y="236"/>
                    <a:pt x="0" y="235"/>
                    <a:pt x="0" y="233"/>
                  </a:cubicBezTo>
                  <a:cubicBezTo>
                    <a:pt x="0" y="232"/>
                    <a:pt x="1" y="201"/>
                    <a:pt x="7" y="183"/>
                  </a:cubicBezTo>
                  <a:cubicBezTo>
                    <a:pt x="11" y="169"/>
                    <a:pt x="34" y="162"/>
                    <a:pt x="62" y="153"/>
                  </a:cubicBezTo>
                  <a:cubicBezTo>
                    <a:pt x="69" y="150"/>
                    <a:pt x="77" y="148"/>
                    <a:pt x="84" y="145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79" y="119"/>
                    <a:pt x="68" y="109"/>
                    <a:pt x="67" y="88"/>
                  </a:cubicBezTo>
                  <a:cubicBezTo>
                    <a:pt x="62" y="85"/>
                    <a:pt x="59" y="79"/>
                    <a:pt x="59" y="71"/>
                  </a:cubicBezTo>
                  <a:cubicBezTo>
                    <a:pt x="59" y="67"/>
                    <a:pt x="60" y="63"/>
                    <a:pt x="62" y="60"/>
                  </a:cubicBezTo>
                  <a:cubicBezTo>
                    <a:pt x="63" y="58"/>
                    <a:pt x="64" y="57"/>
                    <a:pt x="65" y="56"/>
                  </a:cubicBezTo>
                  <a:cubicBezTo>
                    <a:pt x="63" y="47"/>
                    <a:pt x="58" y="30"/>
                    <a:pt x="66" y="22"/>
                  </a:cubicBezTo>
                  <a:cubicBezTo>
                    <a:pt x="70" y="18"/>
                    <a:pt x="74" y="16"/>
                    <a:pt x="81" y="17"/>
                  </a:cubicBezTo>
                  <a:cubicBezTo>
                    <a:pt x="88" y="5"/>
                    <a:pt x="107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42" y="0"/>
                    <a:pt x="164" y="6"/>
                    <a:pt x="168" y="22"/>
                  </a:cubicBezTo>
                  <a:cubicBezTo>
                    <a:pt x="172" y="35"/>
                    <a:pt x="167" y="48"/>
                    <a:pt x="164" y="55"/>
                  </a:cubicBezTo>
                  <a:cubicBezTo>
                    <a:pt x="167" y="58"/>
                    <a:pt x="169" y="64"/>
                    <a:pt x="169" y="71"/>
                  </a:cubicBezTo>
                  <a:cubicBezTo>
                    <a:pt x="169" y="75"/>
                    <a:pt x="169" y="79"/>
                    <a:pt x="167" y="82"/>
                  </a:cubicBezTo>
                  <a:cubicBezTo>
                    <a:pt x="166" y="84"/>
                    <a:pt x="164" y="86"/>
                    <a:pt x="162" y="88"/>
                  </a:cubicBezTo>
                  <a:cubicBezTo>
                    <a:pt x="161" y="109"/>
                    <a:pt x="150" y="119"/>
                    <a:pt x="144" y="123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53" y="148"/>
                    <a:pt x="161" y="151"/>
                    <a:pt x="168" y="153"/>
                  </a:cubicBezTo>
                  <a:cubicBezTo>
                    <a:pt x="170" y="154"/>
                    <a:pt x="170" y="154"/>
                    <a:pt x="170" y="154"/>
                  </a:cubicBezTo>
                  <a:cubicBezTo>
                    <a:pt x="166" y="165"/>
                    <a:pt x="166" y="165"/>
                    <a:pt x="166" y="165"/>
                  </a:cubicBezTo>
                  <a:cubicBezTo>
                    <a:pt x="164" y="165"/>
                    <a:pt x="164" y="165"/>
                    <a:pt x="164" y="165"/>
                  </a:cubicBezTo>
                  <a:cubicBezTo>
                    <a:pt x="155" y="162"/>
                    <a:pt x="146" y="158"/>
                    <a:pt x="136" y="155"/>
                  </a:cubicBezTo>
                  <a:cubicBezTo>
                    <a:pt x="134" y="154"/>
                    <a:pt x="132" y="152"/>
                    <a:pt x="132" y="149"/>
                  </a:cubicBezTo>
                  <a:cubicBezTo>
                    <a:pt x="132" y="119"/>
                    <a:pt x="132" y="119"/>
                    <a:pt x="132" y="119"/>
                  </a:cubicBezTo>
                  <a:cubicBezTo>
                    <a:pt x="132" y="117"/>
                    <a:pt x="134" y="115"/>
                    <a:pt x="136" y="114"/>
                  </a:cubicBezTo>
                  <a:cubicBezTo>
                    <a:pt x="137" y="113"/>
                    <a:pt x="150" y="107"/>
                    <a:pt x="150" y="83"/>
                  </a:cubicBezTo>
                  <a:cubicBezTo>
                    <a:pt x="150" y="80"/>
                    <a:pt x="153" y="77"/>
                    <a:pt x="156" y="77"/>
                  </a:cubicBezTo>
                  <a:cubicBezTo>
                    <a:pt x="157" y="77"/>
                    <a:pt x="157" y="74"/>
                    <a:pt x="157" y="71"/>
                  </a:cubicBezTo>
                  <a:cubicBezTo>
                    <a:pt x="157" y="67"/>
                    <a:pt x="157" y="65"/>
                    <a:pt x="156" y="64"/>
                  </a:cubicBezTo>
                  <a:cubicBezTo>
                    <a:pt x="153" y="64"/>
                    <a:pt x="150" y="62"/>
                    <a:pt x="150" y="58"/>
                  </a:cubicBezTo>
                  <a:cubicBezTo>
                    <a:pt x="150" y="57"/>
                    <a:pt x="151" y="55"/>
                    <a:pt x="152" y="52"/>
                  </a:cubicBezTo>
                  <a:cubicBezTo>
                    <a:pt x="155" y="46"/>
                    <a:pt x="159" y="35"/>
                    <a:pt x="157" y="25"/>
                  </a:cubicBezTo>
                  <a:cubicBezTo>
                    <a:pt x="155" y="17"/>
                    <a:pt x="141" y="12"/>
                    <a:pt x="123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06" y="12"/>
                    <a:pt x="92" y="17"/>
                    <a:pt x="90" y="25"/>
                  </a:cubicBezTo>
                  <a:cubicBezTo>
                    <a:pt x="89" y="28"/>
                    <a:pt x="86" y="30"/>
                    <a:pt x="83" y="29"/>
                  </a:cubicBezTo>
                  <a:cubicBezTo>
                    <a:pt x="79" y="28"/>
                    <a:pt x="76" y="29"/>
                    <a:pt x="75" y="30"/>
                  </a:cubicBezTo>
                  <a:cubicBezTo>
                    <a:pt x="71" y="34"/>
                    <a:pt x="76" y="48"/>
                    <a:pt x="77" y="53"/>
                  </a:cubicBezTo>
                  <a:cubicBezTo>
                    <a:pt x="78" y="56"/>
                    <a:pt x="78" y="58"/>
                    <a:pt x="78" y="59"/>
                  </a:cubicBezTo>
                  <a:cubicBezTo>
                    <a:pt x="78" y="62"/>
                    <a:pt x="76" y="65"/>
                    <a:pt x="73" y="65"/>
                  </a:cubicBezTo>
                  <a:cubicBezTo>
                    <a:pt x="72" y="66"/>
                    <a:pt x="71" y="68"/>
                    <a:pt x="71" y="71"/>
                  </a:cubicBezTo>
                  <a:cubicBezTo>
                    <a:pt x="71" y="75"/>
                    <a:pt x="72" y="77"/>
                    <a:pt x="73" y="77"/>
                  </a:cubicBezTo>
                  <a:cubicBezTo>
                    <a:pt x="76" y="77"/>
                    <a:pt x="78" y="80"/>
                    <a:pt x="78" y="83"/>
                  </a:cubicBezTo>
                  <a:cubicBezTo>
                    <a:pt x="78" y="107"/>
                    <a:pt x="92" y="113"/>
                    <a:pt x="93" y="114"/>
                  </a:cubicBezTo>
                  <a:cubicBezTo>
                    <a:pt x="95" y="115"/>
                    <a:pt x="96" y="117"/>
                    <a:pt x="96" y="119"/>
                  </a:cubicBezTo>
                  <a:cubicBezTo>
                    <a:pt x="96" y="149"/>
                    <a:pt x="96" y="149"/>
                    <a:pt x="96" y="149"/>
                  </a:cubicBezTo>
                  <a:cubicBezTo>
                    <a:pt x="96" y="152"/>
                    <a:pt x="95" y="154"/>
                    <a:pt x="93" y="155"/>
                  </a:cubicBezTo>
                  <a:cubicBezTo>
                    <a:pt x="84" y="158"/>
                    <a:pt x="74" y="161"/>
                    <a:pt x="66" y="164"/>
                  </a:cubicBezTo>
                  <a:cubicBezTo>
                    <a:pt x="45" y="171"/>
                    <a:pt x="21" y="179"/>
                    <a:pt x="18" y="187"/>
                  </a:cubicBezTo>
                  <a:cubicBezTo>
                    <a:pt x="14" y="199"/>
                    <a:pt x="13" y="218"/>
                    <a:pt x="13" y="227"/>
                  </a:cubicBezTo>
                  <a:cubicBezTo>
                    <a:pt x="132" y="227"/>
                    <a:pt x="132" y="227"/>
                    <a:pt x="132" y="227"/>
                  </a:cubicBezTo>
                  <a:lnTo>
                    <a:pt x="132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0A8517A2-1578-4600-A74B-760D6D2F7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5" y="884"/>
              <a:ext cx="195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6"/>
                    <a:pt x="36" y="120"/>
                    <a:pt x="66" y="120"/>
                  </a:cubicBezTo>
                  <a:cubicBezTo>
                    <a:pt x="96" y="120"/>
                    <a:pt x="120" y="96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0" name="Oval 38">
              <a:extLst>
                <a:ext uri="{FF2B5EF4-FFF2-40B4-BE49-F238E27FC236}">
                  <a16:creationId xmlns:a16="http://schemas.microsoft.com/office/drawing/2014/main" id="{27DEC139-8219-43A9-B2E5-72FC4BF8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022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0D803E9B-2446-4309-8EB1-07CC4B25E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921"/>
              <a:ext cx="71" cy="97"/>
            </a:xfrm>
            <a:custGeom>
              <a:avLst/>
              <a:gdLst>
                <a:gd name="T0" fmla="*/ 24 w 48"/>
                <a:gd name="T1" fmla="*/ 65 h 65"/>
                <a:gd name="T2" fmla="*/ 18 w 48"/>
                <a:gd name="T3" fmla="*/ 59 h 65"/>
                <a:gd name="T4" fmla="*/ 18 w 48"/>
                <a:gd name="T5" fmla="*/ 41 h 65"/>
                <a:gd name="T6" fmla="*/ 24 w 48"/>
                <a:gd name="T7" fmla="*/ 35 h 65"/>
                <a:gd name="T8" fmla="*/ 36 w 48"/>
                <a:gd name="T9" fmla="*/ 23 h 65"/>
                <a:gd name="T10" fmla="*/ 24 w 48"/>
                <a:gd name="T11" fmla="*/ 12 h 65"/>
                <a:gd name="T12" fmla="*/ 12 w 48"/>
                <a:gd name="T13" fmla="*/ 23 h 65"/>
                <a:gd name="T14" fmla="*/ 6 w 48"/>
                <a:gd name="T15" fmla="*/ 29 h 65"/>
                <a:gd name="T16" fmla="*/ 0 w 48"/>
                <a:gd name="T17" fmla="*/ 23 h 65"/>
                <a:gd name="T18" fmla="*/ 24 w 48"/>
                <a:gd name="T19" fmla="*/ 0 h 65"/>
                <a:gd name="T20" fmla="*/ 48 w 48"/>
                <a:gd name="T21" fmla="*/ 23 h 65"/>
                <a:gd name="T22" fmla="*/ 30 w 48"/>
                <a:gd name="T23" fmla="*/ 46 h 65"/>
                <a:gd name="T24" fmla="*/ 30 w 48"/>
                <a:gd name="T25" fmla="*/ 59 h 65"/>
                <a:gd name="T26" fmla="*/ 24 w 48"/>
                <a:gd name="T2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5">
                  <a:moveTo>
                    <a:pt x="24" y="65"/>
                  </a:moveTo>
                  <a:cubicBezTo>
                    <a:pt x="21" y="65"/>
                    <a:pt x="18" y="62"/>
                    <a:pt x="18" y="59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38"/>
                    <a:pt x="21" y="35"/>
                    <a:pt x="24" y="35"/>
                  </a:cubicBezTo>
                  <a:cubicBezTo>
                    <a:pt x="31" y="35"/>
                    <a:pt x="36" y="30"/>
                    <a:pt x="36" y="23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3"/>
                  </a:cubicBezTo>
                  <a:cubicBezTo>
                    <a:pt x="12" y="27"/>
                    <a:pt x="10" y="29"/>
                    <a:pt x="6" y="29"/>
                  </a:cubicBezTo>
                  <a:cubicBezTo>
                    <a:pt x="3" y="29"/>
                    <a:pt x="0" y="27"/>
                    <a:pt x="0" y="23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35"/>
                    <a:pt x="40" y="44"/>
                    <a:pt x="30" y="46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2"/>
                    <a:pt x="27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B53B75F-EC54-473C-B073-32FA157F61A4}"/>
              </a:ext>
            </a:extLst>
          </p:cNvPr>
          <p:cNvSpPr txBox="1"/>
          <p:nvPr/>
        </p:nvSpPr>
        <p:spPr>
          <a:xfrm>
            <a:off x="2546123" y="2739157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</a:rPr>
              <a:t>Empathize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54C18-6630-4D24-B290-E31FB17E825D}"/>
              </a:ext>
            </a:extLst>
          </p:cNvPr>
          <p:cNvSpPr txBox="1"/>
          <p:nvPr/>
        </p:nvSpPr>
        <p:spPr>
          <a:xfrm>
            <a:off x="4199269" y="273333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Define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5A0E8-172A-44D6-9692-256C215D8BA0}"/>
              </a:ext>
            </a:extLst>
          </p:cNvPr>
          <p:cNvSpPr txBox="1"/>
          <p:nvPr/>
        </p:nvSpPr>
        <p:spPr>
          <a:xfrm>
            <a:off x="5687809" y="2747094"/>
            <a:ext cx="5325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Ideate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DE850-2AC5-4191-8C86-D19EAB6D6D99}"/>
              </a:ext>
            </a:extLst>
          </p:cNvPr>
          <p:cNvSpPr txBox="1"/>
          <p:nvPr/>
        </p:nvSpPr>
        <p:spPr>
          <a:xfrm>
            <a:off x="7094661" y="2729068"/>
            <a:ext cx="7296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5B13D8-896F-4F96-9C3D-B2DCBBF26A4B}"/>
              </a:ext>
            </a:extLst>
          </p:cNvPr>
          <p:cNvSpPr txBox="1"/>
          <p:nvPr/>
        </p:nvSpPr>
        <p:spPr>
          <a:xfrm>
            <a:off x="8727111" y="2746851"/>
            <a:ext cx="415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Test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A259975-0D6B-438B-9EB1-372EC83CD4D5}"/>
              </a:ext>
            </a:extLst>
          </p:cNvPr>
          <p:cNvCxnSpPr>
            <a:stCxn id="8" idx="4"/>
            <a:endCxn id="6" idx="4"/>
          </p:cNvCxnSpPr>
          <p:nvPr/>
        </p:nvCxnSpPr>
        <p:spPr>
          <a:xfrm rot="5400000">
            <a:off x="6701480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02C69A5-92E9-48FD-8262-30D371E78B14}"/>
              </a:ext>
            </a:extLst>
          </p:cNvPr>
          <p:cNvCxnSpPr>
            <a:stCxn id="6" idx="0"/>
            <a:endCxn id="4" idx="0"/>
          </p:cNvCxnSpPr>
          <p:nvPr/>
        </p:nvCxnSpPr>
        <p:spPr>
          <a:xfrm rot="16200000" flipV="1">
            <a:off x="5193956" y="115741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A776924-1CEA-488A-81D2-0DAC7A494ED3}"/>
              </a:ext>
            </a:extLst>
          </p:cNvPr>
          <p:cNvCxnSpPr>
            <a:stCxn id="4" idx="4"/>
            <a:endCxn id="2" idx="4"/>
          </p:cNvCxnSpPr>
          <p:nvPr/>
        </p:nvCxnSpPr>
        <p:spPr>
          <a:xfrm rot="5400000">
            <a:off x="3686432" y="2302476"/>
            <a:ext cx="12700" cy="1507524"/>
          </a:xfrm>
          <a:prstGeom prst="curved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AD09B24-C441-48D3-9E2F-C55F9EB96B0D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V="1">
            <a:off x="5193956" y="-350108"/>
            <a:ext cx="12700" cy="4522572"/>
          </a:xfrm>
          <a:prstGeom prst="curvedConnector3">
            <a:avLst>
              <a:gd name="adj1" fmla="val 10248976"/>
            </a:avLst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7D75505-93F5-4168-9A19-65E5C319AA4F}"/>
              </a:ext>
            </a:extLst>
          </p:cNvPr>
          <p:cNvSpPr/>
          <p:nvPr/>
        </p:nvSpPr>
        <p:spPr>
          <a:xfrm>
            <a:off x="9662983" y="881482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Freeform 225">
            <a:extLst>
              <a:ext uri="{FF2B5EF4-FFF2-40B4-BE49-F238E27FC236}">
                <a16:creationId xmlns:a16="http://schemas.microsoft.com/office/drawing/2014/main" id="{9446B513-54B6-4F1E-9918-24624ACA8D84}"/>
              </a:ext>
            </a:extLst>
          </p:cNvPr>
          <p:cNvSpPr>
            <a:spLocks noEditPoints="1"/>
          </p:cNvSpPr>
          <p:nvPr/>
        </p:nvSpPr>
        <p:spPr bwMode="auto">
          <a:xfrm>
            <a:off x="5817079" y="2653006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4465388" y="2618195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619A5-6906-4145-B81B-18731E8B9E0B}"/>
              </a:ext>
            </a:extLst>
          </p:cNvPr>
          <p:cNvSpPr txBox="1"/>
          <p:nvPr/>
        </p:nvSpPr>
        <p:spPr>
          <a:xfrm>
            <a:off x="4485639" y="292134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F8B3A-30AF-4681-AA82-72FC801FD081}"/>
              </a:ext>
            </a:extLst>
          </p:cNvPr>
          <p:cNvSpPr txBox="1"/>
          <p:nvPr/>
        </p:nvSpPr>
        <p:spPr>
          <a:xfrm>
            <a:off x="6467939" y="264620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2F49C-A3F7-4975-8BD6-AEBB03D534B8}"/>
              </a:ext>
            </a:extLst>
          </p:cNvPr>
          <p:cNvSpPr txBox="1"/>
          <p:nvPr/>
        </p:nvSpPr>
        <p:spPr>
          <a:xfrm>
            <a:off x="6462924" y="29213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Feel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3488726" y="1109426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say?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BB3F7AF2-7F30-4A19-8E5D-ABBA33711AFB}"/>
              </a:ext>
            </a:extLst>
          </p:cNvPr>
          <p:cNvSpPr/>
          <p:nvPr/>
        </p:nvSpPr>
        <p:spPr>
          <a:xfrm>
            <a:off x="4065373" y="3627738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do?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AFA37086-9834-41F4-83C6-CE9E442C4182}"/>
              </a:ext>
            </a:extLst>
          </p:cNvPr>
          <p:cNvSpPr/>
          <p:nvPr/>
        </p:nvSpPr>
        <p:spPr>
          <a:xfrm>
            <a:off x="6610865" y="1418345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does the user think?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F1D70B72-F553-41FB-9769-BFB780B28A7D}"/>
              </a:ext>
            </a:extLst>
          </p:cNvPr>
          <p:cNvSpPr/>
          <p:nvPr/>
        </p:nvSpPr>
        <p:spPr>
          <a:xfrm>
            <a:off x="6968973" y="365965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How does the user feel?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D7962D-05FF-48FC-9BDC-725BF507C053}"/>
              </a:ext>
            </a:extLst>
          </p:cNvPr>
          <p:cNvSpPr txBox="1"/>
          <p:nvPr/>
        </p:nvSpPr>
        <p:spPr>
          <a:xfrm>
            <a:off x="9803027" y="889686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Pains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72F5C9-42E1-4B41-A850-0BBF663ED486}"/>
              </a:ext>
            </a:extLst>
          </p:cNvPr>
          <p:cNvSpPr/>
          <p:nvPr/>
        </p:nvSpPr>
        <p:spPr>
          <a:xfrm>
            <a:off x="9662983" y="3060390"/>
            <a:ext cx="2207731" cy="210061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1CA31F-749E-454F-88AA-D2DAE1A887BA}"/>
              </a:ext>
            </a:extLst>
          </p:cNvPr>
          <p:cNvSpPr txBox="1"/>
          <p:nvPr/>
        </p:nvSpPr>
        <p:spPr>
          <a:xfrm>
            <a:off x="9803027" y="3068594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What Gains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98F408-6031-4B22-9CBB-E0BEE6A1CD80}"/>
              </a:ext>
            </a:extLst>
          </p:cNvPr>
          <p:cNvSpPr/>
          <p:nvPr/>
        </p:nvSpPr>
        <p:spPr>
          <a:xfrm>
            <a:off x="477810" y="889686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E6688-4092-41B7-8BE1-9965EE493A93}"/>
              </a:ext>
            </a:extLst>
          </p:cNvPr>
          <p:cNvSpPr txBox="1"/>
          <p:nvPr/>
        </p:nvSpPr>
        <p:spPr>
          <a:xfrm>
            <a:off x="617854" y="89789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B639E3-6E0A-482C-9676-06D132002CC9}"/>
              </a:ext>
            </a:extLst>
          </p:cNvPr>
          <p:cNvSpPr/>
          <p:nvPr/>
        </p:nvSpPr>
        <p:spPr>
          <a:xfrm>
            <a:off x="474165" y="2245856"/>
            <a:ext cx="2207731" cy="141380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298444-EB4F-4571-BB70-B4E78EB19E97}"/>
              </a:ext>
            </a:extLst>
          </p:cNvPr>
          <p:cNvSpPr txBox="1"/>
          <p:nvPr/>
        </p:nvSpPr>
        <p:spPr>
          <a:xfrm>
            <a:off x="614209" y="2254060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Where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496232-E2C4-4CC3-800F-FB248AC21415}"/>
              </a:ext>
            </a:extLst>
          </p:cNvPr>
          <p:cNvSpPr/>
          <p:nvPr/>
        </p:nvSpPr>
        <p:spPr>
          <a:xfrm>
            <a:off x="474165" y="3771915"/>
            <a:ext cx="2207731" cy="12439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7DF13-B162-4D03-9C50-A23020BFBDBC}"/>
              </a:ext>
            </a:extLst>
          </p:cNvPr>
          <p:cNvSpPr txBox="1"/>
          <p:nvPr/>
        </p:nvSpPr>
        <p:spPr>
          <a:xfrm>
            <a:off x="614209" y="3780119"/>
            <a:ext cx="158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Why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551935" y="190593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Empathy Map</a:t>
            </a:r>
          </a:p>
        </p:txBody>
      </p:sp>
    </p:spTree>
    <p:extLst>
      <p:ext uri="{BB962C8B-B14F-4D97-AF65-F5344CB8AC3E}">
        <p14:creationId xmlns:p14="http://schemas.microsoft.com/office/powerpoint/2010/main" val="24838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721440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374921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60056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5855697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4465388" y="2618195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Plus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619A5-6906-4145-B81B-18731E8B9E0B}"/>
              </a:ext>
            </a:extLst>
          </p:cNvPr>
          <p:cNvSpPr txBox="1"/>
          <p:nvPr/>
        </p:nvSpPr>
        <p:spPr>
          <a:xfrm>
            <a:off x="4485639" y="292134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Idea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F8B3A-30AF-4681-AA82-72FC801FD081}"/>
              </a:ext>
            </a:extLst>
          </p:cNvPr>
          <p:cNvSpPr txBox="1"/>
          <p:nvPr/>
        </p:nvSpPr>
        <p:spPr>
          <a:xfrm>
            <a:off x="6467939" y="264620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Delta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C2F49C-A3F7-4975-8BD6-AEBB03D534B8}"/>
              </a:ext>
            </a:extLst>
          </p:cNvPr>
          <p:cNvSpPr txBox="1"/>
          <p:nvPr/>
        </p:nvSpPr>
        <p:spPr>
          <a:xfrm>
            <a:off x="6462924" y="29213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3488726" y="1109426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should be kept?</a:t>
            </a: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BB3F7AF2-7F30-4A19-8E5D-ABBA33711AFB}"/>
              </a:ext>
            </a:extLst>
          </p:cNvPr>
          <p:cNvSpPr/>
          <p:nvPr/>
        </p:nvSpPr>
        <p:spPr>
          <a:xfrm>
            <a:off x="4065373" y="3627738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notable ideas were generated?</a:t>
            </a: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AFA37086-9834-41F4-83C6-CE9E442C4182}"/>
              </a:ext>
            </a:extLst>
          </p:cNvPr>
          <p:cNvSpPr/>
          <p:nvPr/>
        </p:nvSpPr>
        <p:spPr>
          <a:xfrm>
            <a:off x="6610865" y="1418345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should be changed?</a:t>
            </a:r>
          </a:p>
        </p:txBody>
      </p:sp>
      <p:sp>
        <p:nvSpPr>
          <p:cNvPr id="41" name="Rectangle: Single Corner Snipped 40">
            <a:extLst>
              <a:ext uri="{FF2B5EF4-FFF2-40B4-BE49-F238E27FC236}">
                <a16:creationId xmlns:a16="http://schemas.microsoft.com/office/drawing/2014/main" id="{F1D70B72-F553-41FB-9769-BFB780B28A7D}"/>
              </a:ext>
            </a:extLst>
          </p:cNvPr>
          <p:cNvSpPr/>
          <p:nvPr/>
        </p:nvSpPr>
        <p:spPr>
          <a:xfrm>
            <a:off x="6968973" y="365965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questions came up?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2649742" y="263925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Feedback Capture Matrix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CEDC9D-ABFE-4F8C-B513-D3484AEC85D4}"/>
              </a:ext>
            </a:extLst>
          </p:cNvPr>
          <p:cNvGrpSpPr/>
          <p:nvPr/>
        </p:nvGrpSpPr>
        <p:grpSpPr>
          <a:xfrm>
            <a:off x="5345191" y="2413687"/>
            <a:ext cx="1029730" cy="1015313"/>
            <a:chOff x="5345191" y="2413687"/>
            <a:chExt cx="1029730" cy="10153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0F202F8-465C-4910-8D85-CFFDBE48CC7F}"/>
                </a:ext>
              </a:extLst>
            </p:cNvPr>
            <p:cNvSpPr/>
            <p:nvPr/>
          </p:nvSpPr>
          <p:spPr>
            <a:xfrm>
              <a:off x="5345191" y="2413687"/>
              <a:ext cx="1029730" cy="10153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122">
              <a:extLst>
                <a:ext uri="{FF2B5EF4-FFF2-40B4-BE49-F238E27FC236}">
                  <a16:creationId xmlns:a16="http://schemas.microsoft.com/office/drawing/2014/main" id="{F8F66873-BDD9-42EB-82C4-621805A9FC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99434" y="2666179"/>
              <a:ext cx="496566" cy="484180"/>
              <a:chOff x="487" y="3214"/>
              <a:chExt cx="441" cy="430"/>
            </a:xfrm>
            <a:solidFill>
              <a:schemeClr val="tx2"/>
            </a:solidFill>
          </p:grpSpPr>
          <p:sp>
            <p:nvSpPr>
              <p:cNvPr id="31" name="Freeform 123">
                <a:extLst>
                  <a:ext uri="{FF2B5EF4-FFF2-40B4-BE49-F238E27FC236}">
                    <a16:creationId xmlns:a16="http://schemas.microsoft.com/office/drawing/2014/main" id="{76065E5C-6BF2-43D1-9015-3E5FCC5B02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9" y="3214"/>
                <a:ext cx="257" cy="233"/>
              </a:xfrm>
              <a:custGeom>
                <a:avLst/>
                <a:gdLst>
                  <a:gd name="T0" fmla="*/ 66 w 168"/>
                  <a:gd name="T1" fmla="*/ 156 h 156"/>
                  <a:gd name="T2" fmla="*/ 62 w 168"/>
                  <a:gd name="T3" fmla="*/ 154 h 156"/>
                  <a:gd name="T4" fmla="*/ 28 w 168"/>
                  <a:gd name="T5" fmla="*/ 120 h 156"/>
                  <a:gd name="T6" fmla="*/ 18 w 168"/>
                  <a:gd name="T7" fmla="*/ 120 h 156"/>
                  <a:gd name="T8" fmla="*/ 0 w 168"/>
                  <a:gd name="T9" fmla="*/ 102 h 156"/>
                  <a:gd name="T10" fmla="*/ 0 w 168"/>
                  <a:gd name="T11" fmla="*/ 18 h 156"/>
                  <a:gd name="T12" fmla="*/ 18 w 168"/>
                  <a:gd name="T13" fmla="*/ 0 h 156"/>
                  <a:gd name="T14" fmla="*/ 150 w 168"/>
                  <a:gd name="T15" fmla="*/ 0 h 156"/>
                  <a:gd name="T16" fmla="*/ 168 w 168"/>
                  <a:gd name="T17" fmla="*/ 18 h 156"/>
                  <a:gd name="T18" fmla="*/ 168 w 168"/>
                  <a:gd name="T19" fmla="*/ 102 h 156"/>
                  <a:gd name="T20" fmla="*/ 150 w 168"/>
                  <a:gd name="T21" fmla="*/ 120 h 156"/>
                  <a:gd name="T22" fmla="*/ 72 w 168"/>
                  <a:gd name="T23" fmla="*/ 120 h 156"/>
                  <a:gd name="T24" fmla="*/ 72 w 168"/>
                  <a:gd name="T25" fmla="*/ 150 h 156"/>
                  <a:gd name="T26" fmla="*/ 69 w 168"/>
                  <a:gd name="T27" fmla="*/ 156 h 156"/>
                  <a:gd name="T28" fmla="*/ 66 w 168"/>
                  <a:gd name="T29" fmla="*/ 156 h 156"/>
                  <a:gd name="T30" fmla="*/ 18 w 168"/>
                  <a:gd name="T31" fmla="*/ 12 h 156"/>
                  <a:gd name="T32" fmla="*/ 12 w 168"/>
                  <a:gd name="T33" fmla="*/ 18 h 156"/>
                  <a:gd name="T34" fmla="*/ 12 w 168"/>
                  <a:gd name="T35" fmla="*/ 102 h 156"/>
                  <a:gd name="T36" fmla="*/ 18 w 168"/>
                  <a:gd name="T37" fmla="*/ 108 h 156"/>
                  <a:gd name="T38" fmla="*/ 30 w 168"/>
                  <a:gd name="T39" fmla="*/ 108 h 156"/>
                  <a:gd name="T40" fmla="*/ 34 w 168"/>
                  <a:gd name="T41" fmla="*/ 110 h 156"/>
                  <a:gd name="T42" fmla="*/ 60 w 168"/>
                  <a:gd name="T43" fmla="*/ 136 h 156"/>
                  <a:gd name="T44" fmla="*/ 60 w 168"/>
                  <a:gd name="T45" fmla="*/ 114 h 156"/>
                  <a:gd name="T46" fmla="*/ 66 w 168"/>
                  <a:gd name="T47" fmla="*/ 108 h 156"/>
                  <a:gd name="T48" fmla="*/ 150 w 168"/>
                  <a:gd name="T49" fmla="*/ 108 h 156"/>
                  <a:gd name="T50" fmla="*/ 156 w 168"/>
                  <a:gd name="T51" fmla="*/ 102 h 156"/>
                  <a:gd name="T52" fmla="*/ 156 w 168"/>
                  <a:gd name="T53" fmla="*/ 18 h 156"/>
                  <a:gd name="T54" fmla="*/ 150 w 168"/>
                  <a:gd name="T55" fmla="*/ 12 h 156"/>
                  <a:gd name="T56" fmla="*/ 18 w 168"/>
                  <a:gd name="T57" fmla="*/ 1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8" h="156">
                    <a:moveTo>
                      <a:pt x="66" y="156"/>
                    </a:moveTo>
                    <a:cubicBezTo>
                      <a:pt x="65" y="156"/>
                      <a:pt x="63" y="156"/>
                      <a:pt x="62" y="154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18" y="120"/>
                      <a:pt x="18" y="120"/>
                      <a:pt x="18" y="120"/>
                    </a:cubicBezTo>
                    <a:cubicBezTo>
                      <a:pt x="8" y="120"/>
                      <a:pt x="0" y="112"/>
                      <a:pt x="0" y="10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60" y="0"/>
                      <a:pt x="168" y="8"/>
                      <a:pt x="168" y="18"/>
                    </a:cubicBezTo>
                    <a:cubicBezTo>
                      <a:pt x="168" y="102"/>
                      <a:pt x="168" y="102"/>
                      <a:pt x="168" y="102"/>
                    </a:cubicBezTo>
                    <a:cubicBezTo>
                      <a:pt x="168" y="112"/>
                      <a:pt x="160" y="120"/>
                      <a:pt x="150" y="120"/>
                    </a:cubicBez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150"/>
                      <a:pt x="72" y="150"/>
                      <a:pt x="72" y="150"/>
                    </a:cubicBezTo>
                    <a:cubicBezTo>
                      <a:pt x="72" y="153"/>
                      <a:pt x="71" y="155"/>
                      <a:pt x="69" y="156"/>
                    </a:cubicBezTo>
                    <a:cubicBezTo>
                      <a:pt x="68" y="156"/>
                      <a:pt x="67" y="156"/>
                      <a:pt x="66" y="156"/>
                    </a:cubicBezTo>
                    <a:close/>
                    <a:moveTo>
                      <a:pt x="18" y="12"/>
                    </a:moveTo>
                    <a:cubicBezTo>
                      <a:pt x="15" y="12"/>
                      <a:pt x="12" y="15"/>
                      <a:pt x="12" y="18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5" y="108"/>
                      <a:pt x="18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2" y="108"/>
                      <a:pt x="33" y="109"/>
                      <a:pt x="34" y="110"/>
                    </a:cubicBezTo>
                    <a:cubicBezTo>
                      <a:pt x="60" y="136"/>
                      <a:pt x="60" y="136"/>
                      <a:pt x="60" y="136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1"/>
                      <a:pt x="63" y="108"/>
                      <a:pt x="66" y="108"/>
                    </a:cubicBezTo>
                    <a:cubicBezTo>
                      <a:pt x="150" y="108"/>
                      <a:pt x="150" y="108"/>
                      <a:pt x="150" y="108"/>
                    </a:cubicBezTo>
                    <a:cubicBezTo>
                      <a:pt x="154" y="108"/>
                      <a:pt x="156" y="105"/>
                      <a:pt x="156" y="102"/>
                    </a:cubicBezTo>
                    <a:cubicBezTo>
                      <a:pt x="156" y="18"/>
                      <a:pt x="156" y="18"/>
                      <a:pt x="156" y="18"/>
                    </a:cubicBezTo>
                    <a:cubicBezTo>
                      <a:pt x="156" y="15"/>
                      <a:pt x="154" y="12"/>
                      <a:pt x="150" y="12"/>
                    </a:cubicBez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Freeform 124">
                <a:extLst>
                  <a:ext uri="{FF2B5EF4-FFF2-40B4-BE49-F238E27FC236}">
                    <a16:creationId xmlns:a16="http://schemas.microsoft.com/office/drawing/2014/main" id="{281E1DD2-BF8F-4077-B39A-1B8C567FA6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0" y="3411"/>
                <a:ext cx="110" cy="108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3"/>
                      <a:pt x="12" y="36"/>
                    </a:cubicBezTo>
                    <a:cubicBezTo>
                      <a:pt x="12" y="50"/>
                      <a:pt x="23" y="60"/>
                      <a:pt x="36" y="60"/>
                    </a:cubicBezTo>
                    <a:cubicBezTo>
                      <a:pt x="49" y="60"/>
                      <a:pt x="60" y="50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6" name="Freeform 125">
                <a:extLst>
                  <a:ext uri="{FF2B5EF4-FFF2-40B4-BE49-F238E27FC236}">
                    <a16:creationId xmlns:a16="http://schemas.microsoft.com/office/drawing/2014/main" id="{23F3B5A6-8531-453A-998F-E567F0F19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3" y="3501"/>
                <a:ext cx="165" cy="89"/>
              </a:xfrm>
              <a:custGeom>
                <a:avLst/>
                <a:gdLst>
                  <a:gd name="T0" fmla="*/ 102 w 108"/>
                  <a:gd name="T1" fmla="*/ 60 h 60"/>
                  <a:gd name="T2" fmla="*/ 6 w 108"/>
                  <a:gd name="T3" fmla="*/ 60 h 60"/>
                  <a:gd name="T4" fmla="*/ 0 w 108"/>
                  <a:gd name="T5" fmla="*/ 54 h 60"/>
                  <a:gd name="T6" fmla="*/ 54 w 108"/>
                  <a:gd name="T7" fmla="*/ 0 h 60"/>
                  <a:gd name="T8" fmla="*/ 108 w 108"/>
                  <a:gd name="T9" fmla="*/ 54 h 60"/>
                  <a:gd name="T10" fmla="*/ 102 w 108"/>
                  <a:gd name="T11" fmla="*/ 60 h 60"/>
                  <a:gd name="T12" fmla="*/ 13 w 108"/>
                  <a:gd name="T13" fmla="*/ 48 h 60"/>
                  <a:gd name="T14" fmla="*/ 96 w 108"/>
                  <a:gd name="T15" fmla="*/ 48 h 60"/>
                  <a:gd name="T16" fmla="*/ 54 w 108"/>
                  <a:gd name="T17" fmla="*/ 12 h 60"/>
                  <a:gd name="T18" fmla="*/ 13 w 108"/>
                  <a:gd name="T19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60">
                    <a:moveTo>
                      <a:pt x="10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8"/>
                      <a:pt x="0" y="54"/>
                    </a:cubicBezTo>
                    <a:cubicBezTo>
                      <a:pt x="0" y="25"/>
                      <a:pt x="24" y="0"/>
                      <a:pt x="54" y="0"/>
                    </a:cubicBezTo>
                    <a:cubicBezTo>
                      <a:pt x="84" y="0"/>
                      <a:pt x="108" y="25"/>
                      <a:pt x="108" y="54"/>
                    </a:cubicBezTo>
                    <a:cubicBezTo>
                      <a:pt x="108" y="58"/>
                      <a:pt x="106" y="60"/>
                      <a:pt x="102" y="60"/>
                    </a:cubicBezTo>
                    <a:close/>
                    <a:moveTo>
                      <a:pt x="13" y="48"/>
                    </a:moveTo>
                    <a:cubicBezTo>
                      <a:pt x="96" y="48"/>
                      <a:pt x="96" y="48"/>
                      <a:pt x="96" y="48"/>
                    </a:cubicBezTo>
                    <a:cubicBezTo>
                      <a:pt x="93" y="28"/>
                      <a:pt x="75" y="12"/>
                      <a:pt x="54" y="12"/>
                    </a:cubicBezTo>
                    <a:cubicBezTo>
                      <a:pt x="33" y="12"/>
                      <a:pt x="16" y="28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8" name="Freeform 126">
                <a:extLst>
                  <a:ext uri="{FF2B5EF4-FFF2-40B4-BE49-F238E27FC236}">
                    <a16:creationId xmlns:a16="http://schemas.microsoft.com/office/drawing/2014/main" id="{33030885-6198-47EF-9F9F-55E7CA8B93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5" y="3411"/>
                <a:ext cx="110" cy="108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3"/>
                      <a:pt x="12" y="36"/>
                    </a:cubicBezTo>
                    <a:cubicBezTo>
                      <a:pt x="12" y="50"/>
                      <a:pt x="23" y="60"/>
                      <a:pt x="36" y="60"/>
                    </a:cubicBezTo>
                    <a:cubicBezTo>
                      <a:pt x="49" y="60"/>
                      <a:pt x="60" y="50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" name="Freeform 127">
                <a:extLst>
                  <a:ext uri="{FF2B5EF4-FFF2-40B4-BE49-F238E27FC236}">
                    <a16:creationId xmlns:a16="http://schemas.microsoft.com/office/drawing/2014/main" id="{72D72A8E-3690-435B-A89D-A8FE5A2953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" y="3501"/>
                <a:ext cx="165" cy="89"/>
              </a:xfrm>
              <a:custGeom>
                <a:avLst/>
                <a:gdLst>
                  <a:gd name="T0" fmla="*/ 102 w 108"/>
                  <a:gd name="T1" fmla="*/ 60 h 60"/>
                  <a:gd name="T2" fmla="*/ 6 w 108"/>
                  <a:gd name="T3" fmla="*/ 60 h 60"/>
                  <a:gd name="T4" fmla="*/ 0 w 108"/>
                  <a:gd name="T5" fmla="*/ 54 h 60"/>
                  <a:gd name="T6" fmla="*/ 54 w 108"/>
                  <a:gd name="T7" fmla="*/ 0 h 60"/>
                  <a:gd name="T8" fmla="*/ 108 w 108"/>
                  <a:gd name="T9" fmla="*/ 54 h 60"/>
                  <a:gd name="T10" fmla="*/ 102 w 108"/>
                  <a:gd name="T11" fmla="*/ 60 h 60"/>
                  <a:gd name="T12" fmla="*/ 13 w 108"/>
                  <a:gd name="T13" fmla="*/ 48 h 60"/>
                  <a:gd name="T14" fmla="*/ 96 w 108"/>
                  <a:gd name="T15" fmla="*/ 48 h 60"/>
                  <a:gd name="T16" fmla="*/ 54 w 108"/>
                  <a:gd name="T17" fmla="*/ 12 h 60"/>
                  <a:gd name="T18" fmla="*/ 13 w 108"/>
                  <a:gd name="T19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60">
                    <a:moveTo>
                      <a:pt x="10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8"/>
                      <a:pt x="0" y="54"/>
                    </a:cubicBezTo>
                    <a:cubicBezTo>
                      <a:pt x="0" y="25"/>
                      <a:pt x="24" y="0"/>
                      <a:pt x="54" y="0"/>
                    </a:cubicBezTo>
                    <a:cubicBezTo>
                      <a:pt x="84" y="0"/>
                      <a:pt x="108" y="25"/>
                      <a:pt x="108" y="54"/>
                    </a:cubicBezTo>
                    <a:cubicBezTo>
                      <a:pt x="108" y="58"/>
                      <a:pt x="106" y="60"/>
                      <a:pt x="102" y="60"/>
                    </a:cubicBezTo>
                    <a:close/>
                    <a:moveTo>
                      <a:pt x="13" y="48"/>
                    </a:moveTo>
                    <a:cubicBezTo>
                      <a:pt x="96" y="48"/>
                      <a:pt x="96" y="48"/>
                      <a:pt x="96" y="48"/>
                    </a:cubicBezTo>
                    <a:cubicBezTo>
                      <a:pt x="93" y="28"/>
                      <a:pt x="75" y="12"/>
                      <a:pt x="54" y="12"/>
                    </a:cubicBezTo>
                    <a:cubicBezTo>
                      <a:pt x="33" y="12"/>
                      <a:pt x="16" y="28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" name="Freeform 128">
                <a:extLst>
                  <a:ext uri="{FF2B5EF4-FFF2-40B4-BE49-F238E27FC236}">
                    <a16:creationId xmlns:a16="http://schemas.microsoft.com/office/drawing/2014/main" id="{14CD7677-A491-49D5-BA5B-536D950781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" y="3465"/>
                <a:ext cx="111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6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3"/>
                      <a:pt x="12" y="36"/>
                    </a:cubicBezTo>
                    <a:cubicBezTo>
                      <a:pt x="12" y="50"/>
                      <a:pt x="23" y="60"/>
                      <a:pt x="36" y="60"/>
                    </a:cubicBezTo>
                    <a:cubicBezTo>
                      <a:pt x="49" y="60"/>
                      <a:pt x="60" y="50"/>
                      <a:pt x="60" y="36"/>
                    </a:cubicBezTo>
                    <a:cubicBezTo>
                      <a:pt x="60" y="23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2F259FCB-F884-40E5-AB85-BFDF854DCC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5" y="3554"/>
                <a:ext cx="165" cy="90"/>
              </a:xfrm>
              <a:custGeom>
                <a:avLst/>
                <a:gdLst>
                  <a:gd name="T0" fmla="*/ 102 w 108"/>
                  <a:gd name="T1" fmla="*/ 60 h 60"/>
                  <a:gd name="T2" fmla="*/ 6 w 108"/>
                  <a:gd name="T3" fmla="*/ 60 h 60"/>
                  <a:gd name="T4" fmla="*/ 0 w 108"/>
                  <a:gd name="T5" fmla="*/ 54 h 60"/>
                  <a:gd name="T6" fmla="*/ 54 w 108"/>
                  <a:gd name="T7" fmla="*/ 0 h 60"/>
                  <a:gd name="T8" fmla="*/ 108 w 108"/>
                  <a:gd name="T9" fmla="*/ 54 h 60"/>
                  <a:gd name="T10" fmla="*/ 102 w 108"/>
                  <a:gd name="T11" fmla="*/ 60 h 60"/>
                  <a:gd name="T12" fmla="*/ 13 w 108"/>
                  <a:gd name="T13" fmla="*/ 48 h 60"/>
                  <a:gd name="T14" fmla="*/ 96 w 108"/>
                  <a:gd name="T15" fmla="*/ 48 h 60"/>
                  <a:gd name="T16" fmla="*/ 54 w 108"/>
                  <a:gd name="T17" fmla="*/ 12 h 60"/>
                  <a:gd name="T18" fmla="*/ 13 w 108"/>
                  <a:gd name="T19" fmla="*/ 4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60">
                    <a:moveTo>
                      <a:pt x="102" y="60"/>
                    </a:moveTo>
                    <a:cubicBezTo>
                      <a:pt x="6" y="60"/>
                      <a:pt x="6" y="60"/>
                      <a:pt x="6" y="60"/>
                    </a:cubicBezTo>
                    <a:cubicBezTo>
                      <a:pt x="3" y="60"/>
                      <a:pt x="0" y="58"/>
                      <a:pt x="0" y="54"/>
                    </a:cubicBezTo>
                    <a:cubicBezTo>
                      <a:pt x="0" y="25"/>
                      <a:pt x="24" y="0"/>
                      <a:pt x="54" y="0"/>
                    </a:cubicBezTo>
                    <a:cubicBezTo>
                      <a:pt x="84" y="0"/>
                      <a:pt x="108" y="25"/>
                      <a:pt x="108" y="54"/>
                    </a:cubicBezTo>
                    <a:cubicBezTo>
                      <a:pt x="108" y="58"/>
                      <a:pt x="106" y="60"/>
                      <a:pt x="102" y="60"/>
                    </a:cubicBezTo>
                    <a:close/>
                    <a:moveTo>
                      <a:pt x="13" y="48"/>
                    </a:moveTo>
                    <a:cubicBezTo>
                      <a:pt x="96" y="48"/>
                      <a:pt x="96" y="48"/>
                      <a:pt x="96" y="48"/>
                    </a:cubicBezTo>
                    <a:cubicBezTo>
                      <a:pt x="93" y="28"/>
                      <a:pt x="75" y="12"/>
                      <a:pt x="54" y="12"/>
                    </a:cubicBezTo>
                    <a:cubicBezTo>
                      <a:pt x="33" y="12"/>
                      <a:pt x="16" y="28"/>
                      <a:pt x="13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Freeform 130">
                <a:extLst>
                  <a:ext uri="{FF2B5EF4-FFF2-40B4-BE49-F238E27FC236}">
                    <a16:creationId xmlns:a16="http://schemas.microsoft.com/office/drawing/2014/main" id="{0369DB3A-AA1F-4EC3-A71C-A2EBEBA3C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" y="3250"/>
                <a:ext cx="147" cy="18"/>
              </a:xfrm>
              <a:custGeom>
                <a:avLst/>
                <a:gdLst>
                  <a:gd name="T0" fmla="*/ 90 w 96"/>
                  <a:gd name="T1" fmla="*/ 12 h 12"/>
                  <a:gd name="T2" fmla="*/ 6 w 96"/>
                  <a:gd name="T3" fmla="*/ 12 h 12"/>
                  <a:gd name="T4" fmla="*/ 0 w 96"/>
                  <a:gd name="T5" fmla="*/ 6 h 12"/>
                  <a:gd name="T6" fmla="*/ 6 w 96"/>
                  <a:gd name="T7" fmla="*/ 0 h 12"/>
                  <a:gd name="T8" fmla="*/ 90 w 96"/>
                  <a:gd name="T9" fmla="*/ 0 h 12"/>
                  <a:gd name="T10" fmla="*/ 96 w 96"/>
                  <a:gd name="T11" fmla="*/ 6 h 12"/>
                  <a:gd name="T12" fmla="*/ 90 w 9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2">
                    <a:moveTo>
                      <a:pt x="9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9"/>
                      <a:pt x="93" y="12"/>
                      <a:pt x="9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0" name="Freeform 131">
                <a:extLst>
                  <a:ext uri="{FF2B5EF4-FFF2-40B4-BE49-F238E27FC236}">
                    <a16:creationId xmlns:a16="http://schemas.microsoft.com/office/drawing/2014/main" id="{04D35054-E003-4642-9AAE-714135E79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" y="3286"/>
                <a:ext cx="147" cy="18"/>
              </a:xfrm>
              <a:custGeom>
                <a:avLst/>
                <a:gdLst>
                  <a:gd name="T0" fmla="*/ 90 w 96"/>
                  <a:gd name="T1" fmla="*/ 12 h 12"/>
                  <a:gd name="T2" fmla="*/ 6 w 96"/>
                  <a:gd name="T3" fmla="*/ 12 h 12"/>
                  <a:gd name="T4" fmla="*/ 0 w 96"/>
                  <a:gd name="T5" fmla="*/ 6 h 12"/>
                  <a:gd name="T6" fmla="*/ 6 w 96"/>
                  <a:gd name="T7" fmla="*/ 0 h 12"/>
                  <a:gd name="T8" fmla="*/ 90 w 96"/>
                  <a:gd name="T9" fmla="*/ 0 h 12"/>
                  <a:gd name="T10" fmla="*/ 96 w 96"/>
                  <a:gd name="T11" fmla="*/ 6 h 12"/>
                  <a:gd name="T12" fmla="*/ 90 w 9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2">
                    <a:moveTo>
                      <a:pt x="9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9"/>
                      <a:pt x="93" y="12"/>
                      <a:pt x="9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" name="Freeform 132">
                <a:extLst>
                  <a:ext uri="{FF2B5EF4-FFF2-40B4-BE49-F238E27FC236}">
                    <a16:creationId xmlns:a16="http://schemas.microsoft.com/office/drawing/2014/main" id="{0ABBE284-8887-4B0F-BAE8-5E926E253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" y="3322"/>
                <a:ext cx="147" cy="17"/>
              </a:xfrm>
              <a:custGeom>
                <a:avLst/>
                <a:gdLst>
                  <a:gd name="T0" fmla="*/ 90 w 96"/>
                  <a:gd name="T1" fmla="*/ 12 h 12"/>
                  <a:gd name="T2" fmla="*/ 6 w 96"/>
                  <a:gd name="T3" fmla="*/ 12 h 12"/>
                  <a:gd name="T4" fmla="*/ 0 w 96"/>
                  <a:gd name="T5" fmla="*/ 6 h 12"/>
                  <a:gd name="T6" fmla="*/ 6 w 96"/>
                  <a:gd name="T7" fmla="*/ 0 h 12"/>
                  <a:gd name="T8" fmla="*/ 90 w 96"/>
                  <a:gd name="T9" fmla="*/ 0 h 12"/>
                  <a:gd name="T10" fmla="*/ 96 w 96"/>
                  <a:gd name="T11" fmla="*/ 6 h 12"/>
                  <a:gd name="T12" fmla="*/ 90 w 96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2">
                    <a:moveTo>
                      <a:pt x="90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3"/>
                      <a:pt x="96" y="6"/>
                    </a:cubicBezTo>
                    <a:cubicBezTo>
                      <a:pt x="96" y="9"/>
                      <a:pt x="93" y="12"/>
                      <a:pt x="9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50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F202F8-465C-4910-8D85-CFFDBE48CC7F}"/>
              </a:ext>
            </a:extLst>
          </p:cNvPr>
          <p:cNvSpPr/>
          <p:nvPr/>
        </p:nvSpPr>
        <p:spPr>
          <a:xfrm>
            <a:off x="5581135" y="2413687"/>
            <a:ext cx="1029730" cy="101531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957384" y="2895194"/>
            <a:ext cx="2623751" cy="261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8D4FA-E564-4A8E-9697-BE5A8F9BA5F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6610865" y="2921344"/>
            <a:ext cx="262375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88953-CFAE-43FE-B131-DB2F57FB658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6096000" y="774357"/>
            <a:ext cx="0" cy="1639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91641" y="3429000"/>
            <a:ext cx="4359" cy="17526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A415D1-E12A-4B02-8F67-99EE3E117474}"/>
              </a:ext>
            </a:extLst>
          </p:cNvPr>
          <p:cNvSpPr txBox="1"/>
          <p:nvPr/>
        </p:nvSpPr>
        <p:spPr>
          <a:xfrm>
            <a:off x="5651739" y="449680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Organic</a:t>
            </a:r>
          </a:p>
        </p:txBody>
      </p: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31CDE564-8109-49A7-BBBE-875087E21E70}"/>
              </a:ext>
            </a:extLst>
          </p:cNvPr>
          <p:cNvSpPr/>
          <p:nvPr/>
        </p:nvSpPr>
        <p:spPr>
          <a:xfrm>
            <a:off x="8373763" y="726679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2957384" y="154350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2x2 Matrix</a:t>
            </a:r>
          </a:p>
        </p:txBody>
      </p:sp>
      <p:grpSp>
        <p:nvGrpSpPr>
          <p:cNvPr id="29" name="Group 59">
            <a:extLst>
              <a:ext uri="{FF2B5EF4-FFF2-40B4-BE49-F238E27FC236}">
                <a16:creationId xmlns:a16="http://schemas.microsoft.com/office/drawing/2014/main" id="{F54B9CF3-4A76-4B67-8B53-33719FBA51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58152" y="2756694"/>
            <a:ext cx="466978" cy="281356"/>
            <a:chOff x="6554" y="532"/>
            <a:chExt cx="400" cy="241"/>
          </a:xfrm>
          <a:solidFill>
            <a:schemeClr val="tx2"/>
          </a:solidFill>
        </p:grpSpPr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570C0634-CDB0-457B-8572-C2506E52A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C362948-D31F-4E06-873D-A22CF094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EB918C-8EDD-4042-BC58-DE3D8599A982}"/>
              </a:ext>
            </a:extLst>
          </p:cNvPr>
          <p:cNvSpPr txBox="1"/>
          <p:nvPr/>
        </p:nvSpPr>
        <p:spPr>
          <a:xfrm>
            <a:off x="5651739" y="5193339"/>
            <a:ext cx="87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Very Processed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607AA-7F50-4F55-AA15-8E45FC7DB34A}"/>
              </a:ext>
            </a:extLst>
          </p:cNvPr>
          <p:cNvSpPr txBox="1"/>
          <p:nvPr/>
        </p:nvSpPr>
        <p:spPr>
          <a:xfrm>
            <a:off x="1939072" y="2756694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246CD-F122-46F5-9449-9FFBF31F00AD}"/>
              </a:ext>
            </a:extLst>
          </p:cNvPr>
          <p:cNvSpPr txBox="1"/>
          <p:nvPr/>
        </p:nvSpPr>
        <p:spPr>
          <a:xfrm>
            <a:off x="9234616" y="2782843"/>
            <a:ext cx="879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Cost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21AFBFAD-2CA7-4792-B1DE-02CBE40CF4F5}"/>
              </a:ext>
            </a:extLst>
          </p:cNvPr>
          <p:cNvSpPr/>
          <p:nvPr/>
        </p:nvSpPr>
        <p:spPr>
          <a:xfrm>
            <a:off x="7529385" y="159402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637DEACD-31E0-4502-A78B-A8147DAFD478}"/>
              </a:ext>
            </a:extLst>
          </p:cNvPr>
          <p:cNvSpPr/>
          <p:nvPr/>
        </p:nvSpPr>
        <p:spPr>
          <a:xfrm>
            <a:off x="8336692" y="4734387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68CF94FA-891A-4161-B5D5-30D54D6C4323}"/>
              </a:ext>
            </a:extLst>
          </p:cNvPr>
          <p:cNvSpPr/>
          <p:nvPr/>
        </p:nvSpPr>
        <p:spPr>
          <a:xfrm>
            <a:off x="2702013" y="4806333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3C70E235-EC65-412F-81FF-FAB6E548B35C}"/>
              </a:ext>
            </a:extLst>
          </p:cNvPr>
          <p:cNvSpPr/>
          <p:nvPr/>
        </p:nvSpPr>
        <p:spPr>
          <a:xfrm>
            <a:off x="3340443" y="3246000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C7FA75E-8171-4EAC-A176-09BF908FE16C}"/>
              </a:ext>
            </a:extLst>
          </p:cNvPr>
          <p:cNvSpPr/>
          <p:nvPr/>
        </p:nvSpPr>
        <p:spPr>
          <a:xfrm>
            <a:off x="4394648" y="4118934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278ED0C8-2FA7-462C-80D0-8F7A4CD75CFA}"/>
              </a:ext>
            </a:extLst>
          </p:cNvPr>
          <p:cNvSpPr/>
          <p:nvPr/>
        </p:nvSpPr>
        <p:spPr>
          <a:xfrm>
            <a:off x="4108625" y="1414132"/>
            <a:ext cx="1153295" cy="617838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36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53A252-DBB9-4007-997B-8F30E7FFC6A7}"/>
              </a:ext>
            </a:extLst>
          </p:cNvPr>
          <p:cNvSpPr/>
          <p:nvPr/>
        </p:nvSpPr>
        <p:spPr>
          <a:xfrm>
            <a:off x="1112108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Monday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BFA545-2D0E-4858-AC50-287446F95C59}"/>
              </a:ext>
            </a:extLst>
          </p:cNvPr>
          <p:cNvSpPr/>
          <p:nvPr/>
        </p:nvSpPr>
        <p:spPr>
          <a:xfrm>
            <a:off x="3421981" y="1243914"/>
            <a:ext cx="1961782" cy="4942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Tues/Wed/Thu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B86C3B-13D8-4A3E-8D0E-CC6E03A1B001}"/>
              </a:ext>
            </a:extLst>
          </p:cNvPr>
          <p:cNvSpPr/>
          <p:nvPr/>
        </p:nvSpPr>
        <p:spPr>
          <a:xfrm>
            <a:off x="6153160" y="1243914"/>
            <a:ext cx="1540476" cy="494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Friday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56F70E-DB12-4BD6-9952-0247432CA46B}"/>
              </a:ext>
            </a:extLst>
          </p:cNvPr>
          <p:cNvCxnSpPr>
            <a:cxnSpLocks/>
          </p:cNvCxnSpPr>
          <p:nvPr/>
        </p:nvCxnSpPr>
        <p:spPr>
          <a:xfrm>
            <a:off x="3191485" y="1909284"/>
            <a:ext cx="0" cy="37560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F9B130-8A54-4B33-9501-A620C4989F5F}"/>
              </a:ext>
            </a:extLst>
          </p:cNvPr>
          <p:cNvCxnSpPr>
            <a:cxnSpLocks/>
          </p:cNvCxnSpPr>
          <p:nvPr/>
        </p:nvCxnSpPr>
        <p:spPr>
          <a:xfrm>
            <a:off x="5756230" y="1918253"/>
            <a:ext cx="0" cy="37470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Group 128">
            <a:extLst>
              <a:ext uri="{FF2B5EF4-FFF2-40B4-BE49-F238E27FC236}">
                <a16:creationId xmlns:a16="http://schemas.microsoft.com/office/drawing/2014/main" id="{BDDF5C0A-5E29-44D5-BC9F-756F247D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144735"/>
            <a:ext cx="293665" cy="293665"/>
            <a:chOff x="6546" y="1729"/>
            <a:chExt cx="408" cy="408"/>
          </a:xfrm>
          <a:solidFill>
            <a:schemeClr val="tx2"/>
          </a:solidFill>
        </p:grpSpPr>
        <p:sp>
          <p:nvSpPr>
            <p:cNvPr id="16" name="Freeform 129">
              <a:extLst>
                <a:ext uri="{FF2B5EF4-FFF2-40B4-BE49-F238E27FC236}">
                  <a16:creationId xmlns:a16="http://schemas.microsoft.com/office/drawing/2014/main" id="{426B0A40-1434-4AD4-94E0-C3F1662D5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7" name="Freeform 130">
              <a:extLst>
                <a:ext uri="{FF2B5EF4-FFF2-40B4-BE49-F238E27FC236}">
                  <a16:creationId xmlns:a16="http://schemas.microsoft.com/office/drawing/2014/main" id="{915E5E40-C281-4A9E-B59D-D928672B51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" name="Freeform 131">
              <a:extLst>
                <a:ext uri="{FF2B5EF4-FFF2-40B4-BE49-F238E27FC236}">
                  <a16:creationId xmlns:a16="http://schemas.microsoft.com/office/drawing/2014/main" id="{8ACCC191-5E10-4DAB-B2A0-9D732F1A7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729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" name="Freeform 132">
              <a:extLst>
                <a:ext uri="{FF2B5EF4-FFF2-40B4-BE49-F238E27FC236}">
                  <a16:creationId xmlns:a16="http://schemas.microsoft.com/office/drawing/2014/main" id="{55FAC5B8-EC11-438B-BDB8-6A7104E4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0" name="Freeform 133">
              <a:extLst>
                <a:ext uri="{FF2B5EF4-FFF2-40B4-BE49-F238E27FC236}">
                  <a16:creationId xmlns:a16="http://schemas.microsoft.com/office/drawing/2014/main" id="{80135D98-7D98-43FB-9603-2A957664B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" name="Freeform 134">
              <a:extLst>
                <a:ext uri="{FF2B5EF4-FFF2-40B4-BE49-F238E27FC236}">
                  <a16:creationId xmlns:a16="http://schemas.microsoft.com/office/drawing/2014/main" id="{061FDEA7-A9B4-4D51-BF1D-66BCD1B5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1871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054EED5C-7990-4B5D-A0CA-2368F7378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8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3" name="Freeform 136">
              <a:extLst>
                <a:ext uri="{FF2B5EF4-FFF2-40B4-BE49-F238E27FC236}">
                  <a16:creationId xmlns:a16="http://schemas.microsoft.com/office/drawing/2014/main" id="{F163B6B1-1256-4978-9A53-B189A1E29D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4" name="Freeform 137">
              <a:extLst>
                <a:ext uri="{FF2B5EF4-FFF2-40B4-BE49-F238E27FC236}">
                  <a16:creationId xmlns:a16="http://schemas.microsoft.com/office/drawing/2014/main" id="{7B4F2829-9FC4-4E8A-AB99-5AE02C0A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2013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78 w 84"/>
                <a:gd name="T11" fmla="*/ 0 h 84"/>
                <a:gd name="T12" fmla="*/ 84 w 84"/>
                <a:gd name="T13" fmla="*/ 6 h 84"/>
                <a:gd name="T14" fmla="*/ 84 w 84"/>
                <a:gd name="T15" fmla="*/ 78 h 84"/>
                <a:gd name="T16" fmla="*/ 78 w 84"/>
                <a:gd name="T17" fmla="*/ 84 h 84"/>
                <a:gd name="T18" fmla="*/ 12 w 84"/>
                <a:gd name="T19" fmla="*/ 72 h 84"/>
                <a:gd name="T20" fmla="*/ 72 w 84"/>
                <a:gd name="T21" fmla="*/ 72 h 84"/>
                <a:gd name="T22" fmla="*/ 72 w 84"/>
                <a:gd name="T23" fmla="*/ 12 h 84"/>
                <a:gd name="T24" fmla="*/ 12 w 84"/>
                <a:gd name="T25" fmla="*/ 12 h 84"/>
                <a:gd name="T26" fmla="*/ 12 w 84"/>
                <a:gd name="T2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3"/>
                    <a:pt x="84" y="6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  <a:moveTo>
                    <a:pt x="12" y="72"/>
                  </a:moveTo>
                  <a:cubicBezTo>
                    <a:pt x="72" y="72"/>
                    <a:pt x="72" y="72"/>
                    <a:pt x="72" y="7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41" name="Group 77">
            <a:extLst>
              <a:ext uri="{FF2B5EF4-FFF2-40B4-BE49-F238E27FC236}">
                <a16:creationId xmlns:a16="http://schemas.microsoft.com/office/drawing/2014/main" id="{B8E95931-822D-438D-B9F7-983C4AE56D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2838713"/>
            <a:ext cx="292608" cy="292608"/>
            <a:chOff x="3613" y="1954"/>
            <a:chExt cx="434" cy="371"/>
          </a:xfrm>
          <a:solidFill>
            <a:schemeClr val="tx2"/>
          </a:solidFill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E525D249-E8F3-47C5-9852-57629D762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2078"/>
              <a:ext cx="343" cy="247"/>
            </a:xfrm>
            <a:custGeom>
              <a:avLst/>
              <a:gdLst>
                <a:gd name="T0" fmla="*/ 224 w 224"/>
                <a:gd name="T1" fmla="*/ 109 h 165"/>
                <a:gd name="T2" fmla="*/ 224 w 224"/>
                <a:gd name="T3" fmla="*/ 108 h 165"/>
                <a:gd name="T4" fmla="*/ 224 w 224"/>
                <a:gd name="T5" fmla="*/ 107 h 165"/>
                <a:gd name="T6" fmla="*/ 223 w 224"/>
                <a:gd name="T7" fmla="*/ 107 h 165"/>
                <a:gd name="T8" fmla="*/ 223 w 224"/>
                <a:gd name="T9" fmla="*/ 106 h 165"/>
                <a:gd name="T10" fmla="*/ 175 w 224"/>
                <a:gd name="T11" fmla="*/ 58 h 165"/>
                <a:gd name="T12" fmla="*/ 170 w 224"/>
                <a:gd name="T13" fmla="*/ 56 h 165"/>
                <a:gd name="T14" fmla="*/ 166 w 224"/>
                <a:gd name="T15" fmla="*/ 58 h 165"/>
                <a:gd name="T16" fmla="*/ 166 w 224"/>
                <a:gd name="T17" fmla="*/ 67 h 165"/>
                <a:gd name="T18" fmla="*/ 204 w 224"/>
                <a:gd name="T19" fmla="*/ 104 h 165"/>
                <a:gd name="T20" fmla="*/ 48 w 224"/>
                <a:gd name="T21" fmla="*/ 104 h 165"/>
                <a:gd name="T22" fmla="*/ 12 w 224"/>
                <a:gd name="T23" fmla="*/ 68 h 165"/>
                <a:gd name="T24" fmla="*/ 48 w 224"/>
                <a:gd name="T25" fmla="*/ 32 h 165"/>
                <a:gd name="T26" fmla="*/ 111 w 224"/>
                <a:gd name="T27" fmla="*/ 32 h 165"/>
                <a:gd name="T28" fmla="*/ 111 w 224"/>
                <a:gd name="T29" fmla="*/ 44 h 165"/>
                <a:gd name="T30" fmla="*/ 117 w 224"/>
                <a:gd name="T31" fmla="*/ 50 h 165"/>
                <a:gd name="T32" fmla="*/ 155 w 224"/>
                <a:gd name="T33" fmla="*/ 50 h 165"/>
                <a:gd name="T34" fmla="*/ 161 w 224"/>
                <a:gd name="T35" fmla="*/ 44 h 165"/>
                <a:gd name="T36" fmla="*/ 161 w 224"/>
                <a:gd name="T37" fmla="*/ 6 h 165"/>
                <a:gd name="T38" fmla="*/ 155 w 224"/>
                <a:gd name="T39" fmla="*/ 0 h 165"/>
                <a:gd name="T40" fmla="*/ 117 w 224"/>
                <a:gd name="T41" fmla="*/ 0 h 165"/>
                <a:gd name="T42" fmla="*/ 111 w 224"/>
                <a:gd name="T43" fmla="*/ 6 h 165"/>
                <a:gd name="T44" fmla="*/ 111 w 224"/>
                <a:gd name="T45" fmla="*/ 21 h 165"/>
                <a:gd name="T46" fmla="*/ 48 w 224"/>
                <a:gd name="T47" fmla="*/ 21 h 165"/>
                <a:gd name="T48" fmla="*/ 0 w 224"/>
                <a:gd name="T49" fmla="*/ 68 h 165"/>
                <a:gd name="T50" fmla="*/ 48 w 224"/>
                <a:gd name="T51" fmla="*/ 116 h 165"/>
                <a:gd name="T52" fmla="*/ 204 w 224"/>
                <a:gd name="T53" fmla="*/ 116 h 165"/>
                <a:gd name="T54" fmla="*/ 166 w 224"/>
                <a:gd name="T55" fmla="*/ 154 h 165"/>
                <a:gd name="T56" fmla="*/ 166 w 224"/>
                <a:gd name="T57" fmla="*/ 163 h 165"/>
                <a:gd name="T58" fmla="*/ 175 w 224"/>
                <a:gd name="T59" fmla="*/ 163 h 165"/>
                <a:gd name="T60" fmla="*/ 223 w 224"/>
                <a:gd name="T61" fmla="*/ 115 h 165"/>
                <a:gd name="T62" fmla="*/ 223 w 224"/>
                <a:gd name="T63" fmla="*/ 114 h 165"/>
                <a:gd name="T64" fmla="*/ 224 w 224"/>
                <a:gd name="T65" fmla="*/ 113 h 165"/>
                <a:gd name="T66" fmla="*/ 224 w 224"/>
                <a:gd name="T67" fmla="*/ 113 h 165"/>
                <a:gd name="T68" fmla="*/ 224 w 224"/>
                <a:gd name="T69" fmla="*/ 112 h 165"/>
                <a:gd name="T70" fmla="*/ 224 w 224"/>
                <a:gd name="T71" fmla="*/ 112 h 165"/>
                <a:gd name="T72" fmla="*/ 224 w 224"/>
                <a:gd name="T73" fmla="*/ 109 h 165"/>
                <a:gd name="T74" fmla="*/ 224 w 224"/>
                <a:gd name="T75" fmla="*/ 109 h 165"/>
                <a:gd name="T76" fmla="*/ 122 w 224"/>
                <a:gd name="T77" fmla="*/ 12 h 165"/>
                <a:gd name="T78" fmla="*/ 149 w 224"/>
                <a:gd name="T79" fmla="*/ 12 h 165"/>
                <a:gd name="T80" fmla="*/ 149 w 224"/>
                <a:gd name="T81" fmla="*/ 38 h 165"/>
                <a:gd name="T82" fmla="*/ 122 w 224"/>
                <a:gd name="T83" fmla="*/ 38 h 165"/>
                <a:gd name="T84" fmla="*/ 122 w 224"/>
                <a:gd name="T85" fmla="*/ 1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4" h="165">
                  <a:moveTo>
                    <a:pt x="224" y="109"/>
                  </a:move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7"/>
                  </a:cubicBezTo>
                  <a:cubicBezTo>
                    <a:pt x="224" y="107"/>
                    <a:pt x="223" y="107"/>
                    <a:pt x="223" y="107"/>
                  </a:cubicBezTo>
                  <a:cubicBezTo>
                    <a:pt x="223" y="107"/>
                    <a:pt x="223" y="106"/>
                    <a:pt x="223" y="106"/>
                  </a:cubicBezTo>
                  <a:cubicBezTo>
                    <a:pt x="175" y="58"/>
                    <a:pt x="175" y="58"/>
                    <a:pt x="175" y="58"/>
                  </a:cubicBezTo>
                  <a:cubicBezTo>
                    <a:pt x="174" y="57"/>
                    <a:pt x="172" y="56"/>
                    <a:pt x="170" y="56"/>
                  </a:cubicBezTo>
                  <a:cubicBezTo>
                    <a:pt x="169" y="56"/>
                    <a:pt x="167" y="57"/>
                    <a:pt x="166" y="58"/>
                  </a:cubicBezTo>
                  <a:cubicBezTo>
                    <a:pt x="164" y="61"/>
                    <a:pt x="164" y="64"/>
                    <a:pt x="166" y="67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12" y="88"/>
                    <a:pt x="12" y="68"/>
                  </a:cubicBezTo>
                  <a:cubicBezTo>
                    <a:pt x="12" y="49"/>
                    <a:pt x="28" y="32"/>
                    <a:pt x="48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8"/>
                    <a:pt x="113" y="50"/>
                    <a:pt x="117" y="50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58" y="50"/>
                    <a:pt x="161" y="48"/>
                    <a:pt x="161" y="44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61" y="3"/>
                    <a:pt x="158" y="0"/>
                    <a:pt x="15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3" y="0"/>
                    <a:pt x="111" y="3"/>
                    <a:pt x="111" y="6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1" y="21"/>
                    <a:pt x="0" y="42"/>
                    <a:pt x="0" y="68"/>
                  </a:cubicBezTo>
                  <a:cubicBezTo>
                    <a:pt x="0" y="95"/>
                    <a:pt x="21" y="116"/>
                    <a:pt x="48" y="116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166" y="154"/>
                    <a:pt x="166" y="154"/>
                    <a:pt x="166" y="154"/>
                  </a:cubicBezTo>
                  <a:cubicBezTo>
                    <a:pt x="164" y="156"/>
                    <a:pt x="164" y="160"/>
                    <a:pt x="166" y="163"/>
                  </a:cubicBezTo>
                  <a:cubicBezTo>
                    <a:pt x="169" y="165"/>
                    <a:pt x="172" y="165"/>
                    <a:pt x="175" y="163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23" y="114"/>
                    <a:pt x="223" y="114"/>
                    <a:pt x="223" y="114"/>
                  </a:cubicBezTo>
                  <a:cubicBezTo>
                    <a:pt x="223" y="114"/>
                    <a:pt x="224" y="113"/>
                    <a:pt x="224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24" y="113"/>
                    <a:pt x="224" y="112"/>
                    <a:pt x="224" y="112"/>
                  </a:cubicBezTo>
                  <a:cubicBezTo>
                    <a:pt x="224" y="112"/>
                    <a:pt x="224" y="112"/>
                    <a:pt x="224" y="112"/>
                  </a:cubicBezTo>
                  <a:cubicBezTo>
                    <a:pt x="224" y="111"/>
                    <a:pt x="224" y="110"/>
                    <a:pt x="224" y="109"/>
                  </a:cubicBezTo>
                  <a:cubicBezTo>
                    <a:pt x="224" y="109"/>
                    <a:pt x="224" y="109"/>
                    <a:pt x="224" y="109"/>
                  </a:cubicBezTo>
                  <a:close/>
                  <a:moveTo>
                    <a:pt x="122" y="12"/>
                  </a:moveTo>
                  <a:cubicBezTo>
                    <a:pt x="149" y="12"/>
                    <a:pt x="149" y="12"/>
                    <a:pt x="149" y="12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22" y="38"/>
                    <a:pt x="122" y="38"/>
                    <a:pt x="122" y="38"/>
                  </a:cubicBezTo>
                  <a:lnTo>
                    <a:pt x="12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5655D19D-E544-47C0-9203-961513E90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2203"/>
              <a:ext cx="76" cy="75"/>
            </a:xfrm>
            <a:custGeom>
              <a:avLst/>
              <a:gdLst>
                <a:gd name="T0" fmla="*/ 44 w 50"/>
                <a:gd name="T1" fmla="*/ 0 h 50"/>
                <a:gd name="T2" fmla="*/ 6 w 50"/>
                <a:gd name="T3" fmla="*/ 0 h 50"/>
                <a:gd name="T4" fmla="*/ 0 w 50"/>
                <a:gd name="T5" fmla="*/ 6 h 50"/>
                <a:gd name="T6" fmla="*/ 0 w 50"/>
                <a:gd name="T7" fmla="*/ 44 h 50"/>
                <a:gd name="T8" fmla="*/ 6 w 50"/>
                <a:gd name="T9" fmla="*/ 50 h 50"/>
                <a:gd name="T10" fmla="*/ 44 w 50"/>
                <a:gd name="T11" fmla="*/ 50 h 50"/>
                <a:gd name="T12" fmla="*/ 50 w 50"/>
                <a:gd name="T13" fmla="*/ 44 h 50"/>
                <a:gd name="T14" fmla="*/ 50 w 50"/>
                <a:gd name="T15" fmla="*/ 6 h 50"/>
                <a:gd name="T16" fmla="*/ 44 w 50"/>
                <a:gd name="T17" fmla="*/ 0 h 50"/>
                <a:gd name="T18" fmla="*/ 38 w 50"/>
                <a:gd name="T19" fmla="*/ 38 h 50"/>
                <a:gd name="T20" fmla="*/ 12 w 50"/>
                <a:gd name="T21" fmla="*/ 38 h 50"/>
                <a:gd name="T22" fmla="*/ 12 w 50"/>
                <a:gd name="T23" fmla="*/ 12 h 50"/>
                <a:gd name="T24" fmla="*/ 38 w 50"/>
                <a:gd name="T25" fmla="*/ 12 h 50"/>
                <a:gd name="T26" fmla="*/ 38 w 50"/>
                <a:gd name="T2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50">
                  <a:moveTo>
                    <a:pt x="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8" y="50"/>
                    <a:pt x="50" y="47"/>
                    <a:pt x="50" y="44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3"/>
                    <a:pt x="48" y="0"/>
                    <a:pt x="44" y="0"/>
                  </a:cubicBez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4" name="Freeform 80">
              <a:extLst>
                <a:ext uri="{FF2B5EF4-FFF2-40B4-BE49-F238E27FC236}">
                  <a16:creationId xmlns:a16="http://schemas.microsoft.com/office/drawing/2014/main" id="{3AA1B020-874C-4826-925B-0BFE9D97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" y="1954"/>
              <a:ext cx="434" cy="243"/>
            </a:xfrm>
            <a:custGeom>
              <a:avLst/>
              <a:gdLst>
                <a:gd name="T0" fmla="*/ 193 w 284"/>
                <a:gd name="T1" fmla="*/ 115 h 163"/>
                <a:gd name="T2" fmla="*/ 236 w 284"/>
                <a:gd name="T3" fmla="*/ 115 h 163"/>
                <a:gd name="T4" fmla="*/ 284 w 284"/>
                <a:gd name="T5" fmla="*/ 68 h 163"/>
                <a:gd name="T6" fmla="*/ 236 w 284"/>
                <a:gd name="T7" fmla="*/ 20 h 163"/>
                <a:gd name="T8" fmla="*/ 50 w 284"/>
                <a:gd name="T9" fmla="*/ 20 h 163"/>
                <a:gd name="T10" fmla="*/ 50 w 284"/>
                <a:gd name="T11" fmla="*/ 5 h 163"/>
                <a:gd name="T12" fmla="*/ 44 w 284"/>
                <a:gd name="T13" fmla="*/ 0 h 163"/>
                <a:gd name="T14" fmla="*/ 6 w 284"/>
                <a:gd name="T15" fmla="*/ 0 h 163"/>
                <a:gd name="T16" fmla="*/ 0 w 284"/>
                <a:gd name="T17" fmla="*/ 5 h 163"/>
                <a:gd name="T18" fmla="*/ 0 w 284"/>
                <a:gd name="T19" fmla="*/ 44 h 163"/>
                <a:gd name="T20" fmla="*/ 6 w 284"/>
                <a:gd name="T21" fmla="*/ 49 h 163"/>
                <a:gd name="T22" fmla="*/ 44 w 284"/>
                <a:gd name="T23" fmla="*/ 49 h 163"/>
                <a:gd name="T24" fmla="*/ 50 w 284"/>
                <a:gd name="T25" fmla="*/ 44 h 163"/>
                <a:gd name="T26" fmla="*/ 50 w 284"/>
                <a:gd name="T27" fmla="*/ 32 h 163"/>
                <a:gd name="T28" fmla="*/ 236 w 284"/>
                <a:gd name="T29" fmla="*/ 32 h 163"/>
                <a:gd name="T30" fmla="*/ 272 w 284"/>
                <a:gd name="T31" fmla="*/ 68 h 163"/>
                <a:gd name="T32" fmla="*/ 236 w 284"/>
                <a:gd name="T33" fmla="*/ 104 h 163"/>
                <a:gd name="T34" fmla="*/ 192 w 284"/>
                <a:gd name="T35" fmla="*/ 104 h 163"/>
                <a:gd name="T36" fmla="*/ 192 w 284"/>
                <a:gd name="T37" fmla="*/ 102 h 163"/>
                <a:gd name="T38" fmla="*/ 229 w 284"/>
                <a:gd name="T39" fmla="*/ 65 h 163"/>
                <a:gd name="T40" fmla="*/ 229 w 284"/>
                <a:gd name="T41" fmla="*/ 56 h 163"/>
                <a:gd name="T42" fmla="*/ 225 w 284"/>
                <a:gd name="T43" fmla="*/ 54 h 163"/>
                <a:gd name="T44" fmla="*/ 221 w 284"/>
                <a:gd name="T45" fmla="*/ 56 h 163"/>
                <a:gd name="T46" fmla="*/ 173 w 284"/>
                <a:gd name="T47" fmla="*/ 104 h 163"/>
                <a:gd name="T48" fmla="*/ 172 w 284"/>
                <a:gd name="T49" fmla="*/ 105 h 163"/>
                <a:gd name="T50" fmla="*/ 172 w 284"/>
                <a:gd name="T51" fmla="*/ 105 h 163"/>
                <a:gd name="T52" fmla="*/ 171 w 284"/>
                <a:gd name="T53" fmla="*/ 106 h 163"/>
                <a:gd name="T54" fmla="*/ 171 w 284"/>
                <a:gd name="T55" fmla="*/ 107 h 163"/>
                <a:gd name="T56" fmla="*/ 171 w 284"/>
                <a:gd name="T57" fmla="*/ 107 h 163"/>
                <a:gd name="T58" fmla="*/ 171 w 284"/>
                <a:gd name="T59" fmla="*/ 109 h 163"/>
                <a:gd name="T60" fmla="*/ 171 w 284"/>
                <a:gd name="T61" fmla="*/ 110 h 163"/>
                <a:gd name="T62" fmla="*/ 171 w 284"/>
                <a:gd name="T63" fmla="*/ 111 h 163"/>
                <a:gd name="T64" fmla="*/ 172 w 284"/>
                <a:gd name="T65" fmla="*/ 111 h 163"/>
                <a:gd name="T66" fmla="*/ 172 w 284"/>
                <a:gd name="T67" fmla="*/ 112 h 163"/>
                <a:gd name="T68" fmla="*/ 173 w 284"/>
                <a:gd name="T69" fmla="*/ 113 h 163"/>
                <a:gd name="T70" fmla="*/ 221 w 284"/>
                <a:gd name="T71" fmla="*/ 160 h 163"/>
                <a:gd name="T72" fmla="*/ 229 w 284"/>
                <a:gd name="T73" fmla="*/ 160 h 163"/>
                <a:gd name="T74" fmla="*/ 229 w 284"/>
                <a:gd name="T75" fmla="*/ 152 h 163"/>
                <a:gd name="T76" fmla="*/ 193 w 284"/>
                <a:gd name="T77" fmla="*/ 115 h 163"/>
                <a:gd name="T78" fmla="*/ 38 w 284"/>
                <a:gd name="T79" fmla="*/ 38 h 163"/>
                <a:gd name="T80" fmla="*/ 12 w 284"/>
                <a:gd name="T81" fmla="*/ 38 h 163"/>
                <a:gd name="T82" fmla="*/ 12 w 284"/>
                <a:gd name="T83" fmla="*/ 11 h 163"/>
                <a:gd name="T84" fmla="*/ 38 w 284"/>
                <a:gd name="T85" fmla="*/ 11 h 163"/>
                <a:gd name="T86" fmla="*/ 38 w 284"/>
                <a:gd name="T87" fmla="*/ 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4" h="163">
                  <a:moveTo>
                    <a:pt x="193" y="115"/>
                  </a:moveTo>
                  <a:cubicBezTo>
                    <a:pt x="236" y="115"/>
                    <a:pt x="236" y="115"/>
                    <a:pt x="236" y="115"/>
                  </a:cubicBezTo>
                  <a:cubicBezTo>
                    <a:pt x="262" y="115"/>
                    <a:pt x="284" y="94"/>
                    <a:pt x="284" y="68"/>
                  </a:cubicBezTo>
                  <a:cubicBezTo>
                    <a:pt x="284" y="41"/>
                    <a:pt x="262" y="20"/>
                    <a:pt x="236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7"/>
                    <a:pt x="3" y="49"/>
                    <a:pt x="6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49"/>
                    <a:pt x="50" y="47"/>
                    <a:pt x="50" y="44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236" y="32"/>
                    <a:pt x="236" y="32"/>
                    <a:pt x="236" y="32"/>
                  </a:cubicBezTo>
                  <a:cubicBezTo>
                    <a:pt x="256" y="32"/>
                    <a:pt x="272" y="48"/>
                    <a:pt x="272" y="68"/>
                  </a:cubicBezTo>
                  <a:cubicBezTo>
                    <a:pt x="272" y="87"/>
                    <a:pt x="256" y="104"/>
                    <a:pt x="236" y="104"/>
                  </a:cubicBezTo>
                  <a:cubicBezTo>
                    <a:pt x="192" y="104"/>
                    <a:pt x="192" y="104"/>
                    <a:pt x="192" y="10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32" y="62"/>
                    <a:pt x="232" y="58"/>
                    <a:pt x="229" y="56"/>
                  </a:cubicBezTo>
                  <a:cubicBezTo>
                    <a:pt x="228" y="55"/>
                    <a:pt x="227" y="54"/>
                    <a:pt x="225" y="54"/>
                  </a:cubicBezTo>
                  <a:cubicBezTo>
                    <a:pt x="223" y="54"/>
                    <a:pt x="222" y="55"/>
                    <a:pt x="221" y="56"/>
                  </a:cubicBezTo>
                  <a:cubicBezTo>
                    <a:pt x="173" y="104"/>
                    <a:pt x="173" y="104"/>
                    <a:pt x="173" y="104"/>
                  </a:cubicBezTo>
                  <a:cubicBezTo>
                    <a:pt x="173" y="104"/>
                    <a:pt x="172" y="105"/>
                    <a:pt x="172" y="105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72" y="106"/>
                    <a:pt x="172" y="106"/>
                    <a:pt x="171" y="106"/>
                  </a:cubicBezTo>
                  <a:cubicBezTo>
                    <a:pt x="171" y="106"/>
                    <a:pt x="171" y="106"/>
                    <a:pt x="171" y="107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71" y="108"/>
                    <a:pt x="171" y="109"/>
                    <a:pt x="171" y="109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110"/>
                    <a:pt x="171" y="110"/>
                    <a:pt x="171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2"/>
                  </a:cubicBezTo>
                  <a:cubicBezTo>
                    <a:pt x="172" y="112"/>
                    <a:pt x="173" y="112"/>
                    <a:pt x="173" y="11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23" y="163"/>
                    <a:pt x="227" y="163"/>
                    <a:pt x="229" y="160"/>
                  </a:cubicBezTo>
                  <a:cubicBezTo>
                    <a:pt x="232" y="158"/>
                    <a:pt x="232" y="154"/>
                    <a:pt x="229" y="152"/>
                  </a:cubicBezTo>
                  <a:lnTo>
                    <a:pt x="193" y="115"/>
                  </a:lnTo>
                  <a:close/>
                  <a:moveTo>
                    <a:pt x="38" y="38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38" y="11"/>
                    <a:pt x="38" y="11"/>
                    <a:pt x="38" y="11"/>
                  </a:cubicBez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176DC04-AD68-45AF-B8B3-8938F1D676C2}"/>
              </a:ext>
            </a:extLst>
          </p:cNvPr>
          <p:cNvSpPr txBox="1"/>
          <p:nvPr/>
        </p:nvSpPr>
        <p:spPr>
          <a:xfrm>
            <a:off x="1112109" y="207126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Monday morning.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802457-D9EC-4F78-A7CB-D871582E4CEA}"/>
              </a:ext>
            </a:extLst>
          </p:cNvPr>
          <p:cNvSpPr txBox="1"/>
          <p:nvPr/>
        </p:nvSpPr>
        <p:spPr>
          <a:xfrm>
            <a:off x="1108501" y="2640951"/>
            <a:ext cx="20829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Plan sprint: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Weekly sprint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Pull backlog items for the week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6497A5-09AF-4BBD-88BC-026C5D9033E9}"/>
              </a:ext>
            </a:extLst>
          </p:cNvPr>
          <p:cNvSpPr txBox="1"/>
          <p:nvPr/>
        </p:nvSpPr>
        <p:spPr>
          <a:xfrm>
            <a:off x="1108501" y="347282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F0D1CF1-1B73-4DC3-8583-57AEAE107338}"/>
              </a:ext>
            </a:extLst>
          </p:cNvPr>
          <p:cNvCxnSpPr/>
          <p:nvPr/>
        </p:nvCxnSpPr>
        <p:spPr>
          <a:xfrm>
            <a:off x="1175657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58310A-3D64-4250-8740-9AFFB03B12D5}"/>
              </a:ext>
            </a:extLst>
          </p:cNvPr>
          <p:cNvCxnSpPr/>
          <p:nvPr/>
        </p:nvCxnSpPr>
        <p:spPr>
          <a:xfrm>
            <a:off x="1187215" y="333267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31B247-815C-43BB-82E2-2BB7E18C4E6E}"/>
              </a:ext>
            </a:extLst>
          </p:cNvPr>
          <p:cNvCxnSpPr/>
          <p:nvPr/>
        </p:nvCxnSpPr>
        <p:spPr>
          <a:xfrm>
            <a:off x="1175657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153">
            <a:extLst>
              <a:ext uri="{FF2B5EF4-FFF2-40B4-BE49-F238E27FC236}">
                <a16:creationId xmlns:a16="http://schemas.microsoft.com/office/drawing/2014/main" id="{ACC70530-BBE9-480B-9797-74752F5E7FB3}"/>
              </a:ext>
            </a:extLst>
          </p:cNvPr>
          <p:cNvGrpSpPr>
            <a:grpSpLocks/>
          </p:cNvGrpSpPr>
          <p:nvPr/>
        </p:nvGrpSpPr>
        <p:grpSpPr bwMode="auto">
          <a:xfrm>
            <a:off x="392471" y="3471140"/>
            <a:ext cx="292608" cy="292608"/>
            <a:chOff x="1552" y="1951"/>
            <a:chExt cx="442" cy="415"/>
          </a:xfrm>
          <a:solidFill>
            <a:schemeClr val="tx2"/>
          </a:solidFill>
        </p:grpSpPr>
        <p:sp>
          <p:nvSpPr>
            <p:cNvPr id="67" name="Freeform 154">
              <a:extLst>
                <a:ext uri="{FF2B5EF4-FFF2-40B4-BE49-F238E27FC236}">
                  <a16:creationId xmlns:a16="http://schemas.microsoft.com/office/drawing/2014/main" id="{4468ED72-B66E-404B-9DFF-736BFE724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117"/>
              <a:ext cx="84" cy="74"/>
            </a:xfrm>
            <a:custGeom>
              <a:avLst/>
              <a:gdLst>
                <a:gd name="T0" fmla="*/ 51 w 55"/>
                <a:gd name="T1" fmla="*/ 50 h 50"/>
                <a:gd name="T2" fmla="*/ 4 w 55"/>
                <a:gd name="T3" fmla="*/ 33 h 50"/>
                <a:gd name="T4" fmla="*/ 0 w 55"/>
                <a:gd name="T5" fmla="*/ 27 h 50"/>
                <a:gd name="T6" fmla="*/ 0 w 55"/>
                <a:gd name="T7" fmla="*/ 0 h 50"/>
                <a:gd name="T8" fmla="*/ 12 w 55"/>
                <a:gd name="T9" fmla="*/ 0 h 50"/>
                <a:gd name="T10" fmla="*/ 12 w 55"/>
                <a:gd name="T11" fmla="*/ 23 h 50"/>
                <a:gd name="T12" fmla="*/ 55 w 55"/>
                <a:gd name="T13" fmla="*/ 39 h 50"/>
                <a:gd name="T14" fmla="*/ 51 w 55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0">
                  <a:moveTo>
                    <a:pt x="51" y="50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1" y="32"/>
                    <a:pt x="0" y="30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5" y="39"/>
                    <a:pt x="55" y="39"/>
                    <a:pt x="55" y="39"/>
                  </a:cubicBezTo>
                  <a:lnTo>
                    <a:pt x="5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5">
              <a:extLst>
                <a:ext uri="{FF2B5EF4-FFF2-40B4-BE49-F238E27FC236}">
                  <a16:creationId xmlns:a16="http://schemas.microsoft.com/office/drawing/2014/main" id="{645ACD70-6B16-44A4-ADA1-0E2CDF599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" y="2118"/>
              <a:ext cx="203" cy="140"/>
            </a:xfrm>
            <a:custGeom>
              <a:avLst/>
              <a:gdLst>
                <a:gd name="T0" fmla="*/ 132 w 132"/>
                <a:gd name="T1" fmla="*/ 94 h 94"/>
                <a:gd name="T2" fmla="*/ 6 w 132"/>
                <a:gd name="T3" fmla="*/ 94 h 94"/>
                <a:gd name="T4" fmla="*/ 0 w 132"/>
                <a:gd name="T5" fmla="*/ 88 h 94"/>
                <a:gd name="T6" fmla="*/ 0 w 132"/>
                <a:gd name="T7" fmla="*/ 70 h 94"/>
                <a:gd name="T8" fmla="*/ 22 w 132"/>
                <a:gd name="T9" fmla="*/ 38 h 94"/>
                <a:gd name="T10" fmla="*/ 66 w 132"/>
                <a:gd name="T11" fmla="*/ 22 h 94"/>
                <a:gd name="T12" fmla="*/ 66 w 132"/>
                <a:gd name="T13" fmla="*/ 0 h 94"/>
                <a:gd name="T14" fmla="*/ 78 w 132"/>
                <a:gd name="T15" fmla="*/ 0 h 94"/>
                <a:gd name="T16" fmla="*/ 78 w 132"/>
                <a:gd name="T17" fmla="*/ 26 h 94"/>
                <a:gd name="T18" fmla="*/ 74 w 132"/>
                <a:gd name="T19" fmla="*/ 32 h 94"/>
                <a:gd name="T20" fmla="*/ 26 w 132"/>
                <a:gd name="T21" fmla="*/ 49 h 94"/>
                <a:gd name="T22" fmla="*/ 12 w 132"/>
                <a:gd name="T23" fmla="*/ 70 h 94"/>
                <a:gd name="T24" fmla="*/ 12 w 132"/>
                <a:gd name="T25" fmla="*/ 82 h 94"/>
                <a:gd name="T26" fmla="*/ 132 w 132"/>
                <a:gd name="T27" fmla="*/ 82 h 94"/>
                <a:gd name="T28" fmla="*/ 132 w 132"/>
                <a:gd name="T2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94">
                  <a:moveTo>
                    <a:pt x="132" y="94"/>
                  </a:moveTo>
                  <a:cubicBezTo>
                    <a:pt x="6" y="94"/>
                    <a:pt x="6" y="94"/>
                    <a:pt x="6" y="94"/>
                  </a:cubicBezTo>
                  <a:cubicBezTo>
                    <a:pt x="2" y="94"/>
                    <a:pt x="0" y="91"/>
                    <a:pt x="0" y="8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6"/>
                    <a:pt x="9" y="43"/>
                    <a:pt x="22" y="3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29"/>
                    <a:pt x="76" y="31"/>
                    <a:pt x="74" y="32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8" y="52"/>
                    <a:pt x="12" y="61"/>
                    <a:pt x="12" y="7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32" y="82"/>
                    <a:pt x="132" y="82"/>
                    <a:pt x="132" y="82"/>
                  </a:cubicBezTo>
                  <a:lnTo>
                    <a:pt x="132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6">
              <a:extLst>
                <a:ext uri="{FF2B5EF4-FFF2-40B4-BE49-F238E27FC236}">
                  <a16:creationId xmlns:a16="http://schemas.microsoft.com/office/drawing/2014/main" id="{57EEF3F9-EAF2-494F-BD98-88959B775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1951"/>
              <a:ext cx="164" cy="188"/>
            </a:xfrm>
            <a:custGeom>
              <a:avLst/>
              <a:gdLst>
                <a:gd name="T0" fmla="*/ 53 w 107"/>
                <a:gd name="T1" fmla="*/ 126 h 126"/>
                <a:gd name="T2" fmla="*/ 0 w 107"/>
                <a:gd name="T3" fmla="*/ 63 h 126"/>
                <a:gd name="T4" fmla="*/ 53 w 107"/>
                <a:gd name="T5" fmla="*/ 0 h 126"/>
                <a:gd name="T6" fmla="*/ 107 w 107"/>
                <a:gd name="T7" fmla="*/ 63 h 126"/>
                <a:gd name="T8" fmla="*/ 53 w 107"/>
                <a:gd name="T9" fmla="*/ 126 h 126"/>
                <a:gd name="T10" fmla="*/ 53 w 107"/>
                <a:gd name="T11" fmla="*/ 12 h 126"/>
                <a:gd name="T12" fmla="*/ 12 w 107"/>
                <a:gd name="T13" fmla="*/ 63 h 126"/>
                <a:gd name="T14" fmla="*/ 53 w 107"/>
                <a:gd name="T15" fmla="*/ 114 h 126"/>
                <a:gd name="T16" fmla="*/ 95 w 107"/>
                <a:gd name="T17" fmla="*/ 63 h 126"/>
                <a:gd name="T18" fmla="*/ 53 w 107"/>
                <a:gd name="T19" fmla="*/ 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6">
                  <a:moveTo>
                    <a:pt x="53" y="126"/>
                  </a:moveTo>
                  <a:cubicBezTo>
                    <a:pt x="24" y="126"/>
                    <a:pt x="0" y="97"/>
                    <a:pt x="0" y="63"/>
                  </a:cubicBezTo>
                  <a:cubicBezTo>
                    <a:pt x="0" y="28"/>
                    <a:pt x="24" y="0"/>
                    <a:pt x="53" y="0"/>
                  </a:cubicBezTo>
                  <a:cubicBezTo>
                    <a:pt x="83" y="0"/>
                    <a:pt x="107" y="28"/>
                    <a:pt x="107" y="63"/>
                  </a:cubicBezTo>
                  <a:cubicBezTo>
                    <a:pt x="107" y="97"/>
                    <a:pt x="83" y="126"/>
                    <a:pt x="53" y="126"/>
                  </a:cubicBezTo>
                  <a:close/>
                  <a:moveTo>
                    <a:pt x="53" y="12"/>
                  </a:moveTo>
                  <a:cubicBezTo>
                    <a:pt x="31" y="12"/>
                    <a:pt x="12" y="35"/>
                    <a:pt x="12" y="63"/>
                  </a:cubicBezTo>
                  <a:cubicBezTo>
                    <a:pt x="12" y="91"/>
                    <a:pt x="31" y="114"/>
                    <a:pt x="53" y="114"/>
                  </a:cubicBezTo>
                  <a:cubicBezTo>
                    <a:pt x="76" y="114"/>
                    <a:pt x="95" y="91"/>
                    <a:pt x="95" y="63"/>
                  </a:cubicBezTo>
                  <a:cubicBezTo>
                    <a:pt x="95" y="35"/>
                    <a:pt x="76" y="12"/>
                    <a:pt x="5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7">
              <a:extLst>
                <a:ext uri="{FF2B5EF4-FFF2-40B4-BE49-F238E27FC236}">
                  <a16:creationId xmlns:a16="http://schemas.microsoft.com/office/drawing/2014/main" id="{69B16F08-A7E3-4B39-AA08-7A760E12F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2002"/>
              <a:ext cx="149" cy="46"/>
            </a:xfrm>
            <a:custGeom>
              <a:avLst/>
              <a:gdLst>
                <a:gd name="T0" fmla="*/ 84 w 97"/>
                <a:gd name="T1" fmla="*/ 31 h 31"/>
                <a:gd name="T2" fmla="*/ 56 w 97"/>
                <a:gd name="T3" fmla="*/ 16 h 31"/>
                <a:gd name="T4" fmla="*/ 21 w 97"/>
                <a:gd name="T5" fmla="*/ 30 h 31"/>
                <a:gd name="T6" fmla="*/ 0 w 97"/>
                <a:gd name="T7" fmla="*/ 25 h 31"/>
                <a:gd name="T8" fmla="*/ 5 w 97"/>
                <a:gd name="T9" fmla="*/ 14 h 31"/>
                <a:gd name="T10" fmla="*/ 21 w 97"/>
                <a:gd name="T11" fmla="*/ 18 h 31"/>
                <a:gd name="T12" fmla="*/ 51 w 97"/>
                <a:gd name="T13" fmla="*/ 3 h 31"/>
                <a:gd name="T14" fmla="*/ 56 w 97"/>
                <a:gd name="T15" fmla="*/ 0 h 31"/>
                <a:gd name="T16" fmla="*/ 62 w 97"/>
                <a:gd name="T17" fmla="*/ 3 h 31"/>
                <a:gd name="T18" fmla="*/ 91 w 97"/>
                <a:gd name="T19" fmla="*/ 18 h 31"/>
                <a:gd name="T20" fmla="*/ 94 w 97"/>
                <a:gd name="T21" fmla="*/ 18 h 31"/>
                <a:gd name="T22" fmla="*/ 96 w 97"/>
                <a:gd name="T23" fmla="*/ 18 h 31"/>
                <a:gd name="T24" fmla="*/ 97 w 97"/>
                <a:gd name="T25" fmla="*/ 30 h 31"/>
                <a:gd name="T26" fmla="*/ 95 w 97"/>
                <a:gd name="T27" fmla="*/ 30 h 31"/>
                <a:gd name="T28" fmla="*/ 93 w 97"/>
                <a:gd name="T29" fmla="*/ 30 h 31"/>
                <a:gd name="T30" fmla="*/ 84 w 97"/>
                <a:gd name="T3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" h="31">
                  <a:moveTo>
                    <a:pt x="84" y="31"/>
                  </a:moveTo>
                  <a:cubicBezTo>
                    <a:pt x="73" y="31"/>
                    <a:pt x="64" y="26"/>
                    <a:pt x="56" y="16"/>
                  </a:cubicBezTo>
                  <a:cubicBezTo>
                    <a:pt x="48" y="24"/>
                    <a:pt x="34" y="30"/>
                    <a:pt x="21" y="30"/>
                  </a:cubicBezTo>
                  <a:cubicBezTo>
                    <a:pt x="13" y="30"/>
                    <a:pt x="6" y="28"/>
                    <a:pt x="0" y="2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17"/>
                    <a:pt x="15" y="18"/>
                    <a:pt x="21" y="18"/>
                  </a:cubicBezTo>
                  <a:cubicBezTo>
                    <a:pt x="33" y="18"/>
                    <a:pt x="47" y="11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0"/>
                    <a:pt x="61" y="1"/>
                    <a:pt x="62" y="3"/>
                  </a:cubicBezTo>
                  <a:cubicBezTo>
                    <a:pt x="70" y="16"/>
                    <a:pt x="78" y="21"/>
                    <a:pt x="91" y="18"/>
                  </a:cubicBezTo>
                  <a:cubicBezTo>
                    <a:pt x="92" y="18"/>
                    <a:pt x="93" y="18"/>
                    <a:pt x="94" y="18"/>
                  </a:cubicBezTo>
                  <a:cubicBezTo>
                    <a:pt x="95" y="18"/>
                    <a:pt x="95" y="18"/>
                    <a:pt x="96" y="18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96" y="30"/>
                    <a:pt x="95" y="30"/>
                  </a:cubicBezTo>
                  <a:cubicBezTo>
                    <a:pt x="94" y="30"/>
                    <a:pt x="94" y="30"/>
                    <a:pt x="93" y="30"/>
                  </a:cubicBezTo>
                  <a:cubicBezTo>
                    <a:pt x="90" y="30"/>
                    <a:pt x="87" y="31"/>
                    <a:pt x="8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8">
              <a:extLst>
                <a:ext uri="{FF2B5EF4-FFF2-40B4-BE49-F238E27FC236}">
                  <a16:creationId xmlns:a16="http://schemas.microsoft.com/office/drawing/2014/main" id="{BF95184E-1ECA-41FD-8119-B08962016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2108"/>
              <a:ext cx="18" cy="40"/>
            </a:xfrm>
            <a:custGeom>
              <a:avLst/>
              <a:gdLst>
                <a:gd name="T0" fmla="*/ 6 w 12"/>
                <a:gd name="T1" fmla="*/ 27 h 27"/>
                <a:gd name="T2" fmla="*/ 0 w 12"/>
                <a:gd name="T3" fmla="*/ 21 h 27"/>
                <a:gd name="T4" fmla="*/ 0 w 12"/>
                <a:gd name="T5" fmla="*/ 6 h 27"/>
                <a:gd name="T6" fmla="*/ 6 w 12"/>
                <a:gd name="T7" fmla="*/ 0 h 27"/>
                <a:gd name="T8" fmla="*/ 12 w 12"/>
                <a:gd name="T9" fmla="*/ 6 h 27"/>
                <a:gd name="T10" fmla="*/ 12 w 12"/>
                <a:gd name="T11" fmla="*/ 21 h 27"/>
                <a:gd name="T12" fmla="*/ 6 w 12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">
                  <a:moveTo>
                    <a:pt x="6" y="27"/>
                  </a:moveTo>
                  <a:cubicBezTo>
                    <a:pt x="2" y="27"/>
                    <a:pt x="0" y="25"/>
                    <a:pt x="0" y="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5"/>
                    <a:pt x="9" y="27"/>
                    <a:pt x="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9">
              <a:extLst>
                <a:ext uri="{FF2B5EF4-FFF2-40B4-BE49-F238E27FC236}">
                  <a16:creationId xmlns:a16="http://schemas.microsoft.com/office/drawing/2014/main" id="{FE459CB6-4281-4FCC-8918-A05723D8C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" y="1951"/>
              <a:ext cx="92" cy="188"/>
            </a:xfrm>
            <a:custGeom>
              <a:avLst/>
              <a:gdLst>
                <a:gd name="T0" fmla="*/ 6 w 60"/>
                <a:gd name="T1" fmla="*/ 126 h 126"/>
                <a:gd name="T2" fmla="*/ 0 w 60"/>
                <a:gd name="T3" fmla="*/ 120 h 126"/>
                <a:gd name="T4" fmla="*/ 6 w 60"/>
                <a:gd name="T5" fmla="*/ 114 h 126"/>
                <a:gd name="T6" fmla="*/ 48 w 60"/>
                <a:gd name="T7" fmla="*/ 63 h 126"/>
                <a:gd name="T8" fmla="*/ 6 w 60"/>
                <a:gd name="T9" fmla="*/ 12 h 126"/>
                <a:gd name="T10" fmla="*/ 0 w 60"/>
                <a:gd name="T11" fmla="*/ 6 h 126"/>
                <a:gd name="T12" fmla="*/ 6 w 60"/>
                <a:gd name="T13" fmla="*/ 0 h 126"/>
                <a:gd name="T14" fmla="*/ 60 w 60"/>
                <a:gd name="T15" fmla="*/ 63 h 126"/>
                <a:gd name="T16" fmla="*/ 6 w 60"/>
                <a:gd name="T1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26">
                  <a:moveTo>
                    <a:pt x="6" y="126"/>
                  </a:moveTo>
                  <a:cubicBezTo>
                    <a:pt x="3" y="126"/>
                    <a:pt x="0" y="123"/>
                    <a:pt x="0" y="120"/>
                  </a:cubicBezTo>
                  <a:cubicBezTo>
                    <a:pt x="0" y="116"/>
                    <a:pt x="3" y="114"/>
                    <a:pt x="6" y="114"/>
                  </a:cubicBezTo>
                  <a:cubicBezTo>
                    <a:pt x="29" y="114"/>
                    <a:pt x="48" y="91"/>
                    <a:pt x="48" y="63"/>
                  </a:cubicBezTo>
                  <a:cubicBezTo>
                    <a:pt x="48" y="35"/>
                    <a:pt x="2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6" y="0"/>
                    <a:pt x="60" y="28"/>
                    <a:pt x="60" y="63"/>
                  </a:cubicBezTo>
                  <a:cubicBezTo>
                    <a:pt x="60" y="97"/>
                    <a:pt x="36" y="126"/>
                    <a:pt x="6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60">
              <a:extLst>
                <a:ext uri="{FF2B5EF4-FFF2-40B4-BE49-F238E27FC236}">
                  <a16:creationId xmlns:a16="http://schemas.microsoft.com/office/drawing/2014/main" id="{F45AA63F-51D4-4ADC-AEA3-5CF6C4391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000"/>
              <a:ext cx="81" cy="48"/>
            </a:xfrm>
            <a:custGeom>
              <a:avLst/>
              <a:gdLst>
                <a:gd name="T0" fmla="*/ 34 w 53"/>
                <a:gd name="T1" fmla="*/ 32 h 32"/>
                <a:gd name="T2" fmla="*/ 1 w 53"/>
                <a:gd name="T3" fmla="*/ 10 h 32"/>
                <a:gd name="T4" fmla="*/ 4 w 53"/>
                <a:gd name="T5" fmla="*/ 1 h 32"/>
                <a:gd name="T6" fmla="*/ 12 w 53"/>
                <a:gd name="T7" fmla="*/ 4 h 32"/>
                <a:gd name="T8" fmla="*/ 41 w 53"/>
                <a:gd name="T9" fmla="*/ 19 h 32"/>
                <a:gd name="T10" fmla="*/ 44 w 53"/>
                <a:gd name="T11" fmla="*/ 19 h 32"/>
                <a:gd name="T12" fmla="*/ 46 w 53"/>
                <a:gd name="T13" fmla="*/ 19 h 32"/>
                <a:gd name="T14" fmla="*/ 52 w 53"/>
                <a:gd name="T15" fmla="*/ 24 h 32"/>
                <a:gd name="T16" fmla="*/ 47 w 53"/>
                <a:gd name="T17" fmla="*/ 31 h 32"/>
                <a:gd name="T18" fmla="*/ 45 w 53"/>
                <a:gd name="T19" fmla="*/ 31 h 32"/>
                <a:gd name="T20" fmla="*/ 43 w 53"/>
                <a:gd name="T21" fmla="*/ 31 h 32"/>
                <a:gd name="T22" fmla="*/ 34 w 53"/>
                <a:gd name="T2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32">
                  <a:moveTo>
                    <a:pt x="34" y="32"/>
                  </a:moveTo>
                  <a:cubicBezTo>
                    <a:pt x="20" y="32"/>
                    <a:pt x="10" y="25"/>
                    <a:pt x="1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20" y="17"/>
                    <a:pt x="28" y="22"/>
                    <a:pt x="41" y="19"/>
                  </a:cubicBezTo>
                  <a:cubicBezTo>
                    <a:pt x="42" y="19"/>
                    <a:pt x="43" y="19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9" y="18"/>
                    <a:pt x="52" y="21"/>
                    <a:pt x="52" y="24"/>
                  </a:cubicBezTo>
                  <a:cubicBezTo>
                    <a:pt x="53" y="27"/>
                    <a:pt x="50" y="30"/>
                    <a:pt x="47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4" y="31"/>
                    <a:pt x="44" y="31"/>
                    <a:pt x="43" y="31"/>
                  </a:cubicBezTo>
                  <a:cubicBezTo>
                    <a:pt x="40" y="31"/>
                    <a:pt x="37" y="32"/>
                    <a:pt x="3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1">
              <a:extLst>
                <a:ext uri="{FF2B5EF4-FFF2-40B4-BE49-F238E27FC236}">
                  <a16:creationId xmlns:a16="http://schemas.microsoft.com/office/drawing/2014/main" id="{0054C093-FDE3-447E-93FE-96419B3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196"/>
              <a:ext cx="78" cy="62"/>
            </a:xfrm>
            <a:custGeom>
              <a:avLst/>
              <a:gdLst>
                <a:gd name="T0" fmla="*/ 45 w 51"/>
                <a:gd name="T1" fmla="*/ 42 h 42"/>
                <a:gd name="T2" fmla="*/ 6 w 51"/>
                <a:gd name="T3" fmla="*/ 42 h 42"/>
                <a:gd name="T4" fmla="*/ 0 w 51"/>
                <a:gd name="T5" fmla="*/ 36 h 42"/>
                <a:gd name="T6" fmla="*/ 6 w 51"/>
                <a:gd name="T7" fmla="*/ 30 h 42"/>
                <a:gd name="T8" fmla="*/ 39 w 51"/>
                <a:gd name="T9" fmla="*/ 30 h 42"/>
                <a:gd name="T10" fmla="*/ 39 w 51"/>
                <a:gd name="T11" fmla="*/ 6 h 42"/>
                <a:gd name="T12" fmla="*/ 45 w 51"/>
                <a:gd name="T13" fmla="*/ 0 h 42"/>
                <a:gd name="T14" fmla="*/ 51 w 51"/>
                <a:gd name="T15" fmla="*/ 6 h 42"/>
                <a:gd name="T16" fmla="*/ 51 w 51"/>
                <a:gd name="T17" fmla="*/ 36 h 42"/>
                <a:gd name="T18" fmla="*/ 45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45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2" y="42"/>
                    <a:pt x="0" y="40"/>
                    <a:pt x="0" y="36"/>
                  </a:cubicBezTo>
                  <a:cubicBezTo>
                    <a:pt x="0" y="33"/>
                    <a:pt x="2" y="30"/>
                    <a:pt x="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3"/>
                    <a:pt x="41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0"/>
                    <a:pt x="48" y="42"/>
                    <a:pt x="4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72B329E0-2775-40B2-BCDC-559DEEF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187"/>
              <a:ext cx="181" cy="73"/>
            </a:xfrm>
            <a:custGeom>
              <a:avLst/>
              <a:gdLst>
                <a:gd name="T0" fmla="*/ 7 w 118"/>
                <a:gd name="T1" fmla="*/ 48 h 49"/>
                <a:gd name="T2" fmla="*/ 5 w 118"/>
                <a:gd name="T3" fmla="*/ 48 h 49"/>
                <a:gd name="T4" fmla="*/ 1 w 118"/>
                <a:gd name="T5" fmla="*/ 40 h 49"/>
                <a:gd name="T6" fmla="*/ 58 w 118"/>
                <a:gd name="T7" fmla="*/ 0 h 49"/>
                <a:gd name="T8" fmla="*/ 117 w 118"/>
                <a:gd name="T9" fmla="*/ 40 h 49"/>
                <a:gd name="T10" fmla="*/ 113 w 118"/>
                <a:gd name="T11" fmla="*/ 48 h 49"/>
                <a:gd name="T12" fmla="*/ 106 w 118"/>
                <a:gd name="T13" fmla="*/ 44 h 49"/>
                <a:gd name="T14" fmla="*/ 58 w 118"/>
                <a:gd name="T15" fmla="*/ 12 h 49"/>
                <a:gd name="T16" fmla="*/ 12 w 118"/>
                <a:gd name="T17" fmla="*/ 44 h 49"/>
                <a:gd name="T18" fmla="*/ 7 w 118"/>
                <a:gd name="T1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49">
                  <a:moveTo>
                    <a:pt x="7" y="48"/>
                  </a:moveTo>
                  <a:cubicBezTo>
                    <a:pt x="6" y="48"/>
                    <a:pt x="5" y="48"/>
                    <a:pt x="5" y="48"/>
                  </a:cubicBezTo>
                  <a:cubicBezTo>
                    <a:pt x="2" y="47"/>
                    <a:pt x="0" y="43"/>
                    <a:pt x="1" y="40"/>
                  </a:cubicBezTo>
                  <a:cubicBezTo>
                    <a:pt x="10" y="16"/>
                    <a:pt x="32" y="0"/>
                    <a:pt x="58" y="0"/>
                  </a:cubicBezTo>
                  <a:cubicBezTo>
                    <a:pt x="84" y="0"/>
                    <a:pt x="109" y="17"/>
                    <a:pt x="117" y="40"/>
                  </a:cubicBezTo>
                  <a:cubicBezTo>
                    <a:pt x="118" y="43"/>
                    <a:pt x="116" y="47"/>
                    <a:pt x="113" y="48"/>
                  </a:cubicBezTo>
                  <a:cubicBezTo>
                    <a:pt x="110" y="49"/>
                    <a:pt x="107" y="47"/>
                    <a:pt x="106" y="44"/>
                  </a:cubicBezTo>
                  <a:cubicBezTo>
                    <a:pt x="99" y="26"/>
                    <a:pt x="79" y="12"/>
                    <a:pt x="58" y="12"/>
                  </a:cubicBezTo>
                  <a:cubicBezTo>
                    <a:pt x="37" y="12"/>
                    <a:pt x="19" y="25"/>
                    <a:pt x="12" y="44"/>
                  </a:cubicBezTo>
                  <a:cubicBezTo>
                    <a:pt x="12" y="47"/>
                    <a:pt x="9" y="48"/>
                    <a:pt x="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2EDC6997-7453-4F9D-B4A9-450DEF40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294"/>
              <a:ext cx="79" cy="63"/>
            </a:xfrm>
            <a:custGeom>
              <a:avLst/>
              <a:gdLst>
                <a:gd name="T0" fmla="*/ 6 w 51"/>
                <a:gd name="T1" fmla="*/ 42 h 42"/>
                <a:gd name="T2" fmla="*/ 0 w 51"/>
                <a:gd name="T3" fmla="*/ 36 h 42"/>
                <a:gd name="T4" fmla="*/ 0 w 51"/>
                <a:gd name="T5" fmla="*/ 6 h 42"/>
                <a:gd name="T6" fmla="*/ 6 w 51"/>
                <a:gd name="T7" fmla="*/ 0 h 42"/>
                <a:gd name="T8" fmla="*/ 45 w 51"/>
                <a:gd name="T9" fmla="*/ 0 h 42"/>
                <a:gd name="T10" fmla="*/ 51 w 51"/>
                <a:gd name="T11" fmla="*/ 6 h 42"/>
                <a:gd name="T12" fmla="*/ 45 w 51"/>
                <a:gd name="T13" fmla="*/ 12 h 42"/>
                <a:gd name="T14" fmla="*/ 12 w 51"/>
                <a:gd name="T15" fmla="*/ 12 h 42"/>
                <a:gd name="T16" fmla="*/ 12 w 51"/>
                <a:gd name="T17" fmla="*/ 36 h 42"/>
                <a:gd name="T18" fmla="*/ 6 w 51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2">
                  <a:moveTo>
                    <a:pt x="6" y="42"/>
                  </a:moveTo>
                  <a:cubicBezTo>
                    <a:pt x="2" y="42"/>
                    <a:pt x="0" y="39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3"/>
                    <a:pt x="51" y="6"/>
                  </a:cubicBezTo>
                  <a:cubicBezTo>
                    <a:pt x="51" y="9"/>
                    <a:pt x="48" y="12"/>
                    <a:pt x="45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9"/>
                    <a:pt x="9" y="42"/>
                    <a:pt x="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15588042-58D3-4A2D-B18A-ABE423BC6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4" y="2293"/>
              <a:ext cx="181" cy="73"/>
            </a:xfrm>
            <a:custGeom>
              <a:avLst/>
              <a:gdLst>
                <a:gd name="T0" fmla="*/ 61 w 118"/>
                <a:gd name="T1" fmla="*/ 49 h 49"/>
                <a:gd name="T2" fmla="*/ 2 w 118"/>
                <a:gd name="T3" fmla="*/ 9 h 49"/>
                <a:gd name="T4" fmla="*/ 5 w 118"/>
                <a:gd name="T5" fmla="*/ 1 h 49"/>
                <a:gd name="T6" fmla="*/ 13 w 118"/>
                <a:gd name="T7" fmla="*/ 5 h 49"/>
                <a:gd name="T8" fmla="*/ 61 w 118"/>
                <a:gd name="T9" fmla="*/ 37 h 49"/>
                <a:gd name="T10" fmla="*/ 106 w 118"/>
                <a:gd name="T11" fmla="*/ 5 h 49"/>
                <a:gd name="T12" fmla="*/ 114 w 118"/>
                <a:gd name="T13" fmla="*/ 1 h 49"/>
                <a:gd name="T14" fmla="*/ 117 w 118"/>
                <a:gd name="T15" fmla="*/ 9 h 49"/>
                <a:gd name="T16" fmla="*/ 61 w 118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49">
                  <a:moveTo>
                    <a:pt x="61" y="49"/>
                  </a:moveTo>
                  <a:cubicBezTo>
                    <a:pt x="35" y="49"/>
                    <a:pt x="10" y="32"/>
                    <a:pt x="2" y="9"/>
                  </a:cubicBezTo>
                  <a:cubicBezTo>
                    <a:pt x="0" y="6"/>
                    <a:pt x="2" y="3"/>
                    <a:pt x="5" y="1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9" y="23"/>
                    <a:pt x="39" y="37"/>
                    <a:pt x="61" y="37"/>
                  </a:cubicBezTo>
                  <a:cubicBezTo>
                    <a:pt x="81" y="37"/>
                    <a:pt x="99" y="24"/>
                    <a:pt x="106" y="5"/>
                  </a:cubicBezTo>
                  <a:cubicBezTo>
                    <a:pt x="107" y="2"/>
                    <a:pt x="111" y="0"/>
                    <a:pt x="114" y="1"/>
                  </a:cubicBezTo>
                  <a:cubicBezTo>
                    <a:pt x="117" y="2"/>
                    <a:pt x="118" y="6"/>
                    <a:pt x="117" y="9"/>
                  </a:cubicBezTo>
                  <a:cubicBezTo>
                    <a:pt x="109" y="33"/>
                    <a:pt x="86" y="49"/>
                    <a:pt x="6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42">
            <a:extLst>
              <a:ext uri="{FF2B5EF4-FFF2-40B4-BE49-F238E27FC236}">
                <a16:creationId xmlns:a16="http://schemas.microsoft.com/office/drawing/2014/main" id="{2BF1394D-1E97-4E55-82FC-7C6F33D976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5198336"/>
            <a:ext cx="292609" cy="292608"/>
            <a:chOff x="353" y="1718"/>
            <a:chExt cx="426" cy="426"/>
          </a:xfrm>
          <a:solidFill>
            <a:schemeClr val="tx2"/>
          </a:solidFill>
        </p:grpSpPr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1DAB5E85-8FF0-402D-B476-B15423636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" y="1718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FD0FE4C2-91B4-4505-A70F-A81AFFFB6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940"/>
              <a:ext cx="106" cy="106"/>
            </a:xfrm>
            <a:custGeom>
              <a:avLst/>
              <a:gdLst>
                <a:gd name="T0" fmla="*/ 66 w 72"/>
                <a:gd name="T1" fmla="*/ 72 h 72"/>
                <a:gd name="T2" fmla="*/ 61 w 72"/>
                <a:gd name="T3" fmla="*/ 70 h 72"/>
                <a:gd name="T4" fmla="*/ 2 w 72"/>
                <a:gd name="T5" fmla="*/ 11 h 72"/>
                <a:gd name="T6" fmla="*/ 2 w 72"/>
                <a:gd name="T7" fmla="*/ 2 h 72"/>
                <a:gd name="T8" fmla="*/ 11 w 72"/>
                <a:gd name="T9" fmla="*/ 2 h 72"/>
                <a:gd name="T10" fmla="*/ 70 w 72"/>
                <a:gd name="T11" fmla="*/ 61 h 72"/>
                <a:gd name="T12" fmla="*/ 70 w 72"/>
                <a:gd name="T13" fmla="*/ 70 h 72"/>
                <a:gd name="T14" fmla="*/ 66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4" y="72"/>
                    <a:pt x="63" y="71"/>
                    <a:pt x="61" y="7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4"/>
                    <a:pt x="72" y="68"/>
                    <a:pt x="70" y="70"/>
                  </a:cubicBezTo>
                  <a:cubicBezTo>
                    <a:pt x="69" y="71"/>
                    <a:pt x="67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230FE2BA-E046-4FA7-A4B6-B20E9A864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" y="1896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0" y="36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CFBB158-EB9A-4BA5-BBBE-D28080DE8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" y="1824"/>
              <a:ext cx="18" cy="91"/>
            </a:xfrm>
            <a:custGeom>
              <a:avLst/>
              <a:gdLst>
                <a:gd name="T0" fmla="*/ 6 w 12"/>
                <a:gd name="T1" fmla="*/ 61 h 61"/>
                <a:gd name="T2" fmla="*/ 0 w 12"/>
                <a:gd name="T3" fmla="*/ 55 h 61"/>
                <a:gd name="T4" fmla="*/ 0 w 12"/>
                <a:gd name="T5" fmla="*/ 6 h 61"/>
                <a:gd name="T6" fmla="*/ 6 w 12"/>
                <a:gd name="T7" fmla="*/ 0 h 61"/>
                <a:gd name="T8" fmla="*/ 12 w 12"/>
                <a:gd name="T9" fmla="*/ 6 h 61"/>
                <a:gd name="T10" fmla="*/ 12 w 12"/>
                <a:gd name="T11" fmla="*/ 55 h 61"/>
                <a:gd name="T12" fmla="*/ 6 w 12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61">
                  <a:moveTo>
                    <a:pt x="6" y="61"/>
                  </a:move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8"/>
                    <a:pt x="9" y="61"/>
                    <a:pt x="6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0716E33-B7E1-42E0-88AA-513CBE75CA90}"/>
              </a:ext>
            </a:extLst>
          </p:cNvPr>
          <p:cNvSpPr txBox="1"/>
          <p:nvPr/>
        </p:nvSpPr>
        <p:spPr>
          <a:xfrm>
            <a:off x="1108501" y="5136678"/>
            <a:ext cx="1268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hour of the day.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9F8718-428E-434C-830F-956A51A72316}"/>
              </a:ext>
            </a:extLst>
          </p:cNvPr>
          <p:cNvCxnSpPr>
            <a:cxnSpLocks/>
          </p:cNvCxnSpPr>
          <p:nvPr/>
        </p:nvCxnSpPr>
        <p:spPr>
          <a:xfrm>
            <a:off x="3539412" y="2556588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061DC50-2056-441A-8110-BF544D9343CF}"/>
              </a:ext>
            </a:extLst>
          </p:cNvPr>
          <p:cNvSpPr txBox="1"/>
          <p:nvPr/>
        </p:nvSpPr>
        <p:spPr>
          <a:xfrm>
            <a:off x="3418194" y="2024520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FF79FE-2911-4964-A9EC-6720D2980691}"/>
              </a:ext>
            </a:extLst>
          </p:cNvPr>
          <p:cNvCxnSpPr>
            <a:cxnSpLocks/>
          </p:cNvCxnSpPr>
          <p:nvPr/>
        </p:nvCxnSpPr>
        <p:spPr>
          <a:xfrm>
            <a:off x="3539411" y="3326454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909CC8-23D3-42AB-AFAC-54A8617D67E2}"/>
              </a:ext>
            </a:extLst>
          </p:cNvPr>
          <p:cNvCxnSpPr>
            <a:cxnSpLocks/>
          </p:cNvCxnSpPr>
          <p:nvPr/>
        </p:nvCxnSpPr>
        <p:spPr>
          <a:xfrm>
            <a:off x="3539411" y="3870739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26F566-41CF-4804-85A3-38B17EADF406}"/>
              </a:ext>
            </a:extLst>
          </p:cNvPr>
          <p:cNvSpPr txBox="1"/>
          <p:nvPr/>
        </p:nvSpPr>
        <p:spPr>
          <a:xfrm>
            <a:off x="3464199" y="3467680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517918-72FE-4468-BA56-2933BDA97FBC}"/>
              </a:ext>
            </a:extLst>
          </p:cNvPr>
          <p:cNvSpPr txBox="1"/>
          <p:nvPr/>
        </p:nvSpPr>
        <p:spPr>
          <a:xfrm>
            <a:off x="3539410" y="5115445"/>
            <a:ext cx="16284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mins. Of the 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FBF1B63-900D-42A6-954D-0F4FE30D5553}"/>
              </a:ext>
            </a:extLst>
          </p:cNvPr>
          <p:cNvSpPr txBox="1"/>
          <p:nvPr/>
        </p:nvSpPr>
        <p:spPr>
          <a:xfrm>
            <a:off x="6062873" y="2018323"/>
            <a:ext cx="1680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Refine product backlog first thing each morning.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9A9C3D-0A15-4091-A155-35FDE72271B9}"/>
              </a:ext>
            </a:extLst>
          </p:cNvPr>
          <p:cNvSpPr txBox="1"/>
          <p:nvPr/>
        </p:nvSpPr>
        <p:spPr>
          <a:xfrm>
            <a:off x="6153160" y="3443457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Daily scrum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459AC67-33C8-4509-A4B9-FAF5E81AB975}"/>
              </a:ext>
            </a:extLst>
          </p:cNvPr>
          <p:cNvCxnSpPr/>
          <p:nvPr/>
        </p:nvCxnSpPr>
        <p:spPr>
          <a:xfrm>
            <a:off x="6153160" y="2556588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9E063A1-BE9D-4D2D-A48F-09FE6673C623}"/>
              </a:ext>
            </a:extLst>
          </p:cNvPr>
          <p:cNvCxnSpPr/>
          <p:nvPr/>
        </p:nvCxnSpPr>
        <p:spPr>
          <a:xfrm>
            <a:off x="6153159" y="3326454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900954C-EA87-4CC7-922D-B2628C6DD926}"/>
              </a:ext>
            </a:extLst>
          </p:cNvPr>
          <p:cNvCxnSpPr/>
          <p:nvPr/>
        </p:nvCxnSpPr>
        <p:spPr>
          <a:xfrm>
            <a:off x="6153158" y="3867629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8" name="Group 18">
            <a:extLst>
              <a:ext uri="{FF2B5EF4-FFF2-40B4-BE49-F238E27FC236}">
                <a16:creationId xmlns:a16="http://schemas.microsoft.com/office/drawing/2014/main" id="{D1A51C45-42A3-4316-95DA-C52DB13742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046296"/>
            <a:ext cx="292608" cy="292608"/>
            <a:chOff x="2421" y="527"/>
            <a:chExt cx="391" cy="259"/>
          </a:xfrm>
          <a:solidFill>
            <a:schemeClr val="tx2"/>
          </a:solidFill>
        </p:grpSpPr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36B89F7-5E2F-4CF3-AE6C-92942053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" y="527"/>
              <a:ext cx="227" cy="122"/>
            </a:xfrm>
            <a:custGeom>
              <a:avLst/>
              <a:gdLst>
                <a:gd name="T0" fmla="*/ 7 w 154"/>
                <a:gd name="T1" fmla="*/ 82 h 82"/>
                <a:gd name="T2" fmla="*/ 2 w 154"/>
                <a:gd name="T3" fmla="*/ 79 h 82"/>
                <a:gd name="T4" fmla="*/ 4 w 154"/>
                <a:gd name="T5" fmla="*/ 70 h 82"/>
                <a:gd name="T6" fmla="*/ 119 w 154"/>
                <a:gd name="T7" fmla="*/ 4 h 82"/>
                <a:gd name="T8" fmla="*/ 138 w 154"/>
                <a:gd name="T9" fmla="*/ 2 h 82"/>
                <a:gd name="T10" fmla="*/ 152 w 154"/>
                <a:gd name="T11" fmla="*/ 13 h 82"/>
                <a:gd name="T12" fmla="*/ 150 w 154"/>
                <a:gd name="T13" fmla="*/ 21 h 82"/>
                <a:gd name="T14" fmla="*/ 142 w 154"/>
                <a:gd name="T15" fmla="*/ 19 h 82"/>
                <a:gd name="T16" fmla="*/ 134 w 154"/>
                <a:gd name="T17" fmla="*/ 14 h 82"/>
                <a:gd name="T18" fmla="*/ 125 w 154"/>
                <a:gd name="T19" fmla="*/ 15 h 82"/>
                <a:gd name="T20" fmla="*/ 10 w 154"/>
                <a:gd name="T21" fmla="*/ 81 h 82"/>
                <a:gd name="T22" fmla="*/ 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7" y="82"/>
                  </a:moveTo>
                  <a:cubicBezTo>
                    <a:pt x="5" y="82"/>
                    <a:pt x="3" y="81"/>
                    <a:pt x="2" y="79"/>
                  </a:cubicBezTo>
                  <a:cubicBezTo>
                    <a:pt x="0" y="76"/>
                    <a:pt x="1" y="72"/>
                    <a:pt x="4" y="7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1"/>
                    <a:pt x="131" y="0"/>
                    <a:pt x="138" y="2"/>
                  </a:cubicBezTo>
                  <a:cubicBezTo>
                    <a:pt x="144" y="4"/>
                    <a:pt x="149" y="8"/>
                    <a:pt x="152" y="13"/>
                  </a:cubicBezTo>
                  <a:cubicBezTo>
                    <a:pt x="154" y="16"/>
                    <a:pt x="153" y="20"/>
                    <a:pt x="150" y="21"/>
                  </a:cubicBezTo>
                  <a:cubicBezTo>
                    <a:pt x="147" y="23"/>
                    <a:pt x="143" y="22"/>
                    <a:pt x="142" y="19"/>
                  </a:cubicBezTo>
                  <a:cubicBezTo>
                    <a:pt x="140" y="16"/>
                    <a:pt x="138" y="14"/>
                    <a:pt x="134" y="14"/>
                  </a:cubicBezTo>
                  <a:cubicBezTo>
                    <a:pt x="131" y="13"/>
                    <a:pt x="128" y="13"/>
                    <a:pt x="125" y="15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1"/>
                    <a:pt x="8" y="82"/>
                    <a:pt x="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4D23524-999D-42A1-863F-34C68DA8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527"/>
              <a:ext cx="228" cy="122"/>
            </a:xfrm>
            <a:custGeom>
              <a:avLst/>
              <a:gdLst>
                <a:gd name="T0" fmla="*/ 147 w 154"/>
                <a:gd name="T1" fmla="*/ 82 h 82"/>
                <a:gd name="T2" fmla="*/ 144 w 154"/>
                <a:gd name="T3" fmla="*/ 81 h 82"/>
                <a:gd name="T4" fmla="*/ 29 w 154"/>
                <a:gd name="T5" fmla="*/ 15 h 82"/>
                <a:gd name="T6" fmla="*/ 20 w 154"/>
                <a:gd name="T7" fmla="*/ 14 h 82"/>
                <a:gd name="T8" fmla="*/ 12 w 154"/>
                <a:gd name="T9" fmla="*/ 19 h 82"/>
                <a:gd name="T10" fmla="*/ 4 w 154"/>
                <a:gd name="T11" fmla="*/ 21 h 82"/>
                <a:gd name="T12" fmla="*/ 2 w 154"/>
                <a:gd name="T13" fmla="*/ 13 h 82"/>
                <a:gd name="T14" fmla="*/ 17 w 154"/>
                <a:gd name="T15" fmla="*/ 2 h 82"/>
                <a:gd name="T16" fmla="*/ 35 w 154"/>
                <a:gd name="T17" fmla="*/ 4 h 82"/>
                <a:gd name="T18" fmla="*/ 150 w 154"/>
                <a:gd name="T19" fmla="*/ 70 h 82"/>
                <a:gd name="T20" fmla="*/ 152 w 154"/>
                <a:gd name="T21" fmla="*/ 79 h 82"/>
                <a:gd name="T22" fmla="*/ 147 w 154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82">
                  <a:moveTo>
                    <a:pt x="147" y="82"/>
                  </a:moveTo>
                  <a:cubicBezTo>
                    <a:pt x="146" y="82"/>
                    <a:pt x="145" y="81"/>
                    <a:pt x="144" y="8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6" y="13"/>
                    <a:pt x="23" y="13"/>
                    <a:pt x="20" y="14"/>
                  </a:cubicBezTo>
                  <a:cubicBezTo>
                    <a:pt x="17" y="14"/>
                    <a:pt x="14" y="16"/>
                    <a:pt x="12" y="19"/>
                  </a:cubicBezTo>
                  <a:cubicBezTo>
                    <a:pt x="11" y="22"/>
                    <a:pt x="7" y="23"/>
                    <a:pt x="4" y="21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5" y="8"/>
                    <a:pt x="10" y="4"/>
                    <a:pt x="17" y="2"/>
                  </a:cubicBezTo>
                  <a:cubicBezTo>
                    <a:pt x="23" y="0"/>
                    <a:pt x="29" y="1"/>
                    <a:pt x="35" y="4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3" y="72"/>
                    <a:pt x="154" y="76"/>
                    <a:pt x="152" y="79"/>
                  </a:cubicBezTo>
                  <a:cubicBezTo>
                    <a:pt x="151" y="81"/>
                    <a:pt x="149" y="82"/>
                    <a:pt x="147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E2D83434-D1AF-4CB1-BE35-DD4087CDF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9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BDDB05DB-54ED-4AB9-ACD8-550CFAA2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4" y="626"/>
              <a:ext cx="160" cy="160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3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3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0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0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8FE514B5-17AB-48E8-9691-8004BC388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" y="671"/>
              <a:ext cx="71" cy="35"/>
            </a:xfrm>
            <a:custGeom>
              <a:avLst/>
              <a:gdLst>
                <a:gd name="T0" fmla="*/ 48 w 48"/>
                <a:gd name="T1" fmla="*/ 24 h 24"/>
                <a:gd name="T2" fmla="*/ 36 w 48"/>
                <a:gd name="T3" fmla="*/ 24 h 24"/>
                <a:gd name="T4" fmla="*/ 24 w 48"/>
                <a:gd name="T5" fmla="*/ 12 h 24"/>
                <a:gd name="T6" fmla="*/ 12 w 48"/>
                <a:gd name="T7" fmla="*/ 24 h 24"/>
                <a:gd name="T8" fmla="*/ 0 w 48"/>
                <a:gd name="T9" fmla="*/ 24 h 24"/>
                <a:gd name="T10" fmla="*/ 24 w 48"/>
                <a:gd name="T11" fmla="*/ 0 h 24"/>
                <a:gd name="T12" fmla="*/ 48 w 4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48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7" y="12"/>
                    <a:pt x="12" y="17"/>
                    <a:pt x="1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1F07506B-372D-4CCA-9229-A6F2F5F6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C97131A9-4794-4021-A1B9-97ABA880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700"/>
              <a:ext cx="36" cy="18"/>
            </a:xfrm>
            <a:custGeom>
              <a:avLst/>
              <a:gdLst>
                <a:gd name="T0" fmla="*/ 18 w 24"/>
                <a:gd name="T1" fmla="*/ 12 h 12"/>
                <a:gd name="T2" fmla="*/ 6 w 24"/>
                <a:gd name="T3" fmla="*/ 12 h 12"/>
                <a:gd name="T4" fmla="*/ 0 w 24"/>
                <a:gd name="T5" fmla="*/ 6 h 12"/>
                <a:gd name="T6" fmla="*/ 6 w 24"/>
                <a:gd name="T7" fmla="*/ 0 h 12"/>
                <a:gd name="T8" fmla="*/ 18 w 24"/>
                <a:gd name="T9" fmla="*/ 0 h 12"/>
                <a:gd name="T10" fmla="*/ 24 w 24"/>
                <a:gd name="T11" fmla="*/ 6 h 12"/>
                <a:gd name="T12" fmla="*/ 18 w 24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16" name="Group 92">
            <a:extLst>
              <a:ext uri="{FF2B5EF4-FFF2-40B4-BE49-F238E27FC236}">
                <a16:creationId xmlns:a16="http://schemas.microsoft.com/office/drawing/2014/main" id="{79D2F53A-768F-42E9-A655-701BB691A9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471" y="4615914"/>
            <a:ext cx="292608" cy="292608"/>
            <a:chOff x="6546" y="1719"/>
            <a:chExt cx="426" cy="426"/>
          </a:xfrm>
          <a:solidFill>
            <a:schemeClr val="tx2"/>
          </a:solidFill>
        </p:grpSpPr>
        <p:sp>
          <p:nvSpPr>
            <p:cNvPr id="117" name="Freeform 93">
              <a:extLst>
                <a:ext uri="{FF2B5EF4-FFF2-40B4-BE49-F238E27FC236}">
                  <a16:creationId xmlns:a16="http://schemas.microsoft.com/office/drawing/2014/main" id="{649840F2-A902-407B-AFA7-2C80AA5A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1861"/>
              <a:ext cx="196" cy="142"/>
            </a:xfrm>
            <a:custGeom>
              <a:avLst/>
              <a:gdLst>
                <a:gd name="T0" fmla="*/ 36 w 133"/>
                <a:gd name="T1" fmla="*/ 96 h 96"/>
                <a:gd name="T2" fmla="*/ 32 w 133"/>
                <a:gd name="T3" fmla="*/ 94 h 96"/>
                <a:gd name="T4" fmla="*/ 2 w 133"/>
                <a:gd name="T5" fmla="*/ 64 h 96"/>
                <a:gd name="T6" fmla="*/ 2 w 133"/>
                <a:gd name="T7" fmla="*/ 56 h 96"/>
                <a:gd name="T8" fmla="*/ 11 w 133"/>
                <a:gd name="T9" fmla="*/ 56 h 96"/>
                <a:gd name="T10" fmla="*/ 36 w 133"/>
                <a:gd name="T11" fmla="*/ 82 h 96"/>
                <a:gd name="T12" fmla="*/ 122 w 133"/>
                <a:gd name="T13" fmla="*/ 2 h 96"/>
                <a:gd name="T14" fmla="*/ 131 w 133"/>
                <a:gd name="T15" fmla="*/ 2 h 96"/>
                <a:gd name="T16" fmla="*/ 130 w 133"/>
                <a:gd name="T17" fmla="*/ 11 h 96"/>
                <a:gd name="T18" fmla="*/ 40 w 133"/>
                <a:gd name="T19" fmla="*/ 95 h 96"/>
                <a:gd name="T20" fmla="*/ 36 w 133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96">
                  <a:moveTo>
                    <a:pt x="36" y="96"/>
                  </a:moveTo>
                  <a:cubicBezTo>
                    <a:pt x="35" y="96"/>
                    <a:pt x="33" y="96"/>
                    <a:pt x="32" y="9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8" y="54"/>
                    <a:pt x="11" y="56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5" y="0"/>
                    <a:pt x="128" y="0"/>
                    <a:pt x="131" y="2"/>
                  </a:cubicBezTo>
                  <a:cubicBezTo>
                    <a:pt x="133" y="5"/>
                    <a:pt x="133" y="8"/>
                    <a:pt x="130" y="11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6"/>
                    <a:pt x="38" y="96"/>
                    <a:pt x="3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18" name="Freeform 94">
              <a:extLst>
                <a:ext uri="{FF2B5EF4-FFF2-40B4-BE49-F238E27FC236}">
                  <a16:creationId xmlns:a16="http://schemas.microsoft.com/office/drawing/2014/main" id="{7CE2792E-C1DD-41C3-8814-F995153ED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" y="1719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224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217" y="276"/>
                    <a:pt x="276" y="217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F5F859-16F2-4038-91C7-D84FDD23F4DB}"/>
              </a:ext>
            </a:extLst>
          </p:cNvPr>
          <p:cNvCxnSpPr/>
          <p:nvPr/>
        </p:nvCxnSpPr>
        <p:spPr>
          <a:xfrm>
            <a:off x="1175657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F52CBB2-B117-4CB2-B2B4-834C43D5753C}"/>
              </a:ext>
            </a:extLst>
          </p:cNvPr>
          <p:cNvCxnSpPr/>
          <p:nvPr/>
        </p:nvCxnSpPr>
        <p:spPr>
          <a:xfrm>
            <a:off x="1187215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632CE04-B6A8-4155-86A8-8F769B459ADA}"/>
              </a:ext>
            </a:extLst>
          </p:cNvPr>
          <p:cNvCxnSpPr>
            <a:cxnSpLocks/>
          </p:cNvCxnSpPr>
          <p:nvPr/>
        </p:nvCxnSpPr>
        <p:spPr>
          <a:xfrm>
            <a:off x="3539410" y="4495890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02D9AE-42C2-4A64-98AB-9511F2DA4D5B}"/>
              </a:ext>
            </a:extLst>
          </p:cNvPr>
          <p:cNvCxnSpPr>
            <a:cxnSpLocks/>
          </p:cNvCxnSpPr>
          <p:nvPr/>
        </p:nvCxnSpPr>
        <p:spPr>
          <a:xfrm>
            <a:off x="3539409" y="5037066"/>
            <a:ext cx="184435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666A245-9888-4DD4-88EB-24EDA7DB57C4}"/>
              </a:ext>
            </a:extLst>
          </p:cNvPr>
          <p:cNvCxnSpPr/>
          <p:nvPr/>
        </p:nvCxnSpPr>
        <p:spPr>
          <a:xfrm>
            <a:off x="6153158" y="4495890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00918F7-040D-4B28-91D4-B6D260B4E71E}"/>
              </a:ext>
            </a:extLst>
          </p:cNvPr>
          <p:cNvCxnSpPr/>
          <p:nvPr/>
        </p:nvCxnSpPr>
        <p:spPr>
          <a:xfrm>
            <a:off x="6153157" y="5037066"/>
            <a:ext cx="13902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52E1F8B-0946-4C05-B688-912DA52E874D}"/>
              </a:ext>
            </a:extLst>
          </p:cNvPr>
          <p:cNvSpPr txBox="1"/>
          <p:nvPr/>
        </p:nvSpPr>
        <p:spPr>
          <a:xfrm>
            <a:off x="6040811" y="5111329"/>
            <a:ext cx="16149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This takes about the first 15-30 mins of the day and the last hour of the day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A22ED5-514B-42FB-A002-682B33F0E0DF}"/>
              </a:ext>
            </a:extLst>
          </p:cNvPr>
          <p:cNvSpPr txBox="1"/>
          <p:nvPr/>
        </p:nvSpPr>
        <p:spPr>
          <a:xfrm>
            <a:off x="6128698" y="4061016"/>
            <a:ext cx="10473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Review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E68520-4ADB-4C3B-9A3C-BAF5F5866A4F}"/>
              </a:ext>
            </a:extLst>
          </p:cNvPr>
          <p:cNvSpPr txBox="1"/>
          <p:nvPr/>
        </p:nvSpPr>
        <p:spPr>
          <a:xfrm>
            <a:off x="6153156" y="4615914"/>
            <a:ext cx="13902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Sprint Retrospective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2A9869E-C209-4376-8E1A-55DDA5F95D9E}"/>
              </a:ext>
            </a:extLst>
          </p:cNvPr>
          <p:cNvSpPr/>
          <p:nvPr/>
        </p:nvSpPr>
        <p:spPr>
          <a:xfrm>
            <a:off x="1187215" y="690465"/>
            <a:ext cx="6468539" cy="3197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109343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C51A27-C869-4324-B970-E2136C1805DD}"/>
              </a:ext>
            </a:extLst>
          </p:cNvPr>
          <p:cNvCxnSpPr>
            <a:cxnSpLocks/>
          </p:cNvCxnSpPr>
          <p:nvPr/>
        </p:nvCxnSpPr>
        <p:spPr>
          <a:xfrm>
            <a:off x="2957384" y="5053507"/>
            <a:ext cx="606304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EE082-EB21-435E-9EDB-FB181489C31A}"/>
              </a:ext>
            </a:extLst>
          </p:cNvPr>
          <p:cNvCxnSpPr>
            <a:cxnSpLocks/>
          </p:cNvCxnSpPr>
          <p:nvPr/>
        </p:nvCxnSpPr>
        <p:spPr>
          <a:xfrm flipV="1">
            <a:off x="3290776" y="1235676"/>
            <a:ext cx="0" cy="39459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705BEB-C417-4EC8-950E-1D5983608D52}"/>
              </a:ext>
            </a:extLst>
          </p:cNvPr>
          <p:cNvSpPr txBox="1"/>
          <p:nvPr/>
        </p:nvSpPr>
        <p:spPr>
          <a:xfrm>
            <a:off x="3290776" y="100776"/>
            <a:ext cx="3352800" cy="371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Why How </a:t>
            </a:r>
            <a:r>
              <a:rPr lang="en-US" b="1" dirty="0"/>
              <a:t>Ladder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D0895-CB6E-4E5F-9C6F-213507FFC01B}"/>
              </a:ext>
            </a:extLst>
          </p:cNvPr>
          <p:cNvSpPr/>
          <p:nvPr/>
        </p:nvSpPr>
        <p:spPr>
          <a:xfrm>
            <a:off x="3904734" y="6085269"/>
            <a:ext cx="197708" cy="200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9576FC3C-F4EA-43BA-B0F8-099BDBDAC768}"/>
              </a:ext>
            </a:extLst>
          </p:cNvPr>
          <p:cNvSpPr/>
          <p:nvPr/>
        </p:nvSpPr>
        <p:spPr>
          <a:xfrm>
            <a:off x="3484608" y="3599935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my cat need her food in the center of the bowl?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D516938D-8ED8-46FF-8836-71E5D148E092}"/>
              </a:ext>
            </a:extLst>
          </p:cNvPr>
          <p:cNvSpPr/>
          <p:nvPr/>
        </p:nvSpPr>
        <p:spPr>
          <a:xfrm>
            <a:off x="4724403" y="2707997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 my cat’s whiskers hurt</a:t>
            </a:r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BFEBAE0B-5AD1-4781-8D14-A3C76F06BD09}"/>
              </a:ext>
            </a:extLst>
          </p:cNvPr>
          <p:cNvSpPr/>
          <p:nvPr/>
        </p:nvSpPr>
        <p:spPr>
          <a:xfrm>
            <a:off x="5993027" y="1918539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Why does the cat need to eat?</a:t>
            </a:r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324E7DCF-4DF8-4AC8-9295-2A3FBC9995C7}"/>
              </a:ext>
            </a:extLst>
          </p:cNvPr>
          <p:cNvSpPr/>
          <p:nvPr/>
        </p:nvSpPr>
        <p:spPr>
          <a:xfrm>
            <a:off x="7315203" y="1186661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needs nutrition to live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2BF24E5-D1B7-4CD5-82CD-E272215DE70F}"/>
              </a:ext>
            </a:extLst>
          </p:cNvPr>
          <p:cNvCxnSpPr>
            <a:stCxn id="17" idx="3"/>
            <a:endCxn id="18" idx="3"/>
          </p:cNvCxnSpPr>
          <p:nvPr/>
        </p:nvCxnSpPr>
        <p:spPr>
          <a:xfrm rot="5400000" flipH="1" flipV="1">
            <a:off x="4177517" y="2534069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90106D5-C7B9-4EE4-A7D6-0CC5D4894CE3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 rot="5400000" flipH="1" flipV="1">
            <a:off x="5482967" y="1678956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0F38260-A995-4581-A50B-1912CE523308}"/>
              </a:ext>
            </a:extLst>
          </p:cNvPr>
          <p:cNvCxnSpPr>
            <a:stCxn id="20" idx="3"/>
            <a:endCxn id="21" idx="3"/>
          </p:cNvCxnSpPr>
          <p:nvPr/>
        </p:nvCxnSpPr>
        <p:spPr>
          <a:xfrm rot="5400000" flipH="1" flipV="1">
            <a:off x="6807157" y="891512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829AA90-305B-4CD3-9FE6-C70E7A3D5DB4}"/>
              </a:ext>
            </a:extLst>
          </p:cNvPr>
          <p:cNvCxnSpPr>
            <a:stCxn id="21" idx="1"/>
            <a:endCxn id="20" idx="1"/>
          </p:cNvCxnSpPr>
          <p:nvPr/>
        </p:nvCxnSpPr>
        <p:spPr>
          <a:xfrm rot="5400000">
            <a:off x="6807157" y="1509344"/>
            <a:ext cx="731878" cy="1322176"/>
          </a:xfrm>
          <a:prstGeom prst="curvedConnector3">
            <a:avLst>
              <a:gd name="adj1" fmla="val 1312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6B72A28-CEFF-4088-B343-ED514B7A14C0}"/>
              </a:ext>
            </a:extLst>
          </p:cNvPr>
          <p:cNvCxnSpPr>
            <a:stCxn id="20" idx="1"/>
            <a:endCxn id="18" idx="1"/>
          </p:cNvCxnSpPr>
          <p:nvPr/>
        </p:nvCxnSpPr>
        <p:spPr>
          <a:xfrm rot="5400000">
            <a:off x="5482967" y="2296788"/>
            <a:ext cx="789458" cy="1268624"/>
          </a:xfrm>
          <a:prstGeom prst="curvedConnector3">
            <a:avLst>
              <a:gd name="adj1" fmla="val 12895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117252A-CE06-44BF-A550-56ECB9CDAD89}"/>
              </a:ext>
            </a:extLst>
          </p:cNvPr>
          <p:cNvCxnSpPr>
            <a:stCxn id="18" idx="1"/>
            <a:endCxn id="17" idx="1"/>
          </p:cNvCxnSpPr>
          <p:nvPr/>
        </p:nvCxnSpPr>
        <p:spPr>
          <a:xfrm rot="5400000">
            <a:off x="4177518" y="3151901"/>
            <a:ext cx="891938" cy="1239795"/>
          </a:xfrm>
          <a:prstGeom prst="curvedConnector3">
            <a:avLst>
              <a:gd name="adj1" fmla="val 12563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F80460-F3DD-46A3-AC75-1CFD44DD00D9}"/>
              </a:ext>
            </a:extLst>
          </p:cNvPr>
          <p:cNvCxnSpPr>
            <a:cxnSpLocks/>
            <a:stCxn id="56" idx="3"/>
            <a:endCxn id="17" idx="1"/>
          </p:cNvCxnSpPr>
          <p:nvPr/>
        </p:nvCxnSpPr>
        <p:spPr>
          <a:xfrm flipV="1">
            <a:off x="4003588" y="4217767"/>
            <a:ext cx="1" cy="100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7C51813-384E-4A41-891B-4405EE7ABB26}"/>
              </a:ext>
            </a:extLst>
          </p:cNvPr>
          <p:cNvSpPr/>
          <p:nvPr/>
        </p:nvSpPr>
        <p:spPr>
          <a:xfrm>
            <a:off x="3577157" y="179268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it hurts her whiskers when eating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F10943-8578-4BBB-89FE-40E6D36405DF}"/>
              </a:ext>
            </a:extLst>
          </p:cNvPr>
          <p:cNvSpPr/>
          <p:nvPr/>
        </p:nvSpPr>
        <p:spPr>
          <a:xfrm>
            <a:off x="4788241" y="1013117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they touch the side of the bowl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6BEE56-0732-4D64-B18E-868D814173E1}"/>
              </a:ext>
            </a:extLst>
          </p:cNvPr>
          <p:cNvSpPr/>
          <p:nvPr/>
        </p:nvSpPr>
        <p:spPr>
          <a:xfrm>
            <a:off x="6003374" y="241320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Because she needs nutrition to live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43C5B6-A7D7-401C-BF96-42C3E7911D16}"/>
              </a:ext>
            </a:extLst>
          </p:cNvPr>
          <p:cNvSpPr/>
          <p:nvPr/>
        </p:nvSpPr>
        <p:spPr>
          <a:xfrm>
            <a:off x="7325544" y="2857002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 eats her food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427B7C-2440-4B5A-8DD3-B1721CDA03E7}"/>
              </a:ext>
            </a:extLst>
          </p:cNvPr>
          <p:cNvSpPr/>
          <p:nvPr/>
        </p:nvSpPr>
        <p:spPr>
          <a:xfrm>
            <a:off x="6369904" y="3644536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They touch the side of the bowl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CD9E83-51EB-407B-B30A-9EFDD878DC6A}"/>
              </a:ext>
            </a:extLst>
          </p:cNvPr>
          <p:cNvSpPr/>
          <p:nvPr/>
        </p:nvSpPr>
        <p:spPr>
          <a:xfrm>
            <a:off x="5189838" y="4389394"/>
            <a:ext cx="1322170" cy="5751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Give her a bowl that keeps the food in the center of the bowl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599BDA14-3461-46E4-A99B-2D1EFF1BE87A}"/>
              </a:ext>
            </a:extLst>
          </p:cNvPr>
          <p:cNvSpPr/>
          <p:nvPr/>
        </p:nvSpPr>
        <p:spPr>
          <a:xfrm>
            <a:off x="3484607" y="5220128"/>
            <a:ext cx="1037962" cy="617832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My cat needs a bowl that keeps her food in the center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3F5058-AD5E-47DF-A25B-A58FBEC48902}"/>
              </a:ext>
            </a:extLst>
          </p:cNvPr>
          <p:cNvCxnSpPr>
            <a:stCxn id="16" idx="0"/>
            <a:endCxn id="56" idx="1"/>
          </p:cNvCxnSpPr>
          <p:nvPr/>
        </p:nvCxnSpPr>
        <p:spPr>
          <a:xfrm flipV="1">
            <a:off x="4003588" y="5837960"/>
            <a:ext cx="0" cy="24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0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06B6B7-651A-446F-987B-BDACFB69A98A}"/>
              </a:ext>
            </a:extLst>
          </p:cNvPr>
          <p:cNvSpPr/>
          <p:nvPr/>
        </p:nvSpPr>
        <p:spPr>
          <a:xfrm>
            <a:off x="5762367" y="1242883"/>
            <a:ext cx="2405448" cy="52897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CD83D-F433-4827-9BC4-4C71FBCE326B}"/>
              </a:ext>
            </a:extLst>
          </p:cNvPr>
          <p:cNvSpPr/>
          <p:nvPr/>
        </p:nvSpPr>
        <p:spPr>
          <a:xfrm>
            <a:off x="3303373" y="1242883"/>
            <a:ext cx="2405448" cy="52897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D6211-33B0-4B23-8949-6DC5DDE4CD76}"/>
              </a:ext>
            </a:extLst>
          </p:cNvPr>
          <p:cNvSpPr/>
          <p:nvPr/>
        </p:nvSpPr>
        <p:spPr>
          <a:xfrm>
            <a:off x="873211" y="1242883"/>
            <a:ext cx="2405448" cy="52897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CC0B089D-6AA2-4442-9D6F-C1A04C55840F}"/>
              </a:ext>
            </a:extLst>
          </p:cNvPr>
          <p:cNvSpPr/>
          <p:nvPr/>
        </p:nvSpPr>
        <p:spPr>
          <a:xfrm>
            <a:off x="980303" y="1392201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596D0FAC-32A3-48FA-B725-42E35593E22E}"/>
              </a:ext>
            </a:extLst>
          </p:cNvPr>
          <p:cNvSpPr/>
          <p:nvPr/>
        </p:nvSpPr>
        <p:spPr>
          <a:xfrm>
            <a:off x="3356919" y="1396320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B1422EA-63A0-40FF-BFC1-3620F95AC87B}"/>
              </a:ext>
            </a:extLst>
          </p:cNvPr>
          <p:cNvSpPr/>
          <p:nvPr/>
        </p:nvSpPr>
        <p:spPr>
          <a:xfrm>
            <a:off x="5832389" y="1392198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C8BBE0-763E-4C9F-9A2B-16560BE5C3DF}"/>
              </a:ext>
            </a:extLst>
          </p:cNvPr>
          <p:cNvSpPr/>
          <p:nvPr/>
        </p:nvSpPr>
        <p:spPr>
          <a:xfrm>
            <a:off x="8204885" y="1242883"/>
            <a:ext cx="2405448" cy="5289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6F8D48B-7E4D-4816-8CFE-0FD4EBC55C27}"/>
              </a:ext>
            </a:extLst>
          </p:cNvPr>
          <p:cNvSpPr/>
          <p:nvPr/>
        </p:nvSpPr>
        <p:spPr>
          <a:xfrm>
            <a:off x="8295501" y="1392197"/>
            <a:ext cx="2224216" cy="370703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6D866D-D5AF-4D84-A74E-FB3305AA343C}"/>
              </a:ext>
            </a:extLst>
          </p:cNvPr>
          <p:cNvGrpSpPr/>
          <p:nvPr/>
        </p:nvGrpSpPr>
        <p:grpSpPr>
          <a:xfrm>
            <a:off x="873211" y="126148"/>
            <a:ext cx="1029730" cy="1015313"/>
            <a:chOff x="5581135" y="2413687"/>
            <a:chExt cx="1029730" cy="101531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AF0E44-18F1-4043-BF9A-C22B42636172}"/>
                </a:ext>
              </a:extLst>
            </p:cNvPr>
            <p:cNvSpPr/>
            <p:nvPr/>
          </p:nvSpPr>
          <p:spPr>
            <a:xfrm>
              <a:off x="5581135" y="2413687"/>
              <a:ext cx="1029730" cy="101531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25">
              <a:extLst>
                <a:ext uri="{FF2B5EF4-FFF2-40B4-BE49-F238E27FC236}">
                  <a16:creationId xmlns:a16="http://schemas.microsoft.com/office/drawing/2014/main" id="{CB924F33-658C-4D16-AD55-B2EC0A737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7079" y="2653006"/>
              <a:ext cx="549124" cy="536674"/>
            </a:xfrm>
            <a:custGeom>
              <a:avLst/>
              <a:gdLst>
                <a:gd name="T0" fmla="*/ 282 w 288"/>
                <a:gd name="T1" fmla="*/ 288 h 288"/>
                <a:gd name="T2" fmla="*/ 6 w 288"/>
                <a:gd name="T3" fmla="*/ 288 h 288"/>
                <a:gd name="T4" fmla="*/ 0 w 288"/>
                <a:gd name="T5" fmla="*/ 282 h 288"/>
                <a:gd name="T6" fmla="*/ 12 w 288"/>
                <a:gd name="T7" fmla="*/ 231 h 288"/>
                <a:gd name="T8" fmla="*/ 93 w 288"/>
                <a:gd name="T9" fmla="*/ 187 h 288"/>
                <a:gd name="T10" fmla="*/ 108 w 288"/>
                <a:gd name="T11" fmla="*/ 181 h 288"/>
                <a:gd name="T12" fmla="*/ 108 w 288"/>
                <a:gd name="T13" fmla="*/ 152 h 288"/>
                <a:gd name="T14" fmla="*/ 90 w 288"/>
                <a:gd name="T15" fmla="*/ 117 h 288"/>
                <a:gd name="T16" fmla="*/ 84 w 288"/>
                <a:gd name="T17" fmla="*/ 106 h 288"/>
                <a:gd name="T18" fmla="*/ 89 w 288"/>
                <a:gd name="T19" fmla="*/ 81 h 288"/>
                <a:gd name="T20" fmla="*/ 88 w 288"/>
                <a:gd name="T21" fmla="*/ 79 h 288"/>
                <a:gd name="T22" fmla="*/ 87 w 288"/>
                <a:gd name="T23" fmla="*/ 26 h 288"/>
                <a:gd name="T24" fmla="*/ 104 w 288"/>
                <a:gd name="T25" fmla="*/ 18 h 288"/>
                <a:gd name="T26" fmla="*/ 155 w 288"/>
                <a:gd name="T27" fmla="*/ 0 h 288"/>
                <a:gd name="T28" fmla="*/ 210 w 288"/>
                <a:gd name="T29" fmla="*/ 28 h 288"/>
                <a:gd name="T30" fmla="*/ 200 w 288"/>
                <a:gd name="T31" fmla="*/ 78 h 288"/>
                <a:gd name="T32" fmla="*/ 199 w 288"/>
                <a:gd name="T33" fmla="*/ 81 h 288"/>
                <a:gd name="T34" fmla="*/ 204 w 288"/>
                <a:gd name="T35" fmla="*/ 106 h 288"/>
                <a:gd name="T36" fmla="*/ 198 w 288"/>
                <a:gd name="T37" fmla="*/ 117 h 288"/>
                <a:gd name="T38" fmla="*/ 180 w 288"/>
                <a:gd name="T39" fmla="*/ 152 h 288"/>
                <a:gd name="T40" fmla="*/ 180 w 288"/>
                <a:gd name="T41" fmla="*/ 181 h 288"/>
                <a:gd name="T42" fmla="*/ 194 w 288"/>
                <a:gd name="T43" fmla="*/ 187 h 288"/>
                <a:gd name="T44" fmla="*/ 275 w 288"/>
                <a:gd name="T45" fmla="*/ 231 h 288"/>
                <a:gd name="T46" fmla="*/ 288 w 288"/>
                <a:gd name="T47" fmla="*/ 282 h 288"/>
                <a:gd name="T48" fmla="*/ 282 w 288"/>
                <a:gd name="T49" fmla="*/ 288 h 288"/>
                <a:gd name="T50" fmla="*/ 12 w 288"/>
                <a:gd name="T51" fmla="*/ 276 h 288"/>
                <a:gd name="T52" fmla="*/ 275 w 288"/>
                <a:gd name="T53" fmla="*/ 276 h 288"/>
                <a:gd name="T54" fmla="*/ 264 w 288"/>
                <a:gd name="T55" fmla="*/ 236 h 288"/>
                <a:gd name="T56" fmla="*/ 190 w 288"/>
                <a:gd name="T57" fmla="*/ 198 h 288"/>
                <a:gd name="T58" fmla="*/ 172 w 288"/>
                <a:gd name="T59" fmla="*/ 191 h 288"/>
                <a:gd name="T60" fmla="*/ 168 w 288"/>
                <a:gd name="T61" fmla="*/ 185 h 288"/>
                <a:gd name="T62" fmla="*/ 168 w 288"/>
                <a:gd name="T63" fmla="*/ 149 h 288"/>
                <a:gd name="T64" fmla="*/ 170 w 288"/>
                <a:gd name="T65" fmla="*/ 144 h 288"/>
                <a:gd name="T66" fmla="*/ 186 w 288"/>
                <a:gd name="T67" fmla="*/ 113 h 288"/>
                <a:gd name="T68" fmla="*/ 190 w 288"/>
                <a:gd name="T69" fmla="*/ 108 h 288"/>
                <a:gd name="T70" fmla="*/ 192 w 288"/>
                <a:gd name="T71" fmla="*/ 95 h 288"/>
                <a:gd name="T72" fmla="*/ 189 w 288"/>
                <a:gd name="T73" fmla="*/ 89 h 288"/>
                <a:gd name="T74" fmla="*/ 186 w 288"/>
                <a:gd name="T75" fmla="*/ 83 h 288"/>
                <a:gd name="T76" fmla="*/ 189 w 288"/>
                <a:gd name="T77" fmla="*/ 74 h 288"/>
                <a:gd name="T78" fmla="*/ 198 w 288"/>
                <a:gd name="T79" fmla="*/ 31 h 288"/>
                <a:gd name="T80" fmla="*/ 154 w 288"/>
                <a:gd name="T81" fmla="*/ 12 h 288"/>
                <a:gd name="T82" fmla="*/ 113 w 288"/>
                <a:gd name="T83" fmla="*/ 25 h 288"/>
                <a:gd name="T84" fmla="*/ 108 w 288"/>
                <a:gd name="T85" fmla="*/ 29 h 288"/>
                <a:gd name="T86" fmla="*/ 97 w 288"/>
                <a:gd name="T87" fmla="*/ 34 h 288"/>
                <a:gd name="T88" fmla="*/ 100 w 288"/>
                <a:gd name="T89" fmla="*/ 75 h 288"/>
                <a:gd name="T90" fmla="*/ 102 w 288"/>
                <a:gd name="T91" fmla="*/ 83 h 288"/>
                <a:gd name="T92" fmla="*/ 98 w 288"/>
                <a:gd name="T93" fmla="*/ 89 h 288"/>
                <a:gd name="T94" fmla="*/ 95 w 288"/>
                <a:gd name="T95" fmla="*/ 95 h 288"/>
                <a:gd name="T96" fmla="*/ 97 w 288"/>
                <a:gd name="T97" fmla="*/ 108 h 288"/>
                <a:gd name="T98" fmla="*/ 102 w 288"/>
                <a:gd name="T99" fmla="*/ 113 h 288"/>
                <a:gd name="T100" fmla="*/ 117 w 288"/>
                <a:gd name="T101" fmla="*/ 144 h 288"/>
                <a:gd name="T102" fmla="*/ 120 w 288"/>
                <a:gd name="T103" fmla="*/ 149 h 288"/>
                <a:gd name="T104" fmla="*/ 120 w 288"/>
                <a:gd name="T105" fmla="*/ 185 h 288"/>
                <a:gd name="T106" fmla="*/ 116 w 288"/>
                <a:gd name="T107" fmla="*/ 191 h 288"/>
                <a:gd name="T108" fmla="*/ 97 w 288"/>
                <a:gd name="T109" fmla="*/ 198 h 288"/>
                <a:gd name="T110" fmla="*/ 23 w 288"/>
                <a:gd name="T111" fmla="*/ 236 h 288"/>
                <a:gd name="T112" fmla="*/ 12 w 288"/>
                <a:gd name="T11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8" h="288">
                  <a:moveTo>
                    <a:pt x="282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2" y="288"/>
                    <a:pt x="0" y="285"/>
                    <a:pt x="0" y="282"/>
                  </a:cubicBezTo>
                  <a:cubicBezTo>
                    <a:pt x="0" y="281"/>
                    <a:pt x="0" y="256"/>
                    <a:pt x="12" y="231"/>
                  </a:cubicBezTo>
                  <a:cubicBezTo>
                    <a:pt x="21" y="213"/>
                    <a:pt x="51" y="202"/>
                    <a:pt x="93" y="187"/>
                  </a:cubicBezTo>
                  <a:cubicBezTo>
                    <a:pt x="98" y="185"/>
                    <a:pt x="103" y="183"/>
                    <a:pt x="108" y="181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2" y="148"/>
                    <a:pt x="91" y="136"/>
                    <a:pt x="90" y="117"/>
                  </a:cubicBezTo>
                  <a:cubicBezTo>
                    <a:pt x="87" y="115"/>
                    <a:pt x="85" y="111"/>
                    <a:pt x="84" y="106"/>
                  </a:cubicBezTo>
                  <a:cubicBezTo>
                    <a:pt x="82" y="97"/>
                    <a:pt x="83" y="87"/>
                    <a:pt x="89" y="81"/>
                  </a:cubicBezTo>
                  <a:cubicBezTo>
                    <a:pt x="89" y="80"/>
                    <a:pt x="88" y="80"/>
                    <a:pt x="88" y="79"/>
                  </a:cubicBezTo>
                  <a:cubicBezTo>
                    <a:pt x="84" y="65"/>
                    <a:pt x="77" y="40"/>
                    <a:pt x="87" y="26"/>
                  </a:cubicBezTo>
                  <a:cubicBezTo>
                    <a:pt x="91" y="21"/>
                    <a:pt x="96" y="18"/>
                    <a:pt x="104" y="18"/>
                  </a:cubicBezTo>
                  <a:cubicBezTo>
                    <a:pt x="111" y="4"/>
                    <a:pt x="135" y="0"/>
                    <a:pt x="155" y="0"/>
                  </a:cubicBezTo>
                  <a:cubicBezTo>
                    <a:pt x="178" y="1"/>
                    <a:pt x="206" y="8"/>
                    <a:pt x="210" y="28"/>
                  </a:cubicBezTo>
                  <a:cubicBezTo>
                    <a:pt x="213" y="45"/>
                    <a:pt x="204" y="67"/>
                    <a:pt x="200" y="78"/>
                  </a:cubicBezTo>
                  <a:cubicBezTo>
                    <a:pt x="199" y="79"/>
                    <a:pt x="199" y="80"/>
                    <a:pt x="199" y="81"/>
                  </a:cubicBezTo>
                  <a:cubicBezTo>
                    <a:pt x="205" y="87"/>
                    <a:pt x="206" y="97"/>
                    <a:pt x="204" y="106"/>
                  </a:cubicBezTo>
                  <a:cubicBezTo>
                    <a:pt x="202" y="111"/>
                    <a:pt x="200" y="115"/>
                    <a:pt x="198" y="117"/>
                  </a:cubicBezTo>
                  <a:cubicBezTo>
                    <a:pt x="196" y="136"/>
                    <a:pt x="185" y="148"/>
                    <a:pt x="180" y="152"/>
                  </a:cubicBezTo>
                  <a:cubicBezTo>
                    <a:pt x="180" y="181"/>
                    <a:pt x="180" y="181"/>
                    <a:pt x="180" y="181"/>
                  </a:cubicBezTo>
                  <a:cubicBezTo>
                    <a:pt x="185" y="183"/>
                    <a:pt x="190" y="185"/>
                    <a:pt x="194" y="187"/>
                  </a:cubicBezTo>
                  <a:cubicBezTo>
                    <a:pt x="236" y="202"/>
                    <a:pt x="266" y="213"/>
                    <a:pt x="275" y="231"/>
                  </a:cubicBezTo>
                  <a:cubicBezTo>
                    <a:pt x="287" y="256"/>
                    <a:pt x="288" y="281"/>
                    <a:pt x="288" y="282"/>
                  </a:cubicBezTo>
                  <a:cubicBezTo>
                    <a:pt x="288" y="285"/>
                    <a:pt x="285" y="288"/>
                    <a:pt x="282" y="288"/>
                  </a:cubicBezTo>
                  <a:close/>
                  <a:moveTo>
                    <a:pt x="12" y="276"/>
                  </a:moveTo>
                  <a:cubicBezTo>
                    <a:pt x="275" y="276"/>
                    <a:pt x="275" y="276"/>
                    <a:pt x="275" y="276"/>
                  </a:cubicBezTo>
                  <a:cubicBezTo>
                    <a:pt x="274" y="268"/>
                    <a:pt x="272" y="252"/>
                    <a:pt x="264" y="236"/>
                  </a:cubicBezTo>
                  <a:cubicBezTo>
                    <a:pt x="258" y="223"/>
                    <a:pt x="226" y="211"/>
                    <a:pt x="190" y="198"/>
                  </a:cubicBezTo>
                  <a:cubicBezTo>
                    <a:pt x="184" y="196"/>
                    <a:pt x="178" y="193"/>
                    <a:pt x="172" y="191"/>
                  </a:cubicBezTo>
                  <a:cubicBezTo>
                    <a:pt x="169" y="190"/>
                    <a:pt x="168" y="188"/>
                    <a:pt x="168" y="185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168" y="147"/>
                    <a:pt x="169" y="145"/>
                    <a:pt x="170" y="144"/>
                  </a:cubicBezTo>
                  <a:cubicBezTo>
                    <a:pt x="171" y="144"/>
                    <a:pt x="186" y="134"/>
                    <a:pt x="186" y="113"/>
                  </a:cubicBezTo>
                  <a:cubicBezTo>
                    <a:pt x="186" y="111"/>
                    <a:pt x="188" y="108"/>
                    <a:pt x="190" y="108"/>
                  </a:cubicBezTo>
                  <a:cubicBezTo>
                    <a:pt x="191" y="106"/>
                    <a:pt x="193" y="100"/>
                    <a:pt x="192" y="95"/>
                  </a:cubicBezTo>
                  <a:cubicBezTo>
                    <a:pt x="192" y="92"/>
                    <a:pt x="191" y="90"/>
                    <a:pt x="189" y="89"/>
                  </a:cubicBezTo>
                  <a:cubicBezTo>
                    <a:pt x="187" y="88"/>
                    <a:pt x="186" y="86"/>
                    <a:pt x="186" y="83"/>
                  </a:cubicBezTo>
                  <a:cubicBezTo>
                    <a:pt x="186" y="81"/>
                    <a:pt x="187" y="79"/>
                    <a:pt x="189" y="74"/>
                  </a:cubicBezTo>
                  <a:cubicBezTo>
                    <a:pt x="193" y="63"/>
                    <a:pt x="200" y="44"/>
                    <a:pt x="198" y="31"/>
                  </a:cubicBezTo>
                  <a:cubicBezTo>
                    <a:pt x="196" y="20"/>
                    <a:pt x="178" y="13"/>
                    <a:pt x="154" y="12"/>
                  </a:cubicBezTo>
                  <a:cubicBezTo>
                    <a:pt x="131" y="11"/>
                    <a:pt x="115" y="18"/>
                    <a:pt x="113" y="25"/>
                  </a:cubicBezTo>
                  <a:cubicBezTo>
                    <a:pt x="113" y="27"/>
                    <a:pt x="110" y="29"/>
                    <a:pt x="108" y="29"/>
                  </a:cubicBezTo>
                  <a:cubicBezTo>
                    <a:pt x="102" y="29"/>
                    <a:pt x="99" y="31"/>
                    <a:pt x="97" y="34"/>
                  </a:cubicBezTo>
                  <a:cubicBezTo>
                    <a:pt x="90" y="43"/>
                    <a:pt x="97" y="66"/>
                    <a:pt x="100" y="75"/>
                  </a:cubicBezTo>
                  <a:cubicBezTo>
                    <a:pt x="101" y="80"/>
                    <a:pt x="102" y="82"/>
                    <a:pt x="102" y="83"/>
                  </a:cubicBezTo>
                  <a:cubicBezTo>
                    <a:pt x="102" y="86"/>
                    <a:pt x="100" y="88"/>
                    <a:pt x="98" y="89"/>
                  </a:cubicBezTo>
                  <a:cubicBezTo>
                    <a:pt x="96" y="90"/>
                    <a:pt x="95" y="92"/>
                    <a:pt x="95" y="95"/>
                  </a:cubicBezTo>
                  <a:cubicBezTo>
                    <a:pt x="94" y="100"/>
                    <a:pt x="96" y="106"/>
                    <a:pt x="97" y="108"/>
                  </a:cubicBezTo>
                  <a:cubicBezTo>
                    <a:pt x="100" y="108"/>
                    <a:pt x="102" y="111"/>
                    <a:pt x="102" y="113"/>
                  </a:cubicBezTo>
                  <a:cubicBezTo>
                    <a:pt x="102" y="134"/>
                    <a:pt x="117" y="144"/>
                    <a:pt x="117" y="144"/>
                  </a:cubicBezTo>
                  <a:cubicBezTo>
                    <a:pt x="119" y="145"/>
                    <a:pt x="120" y="147"/>
                    <a:pt x="120" y="149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8"/>
                    <a:pt x="118" y="190"/>
                    <a:pt x="116" y="191"/>
                  </a:cubicBezTo>
                  <a:cubicBezTo>
                    <a:pt x="109" y="193"/>
                    <a:pt x="103" y="196"/>
                    <a:pt x="97" y="198"/>
                  </a:cubicBezTo>
                  <a:cubicBezTo>
                    <a:pt x="61" y="211"/>
                    <a:pt x="30" y="223"/>
                    <a:pt x="23" y="236"/>
                  </a:cubicBezTo>
                  <a:cubicBezTo>
                    <a:pt x="15" y="252"/>
                    <a:pt x="13" y="268"/>
                    <a:pt x="12" y="27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F4DEFF-41EF-465A-BAD8-A2858B94223A}"/>
              </a:ext>
            </a:extLst>
          </p:cNvPr>
          <p:cNvCxnSpPr/>
          <p:nvPr/>
        </p:nvCxnSpPr>
        <p:spPr>
          <a:xfrm>
            <a:off x="980303" y="2759676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A62587-70ED-4772-ABAD-3280F8032D44}"/>
              </a:ext>
            </a:extLst>
          </p:cNvPr>
          <p:cNvCxnSpPr/>
          <p:nvPr/>
        </p:nvCxnSpPr>
        <p:spPr>
          <a:xfrm>
            <a:off x="980303" y="3742500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095484-81A5-4936-B15D-2C88ABAB03FC}"/>
              </a:ext>
            </a:extLst>
          </p:cNvPr>
          <p:cNvCxnSpPr/>
          <p:nvPr/>
        </p:nvCxnSpPr>
        <p:spPr>
          <a:xfrm>
            <a:off x="1002831" y="4778198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929ED2-7B82-4474-880B-8F0FFBECC625}"/>
              </a:ext>
            </a:extLst>
          </p:cNvPr>
          <p:cNvCxnSpPr/>
          <p:nvPr/>
        </p:nvCxnSpPr>
        <p:spPr>
          <a:xfrm>
            <a:off x="980303" y="5729921"/>
            <a:ext cx="95394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9B7250-A4E8-4559-A12D-BF2216E998BC}"/>
              </a:ext>
            </a:extLst>
          </p:cNvPr>
          <p:cNvSpPr/>
          <p:nvPr/>
        </p:nvSpPr>
        <p:spPr>
          <a:xfrm rot="16200000">
            <a:off x="296276" y="3032330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AF973A-B55C-4EAB-8FF5-ABD8122261D6}"/>
              </a:ext>
            </a:extLst>
          </p:cNvPr>
          <p:cNvSpPr/>
          <p:nvPr/>
        </p:nvSpPr>
        <p:spPr>
          <a:xfrm rot="16200000">
            <a:off x="290776" y="4052389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Think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3C355-321E-4E34-863F-7B7226D4F6BE}"/>
              </a:ext>
            </a:extLst>
          </p:cNvPr>
          <p:cNvSpPr/>
          <p:nvPr/>
        </p:nvSpPr>
        <p:spPr>
          <a:xfrm rot="16200000">
            <a:off x="296275" y="5072449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242FBC-0398-4A6D-AC05-2E8B7EE4C9A1}"/>
              </a:ext>
            </a:extLst>
          </p:cNvPr>
          <p:cNvSpPr/>
          <p:nvPr/>
        </p:nvSpPr>
        <p:spPr>
          <a:xfrm rot="16200000">
            <a:off x="296275" y="6036615"/>
            <a:ext cx="665415" cy="3265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DF8CB3-2092-42D1-B0F5-DE2DC89D4701}"/>
              </a:ext>
            </a:extLst>
          </p:cNvPr>
          <p:cNvSpPr txBox="1"/>
          <p:nvPr/>
        </p:nvSpPr>
        <p:spPr>
          <a:xfrm>
            <a:off x="2202024" y="251927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[Persona]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EDE1B0-6CA2-4EAB-93E0-AFFF624FA666}"/>
              </a:ext>
            </a:extLst>
          </p:cNvPr>
          <p:cNvSpPr txBox="1"/>
          <p:nvPr/>
        </p:nvSpPr>
        <p:spPr>
          <a:xfrm>
            <a:off x="2202024" y="651862"/>
            <a:ext cx="25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Situation: </a:t>
            </a:r>
            <a:r>
              <a:rPr lang="en-US" sz="1000" dirty="0"/>
              <a:t>Describe the situation that the user is experiencing</a:t>
            </a:r>
            <a:endParaRPr 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22053A-950F-4395-B8E1-35521F4130F3}"/>
              </a:ext>
            </a:extLst>
          </p:cNvPr>
          <p:cNvSpPr txBox="1"/>
          <p:nvPr/>
        </p:nvSpPr>
        <p:spPr>
          <a:xfrm>
            <a:off x="6012443" y="246108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D48F6D-74ED-4E52-AE7E-7F86897116E4}"/>
              </a:ext>
            </a:extLst>
          </p:cNvPr>
          <p:cNvSpPr txBox="1"/>
          <p:nvPr/>
        </p:nvSpPr>
        <p:spPr>
          <a:xfrm>
            <a:off x="6012443" y="616671"/>
            <a:ext cx="25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Describe the problem and what the user is expecting from the solution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B056D3-FBCA-4B29-BFD1-861132CC6FE7}"/>
              </a:ext>
            </a:extLst>
          </p:cNvPr>
          <p:cNvSpPr/>
          <p:nvPr/>
        </p:nvSpPr>
        <p:spPr>
          <a:xfrm>
            <a:off x="980303" y="2177158"/>
            <a:ext cx="199528" cy="2142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3E524C-92E2-4BB9-A69C-5346D8D9E104}"/>
              </a:ext>
            </a:extLst>
          </p:cNvPr>
          <p:cNvSpPr/>
          <p:nvPr/>
        </p:nvSpPr>
        <p:spPr>
          <a:xfrm>
            <a:off x="1383716" y="2102943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E43CE4-A5E6-43D9-992C-D5E4C4518185}"/>
              </a:ext>
            </a:extLst>
          </p:cNvPr>
          <p:cNvSpPr/>
          <p:nvPr/>
        </p:nvSpPr>
        <p:spPr>
          <a:xfrm>
            <a:off x="2331187" y="2103751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DB9B6-78A2-4747-850A-1D0F85478F91}"/>
              </a:ext>
            </a:extLst>
          </p:cNvPr>
          <p:cNvSpPr/>
          <p:nvPr/>
        </p:nvSpPr>
        <p:spPr>
          <a:xfrm>
            <a:off x="4059873" y="2103970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D6398A-1211-4D68-994F-FC7D6C72C454}"/>
              </a:ext>
            </a:extLst>
          </p:cNvPr>
          <p:cNvSpPr/>
          <p:nvPr/>
        </p:nvSpPr>
        <p:spPr>
          <a:xfrm>
            <a:off x="6012443" y="2095401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400802-7B1F-406B-8545-E926BC50BDFA}"/>
              </a:ext>
            </a:extLst>
          </p:cNvPr>
          <p:cNvSpPr/>
          <p:nvPr/>
        </p:nvSpPr>
        <p:spPr>
          <a:xfrm>
            <a:off x="7080826" y="2096428"/>
            <a:ext cx="818307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A18E97-B7EC-4117-AD3A-8DADA9FA08AF}"/>
              </a:ext>
            </a:extLst>
          </p:cNvPr>
          <p:cNvSpPr/>
          <p:nvPr/>
        </p:nvSpPr>
        <p:spPr>
          <a:xfrm>
            <a:off x="8415440" y="2095401"/>
            <a:ext cx="456303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CEBE5D-6D7D-4302-AD52-80EF791EC4E9}"/>
              </a:ext>
            </a:extLst>
          </p:cNvPr>
          <p:cNvSpPr/>
          <p:nvPr/>
        </p:nvSpPr>
        <p:spPr>
          <a:xfrm>
            <a:off x="9082298" y="2102943"/>
            <a:ext cx="456303" cy="370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C5975943-10D8-4674-B9FA-B127C8B41A77}"/>
              </a:ext>
            </a:extLst>
          </p:cNvPr>
          <p:cNvSpPr/>
          <p:nvPr/>
        </p:nvSpPr>
        <p:spPr>
          <a:xfrm>
            <a:off x="9939173" y="2130828"/>
            <a:ext cx="270588" cy="296479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0BB66C-B6E6-4942-A742-CF60034B9F04}"/>
              </a:ext>
            </a:extLst>
          </p:cNvPr>
          <p:cNvCxnSpPr>
            <a:stCxn id="39" idx="6"/>
            <a:endCxn id="40" idx="1"/>
          </p:cNvCxnSpPr>
          <p:nvPr/>
        </p:nvCxnSpPr>
        <p:spPr>
          <a:xfrm>
            <a:off x="1179831" y="2284288"/>
            <a:ext cx="203885" cy="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9D6193-49B4-45ED-9BFD-13DA406AF0CF}"/>
              </a:ext>
            </a:extLst>
          </p:cNvPr>
          <p:cNvCxnSpPr>
            <a:stCxn id="40" idx="3"/>
            <a:endCxn id="42" idx="1"/>
          </p:cNvCxnSpPr>
          <p:nvPr/>
        </p:nvCxnSpPr>
        <p:spPr>
          <a:xfrm>
            <a:off x="2202023" y="2288291"/>
            <a:ext cx="129164" cy="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DFBE23F-FC4D-4C7D-B375-3B90D6888ED1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3149494" y="2289099"/>
            <a:ext cx="910379" cy="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6ED968-B9DC-41EC-A234-D68193F3C737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 flipV="1">
            <a:off x="4878180" y="2280749"/>
            <a:ext cx="1134263" cy="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2DAF72-EB3C-4D21-99AF-18F63300564C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6830750" y="2280749"/>
            <a:ext cx="250076" cy="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5D5377-2A1D-490C-A49C-53472531FF54}"/>
              </a:ext>
            </a:extLst>
          </p:cNvPr>
          <p:cNvCxnSpPr>
            <a:endCxn id="50" idx="1"/>
          </p:cNvCxnSpPr>
          <p:nvPr/>
        </p:nvCxnSpPr>
        <p:spPr>
          <a:xfrm flipV="1">
            <a:off x="7899133" y="2280749"/>
            <a:ext cx="516307" cy="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41E6A3-0619-4546-9664-C81A7FF50247}"/>
              </a:ext>
            </a:extLst>
          </p:cNvPr>
          <p:cNvCxnSpPr>
            <a:stCxn id="50" idx="3"/>
            <a:endCxn id="52" idx="1"/>
          </p:cNvCxnSpPr>
          <p:nvPr/>
        </p:nvCxnSpPr>
        <p:spPr>
          <a:xfrm>
            <a:off x="8871743" y="2280749"/>
            <a:ext cx="210555" cy="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51FC56-B19F-4EA8-9CAA-1E240063A4E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9538601" y="2288291"/>
            <a:ext cx="322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6E4EEF5-16CA-4CEF-B022-FAEEA9D1A0EB}"/>
              </a:ext>
            </a:extLst>
          </p:cNvPr>
          <p:cNvSpPr/>
          <p:nvPr/>
        </p:nvSpPr>
        <p:spPr>
          <a:xfrm>
            <a:off x="1633565" y="2910723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what the user does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BD55E-F8A7-400B-B8A0-EA2667504AFD}"/>
              </a:ext>
            </a:extLst>
          </p:cNvPr>
          <p:cNvSpPr/>
          <p:nvPr/>
        </p:nvSpPr>
        <p:spPr>
          <a:xfrm>
            <a:off x="1633565" y="3961906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 what the customer is thinking as they do it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E2E458-BD2D-45A7-93E3-14D4A732547D}"/>
              </a:ext>
            </a:extLst>
          </p:cNvPr>
          <p:cNvSpPr/>
          <p:nvPr/>
        </p:nvSpPr>
        <p:spPr>
          <a:xfrm>
            <a:off x="1629260" y="4938344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what the user says as they do it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FB832B-A462-4A19-A3DE-E81C0DEEA259}"/>
              </a:ext>
            </a:extLst>
          </p:cNvPr>
          <p:cNvSpPr/>
          <p:nvPr/>
        </p:nvSpPr>
        <p:spPr>
          <a:xfrm>
            <a:off x="1612784" y="5882560"/>
            <a:ext cx="926301" cy="5947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Describe how the user feels</a:t>
            </a:r>
          </a:p>
        </p:txBody>
      </p:sp>
    </p:spTree>
    <p:extLst>
      <p:ext uri="{BB962C8B-B14F-4D97-AF65-F5344CB8AC3E}">
        <p14:creationId xmlns:p14="http://schemas.microsoft.com/office/powerpoint/2010/main" val="3200452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6A60B0-F26B-4B45-9FDE-082E9AA86737}"/>
              </a:ext>
            </a:extLst>
          </p:cNvPr>
          <p:cNvCxnSpPr>
            <a:cxnSpLocks/>
          </p:cNvCxnSpPr>
          <p:nvPr/>
        </p:nvCxnSpPr>
        <p:spPr>
          <a:xfrm>
            <a:off x="1449355" y="1138335"/>
            <a:ext cx="9657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801514-098B-4D9B-B4C6-4172FF8AE0A4}"/>
              </a:ext>
            </a:extLst>
          </p:cNvPr>
          <p:cNvCxnSpPr>
            <a:cxnSpLocks/>
          </p:cNvCxnSpPr>
          <p:nvPr/>
        </p:nvCxnSpPr>
        <p:spPr>
          <a:xfrm>
            <a:off x="1449355" y="2682033"/>
            <a:ext cx="9657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63D48B-A96A-4B11-82C8-95DE8A0A804C}"/>
              </a:ext>
            </a:extLst>
          </p:cNvPr>
          <p:cNvCxnSpPr>
            <a:cxnSpLocks/>
          </p:cNvCxnSpPr>
          <p:nvPr/>
        </p:nvCxnSpPr>
        <p:spPr>
          <a:xfrm>
            <a:off x="1449355" y="4225731"/>
            <a:ext cx="9657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6DF751-6D04-4ACC-8562-3CE962A2B9A3}"/>
              </a:ext>
            </a:extLst>
          </p:cNvPr>
          <p:cNvCxnSpPr>
            <a:cxnSpLocks/>
          </p:cNvCxnSpPr>
          <p:nvPr/>
        </p:nvCxnSpPr>
        <p:spPr>
          <a:xfrm>
            <a:off x="1449355" y="5769429"/>
            <a:ext cx="9657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02CA9C-3003-4C8B-B3A7-BB1F0BEA4906}"/>
              </a:ext>
            </a:extLst>
          </p:cNvPr>
          <p:cNvSpPr txBox="1"/>
          <p:nvPr/>
        </p:nvSpPr>
        <p:spPr>
          <a:xfrm>
            <a:off x="242596" y="459632"/>
            <a:ext cx="9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Evidence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3C175-0A97-459A-A4F6-CCA26269DCA2}"/>
              </a:ext>
            </a:extLst>
          </p:cNvPr>
          <p:cNvSpPr txBox="1"/>
          <p:nvPr/>
        </p:nvSpPr>
        <p:spPr>
          <a:xfrm>
            <a:off x="242596" y="1657060"/>
            <a:ext cx="9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Customer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640C3-6D57-4402-8B0E-0FAA57C1364C}"/>
              </a:ext>
            </a:extLst>
          </p:cNvPr>
          <p:cNvSpPr txBox="1"/>
          <p:nvPr/>
        </p:nvSpPr>
        <p:spPr>
          <a:xfrm>
            <a:off x="242596" y="3198167"/>
            <a:ext cx="9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On-stage 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FC16-38C6-4167-8137-90027CA77CBA}"/>
              </a:ext>
            </a:extLst>
          </p:cNvPr>
          <p:cNvSpPr txBox="1"/>
          <p:nvPr/>
        </p:nvSpPr>
        <p:spPr>
          <a:xfrm>
            <a:off x="242596" y="4739274"/>
            <a:ext cx="9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Back-stage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A4B35-8524-40DF-8750-DA64775FAE9E}"/>
              </a:ext>
            </a:extLst>
          </p:cNvPr>
          <p:cNvSpPr txBox="1"/>
          <p:nvPr/>
        </p:nvSpPr>
        <p:spPr>
          <a:xfrm>
            <a:off x="242595" y="6049548"/>
            <a:ext cx="9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Support Processes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29896590-168E-45C0-BA55-E8A2F08727D8}"/>
              </a:ext>
            </a:extLst>
          </p:cNvPr>
          <p:cNvSpPr/>
          <p:nvPr/>
        </p:nvSpPr>
        <p:spPr>
          <a:xfrm>
            <a:off x="1449355" y="1621970"/>
            <a:ext cx="1390261" cy="531844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Visit online store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EE82D-3273-4C09-917C-E390EB7421E5}"/>
              </a:ext>
            </a:extLst>
          </p:cNvPr>
          <p:cNvSpPr/>
          <p:nvPr/>
        </p:nvSpPr>
        <p:spPr>
          <a:xfrm>
            <a:off x="0" y="4225731"/>
            <a:ext cx="12192000" cy="263226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9AAAB-FC41-4099-A4C3-83FE4A0BD099}"/>
              </a:ext>
            </a:extLst>
          </p:cNvPr>
          <p:cNvSpPr/>
          <p:nvPr/>
        </p:nvSpPr>
        <p:spPr>
          <a:xfrm>
            <a:off x="1894114" y="3079102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Email sales event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A52E2-BB36-41DE-A78B-A1B813454CEA}"/>
              </a:ext>
            </a:extLst>
          </p:cNvPr>
          <p:cNvSpPr/>
          <p:nvPr/>
        </p:nvSpPr>
        <p:spPr>
          <a:xfrm>
            <a:off x="1894113" y="4622799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CRM generates and send personalized email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04AF86-370A-4FD8-B69B-15CB0386F5EC}"/>
              </a:ext>
            </a:extLst>
          </p:cNvPr>
          <p:cNvSpPr/>
          <p:nvPr/>
        </p:nvSpPr>
        <p:spPr>
          <a:xfrm>
            <a:off x="2481941" y="5968488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Marketing 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77796E-A66B-49E2-971A-D51D401A1010}"/>
              </a:ext>
            </a:extLst>
          </p:cNvPr>
          <p:cNvSpPr/>
          <p:nvPr/>
        </p:nvSpPr>
        <p:spPr>
          <a:xfrm>
            <a:off x="1262741" y="5968488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Customer Analytics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D473C1C-136E-4B1E-A4EF-A0588ACA2C37}"/>
              </a:ext>
            </a:extLst>
          </p:cNvPr>
          <p:cNvSpPr/>
          <p:nvPr/>
        </p:nvSpPr>
        <p:spPr>
          <a:xfrm>
            <a:off x="3383902" y="1621970"/>
            <a:ext cx="1390261" cy="531844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Review sale items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9ECF5C-2DB0-4BF7-A446-231090F60320}"/>
              </a:ext>
            </a:extLst>
          </p:cNvPr>
          <p:cNvSpPr/>
          <p:nvPr/>
        </p:nvSpPr>
        <p:spPr>
          <a:xfrm>
            <a:off x="3393231" y="3075476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Present sales items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B11311-4645-4D7B-8F05-01FD320BC05D}"/>
              </a:ext>
            </a:extLst>
          </p:cNvPr>
          <p:cNvSpPr/>
          <p:nvPr/>
        </p:nvSpPr>
        <p:spPr>
          <a:xfrm>
            <a:off x="3383902" y="4619173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Commerce site presents current sale items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547642-24E7-4EAF-B77C-48BEE4B21D9B}"/>
              </a:ext>
            </a:extLst>
          </p:cNvPr>
          <p:cNvSpPr/>
          <p:nvPr/>
        </p:nvSpPr>
        <p:spPr>
          <a:xfrm>
            <a:off x="3701139" y="5968488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Sales Analytics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20B71D10-B2F3-4D09-97E6-FDBAC2B1AD34}"/>
              </a:ext>
            </a:extLst>
          </p:cNvPr>
          <p:cNvSpPr/>
          <p:nvPr/>
        </p:nvSpPr>
        <p:spPr>
          <a:xfrm>
            <a:off x="5094515" y="1621970"/>
            <a:ext cx="1390261" cy="531844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Select item for sale and checkout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4642F3-86F2-4F47-A6AC-2781116C63A1}"/>
              </a:ext>
            </a:extLst>
          </p:cNvPr>
          <p:cNvSpPr/>
          <p:nvPr/>
        </p:nvSpPr>
        <p:spPr>
          <a:xfrm>
            <a:off x="5094515" y="3075476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Present shopping cart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75030-FD73-4C9F-BFBF-41AA6F216B92}"/>
              </a:ext>
            </a:extLst>
          </p:cNvPr>
          <p:cNvSpPr/>
          <p:nvPr/>
        </p:nvSpPr>
        <p:spPr>
          <a:xfrm>
            <a:off x="4813030" y="4619173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Commerce site presents shopping cart</a:t>
            </a: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ECC410B9-096B-4039-B1B8-673AB88F4D4D}"/>
              </a:ext>
            </a:extLst>
          </p:cNvPr>
          <p:cNvSpPr/>
          <p:nvPr/>
        </p:nvSpPr>
        <p:spPr>
          <a:xfrm>
            <a:off x="6805128" y="1621970"/>
            <a:ext cx="1390261" cy="531844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Enter payment information and confirm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66A8C0-2DD5-4F46-A253-E5B218060B83}"/>
              </a:ext>
            </a:extLst>
          </p:cNvPr>
          <p:cNvSpPr/>
          <p:nvPr/>
        </p:nvSpPr>
        <p:spPr>
          <a:xfrm>
            <a:off x="6795799" y="3070304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Present payment screen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E9FC00-4DC9-4560-9402-65FEE14E0DB9}"/>
              </a:ext>
            </a:extLst>
          </p:cNvPr>
          <p:cNvSpPr/>
          <p:nvPr/>
        </p:nvSpPr>
        <p:spPr>
          <a:xfrm>
            <a:off x="6260832" y="4614001"/>
            <a:ext cx="690465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Commerce site checks inventory.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8A4AA5-CB8A-4EA1-BC9D-5394C1E58C95}"/>
              </a:ext>
            </a:extLst>
          </p:cNvPr>
          <p:cNvSpPr/>
          <p:nvPr/>
        </p:nvSpPr>
        <p:spPr>
          <a:xfrm>
            <a:off x="7057047" y="4622799"/>
            <a:ext cx="690465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Commerce site checks shipping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04F823-BE6D-4447-AAC4-1F703C7AD1F9}"/>
              </a:ext>
            </a:extLst>
          </p:cNvPr>
          <p:cNvSpPr/>
          <p:nvPr/>
        </p:nvSpPr>
        <p:spPr>
          <a:xfrm>
            <a:off x="7853262" y="4614001"/>
            <a:ext cx="690465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Payment processor confirms payment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6B5A4D-CE28-4E97-B3BA-6B0C020855C0}"/>
              </a:ext>
            </a:extLst>
          </p:cNvPr>
          <p:cNvSpPr/>
          <p:nvPr/>
        </p:nvSpPr>
        <p:spPr>
          <a:xfrm>
            <a:off x="6484776" y="5968488"/>
            <a:ext cx="690465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Inventory management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836463-2D98-4982-B432-F4024A7DE778}"/>
              </a:ext>
            </a:extLst>
          </p:cNvPr>
          <p:cNvSpPr/>
          <p:nvPr/>
        </p:nvSpPr>
        <p:spPr>
          <a:xfrm>
            <a:off x="7327649" y="5968488"/>
            <a:ext cx="690465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Picking and shipping process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04A599-43D5-421A-BC9D-793874F1DF76}"/>
              </a:ext>
            </a:extLst>
          </p:cNvPr>
          <p:cNvSpPr/>
          <p:nvPr/>
        </p:nvSpPr>
        <p:spPr>
          <a:xfrm>
            <a:off x="8092756" y="5968488"/>
            <a:ext cx="690465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Payment management process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F082A626-BDF5-4DA5-BD27-A96F1FD8AB20}"/>
              </a:ext>
            </a:extLst>
          </p:cNvPr>
          <p:cNvSpPr/>
          <p:nvPr/>
        </p:nvSpPr>
        <p:spPr>
          <a:xfrm>
            <a:off x="8693022" y="1630266"/>
            <a:ext cx="1390261" cy="531844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Confirmation email received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33D574-4FBB-43A2-9299-C2ED9A3ECB91}"/>
              </a:ext>
            </a:extLst>
          </p:cNvPr>
          <p:cNvSpPr/>
          <p:nvPr/>
        </p:nvSpPr>
        <p:spPr>
          <a:xfrm>
            <a:off x="8800323" y="3070304"/>
            <a:ext cx="1175657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Present payment confirmation and send email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800B8A-2045-417C-94A9-0FC4A926F3CE}"/>
              </a:ext>
            </a:extLst>
          </p:cNvPr>
          <p:cNvSpPr/>
          <p:nvPr/>
        </p:nvSpPr>
        <p:spPr>
          <a:xfrm>
            <a:off x="8940280" y="4622799"/>
            <a:ext cx="690465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Confirms payment and send email.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0474AC-4902-47F2-9337-E5549492B6B6}"/>
              </a:ext>
            </a:extLst>
          </p:cNvPr>
          <p:cNvSpPr/>
          <p:nvPr/>
        </p:nvSpPr>
        <p:spPr>
          <a:xfrm>
            <a:off x="9803354" y="4614001"/>
            <a:ext cx="690465" cy="690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CRM updated.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2D4A9B-D439-4C31-A926-811B9C93C6B0}"/>
              </a:ext>
            </a:extLst>
          </p:cNvPr>
          <p:cNvCxnSpPr>
            <a:cxnSpLocks/>
          </p:cNvCxnSpPr>
          <p:nvPr/>
        </p:nvCxnSpPr>
        <p:spPr>
          <a:xfrm>
            <a:off x="2332653" y="2162110"/>
            <a:ext cx="1" cy="916992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E44209-BC1D-406F-9221-D0E95569278D}"/>
              </a:ext>
            </a:extLst>
          </p:cNvPr>
          <p:cNvCxnSpPr>
            <a:cxnSpLocks/>
          </p:cNvCxnSpPr>
          <p:nvPr/>
        </p:nvCxnSpPr>
        <p:spPr>
          <a:xfrm>
            <a:off x="2332652" y="3776034"/>
            <a:ext cx="1" cy="846764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8CFAC3-ED4F-418B-8D33-99A264C91DA9}"/>
              </a:ext>
            </a:extLst>
          </p:cNvPr>
          <p:cNvCxnSpPr>
            <a:cxnSpLocks/>
          </p:cNvCxnSpPr>
          <p:nvPr/>
        </p:nvCxnSpPr>
        <p:spPr>
          <a:xfrm>
            <a:off x="2144477" y="5310933"/>
            <a:ext cx="0" cy="675535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15226A-F07F-4420-BD41-47418E743B0B}"/>
              </a:ext>
            </a:extLst>
          </p:cNvPr>
          <p:cNvCxnSpPr>
            <a:cxnSpLocks/>
          </p:cNvCxnSpPr>
          <p:nvPr/>
        </p:nvCxnSpPr>
        <p:spPr>
          <a:xfrm>
            <a:off x="2912697" y="5310933"/>
            <a:ext cx="0" cy="675535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6EF499-330C-4EF3-9160-BBDB9EF1CA8E}"/>
              </a:ext>
            </a:extLst>
          </p:cNvPr>
          <p:cNvCxnSpPr>
            <a:cxnSpLocks/>
          </p:cNvCxnSpPr>
          <p:nvPr/>
        </p:nvCxnSpPr>
        <p:spPr>
          <a:xfrm>
            <a:off x="4079031" y="2178952"/>
            <a:ext cx="1" cy="916992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7BE1377-6599-4206-A2B7-E073303F6F7B}"/>
              </a:ext>
            </a:extLst>
          </p:cNvPr>
          <p:cNvCxnSpPr>
            <a:cxnSpLocks/>
          </p:cNvCxnSpPr>
          <p:nvPr/>
        </p:nvCxnSpPr>
        <p:spPr>
          <a:xfrm>
            <a:off x="4077475" y="3757478"/>
            <a:ext cx="1" cy="846764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F140892-9315-4F57-862A-E5A8155D596A}"/>
              </a:ext>
            </a:extLst>
          </p:cNvPr>
          <p:cNvCxnSpPr>
            <a:cxnSpLocks/>
          </p:cNvCxnSpPr>
          <p:nvPr/>
        </p:nvCxnSpPr>
        <p:spPr>
          <a:xfrm>
            <a:off x="4081355" y="5316994"/>
            <a:ext cx="4674" cy="669474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F060CA-24B6-4B9D-A809-EF5A5D71B0CF}"/>
              </a:ext>
            </a:extLst>
          </p:cNvPr>
          <p:cNvCxnSpPr>
            <a:cxnSpLocks/>
          </p:cNvCxnSpPr>
          <p:nvPr/>
        </p:nvCxnSpPr>
        <p:spPr>
          <a:xfrm>
            <a:off x="5786538" y="2162110"/>
            <a:ext cx="1" cy="916992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569AB9-0121-4086-AA3A-AF848594234D}"/>
              </a:ext>
            </a:extLst>
          </p:cNvPr>
          <p:cNvCxnSpPr>
            <a:cxnSpLocks/>
          </p:cNvCxnSpPr>
          <p:nvPr/>
        </p:nvCxnSpPr>
        <p:spPr>
          <a:xfrm>
            <a:off x="5780314" y="3759869"/>
            <a:ext cx="6224" cy="844373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D58FD32-AAD8-45DB-8B5E-B816CBA2A1A1}"/>
              </a:ext>
            </a:extLst>
          </p:cNvPr>
          <p:cNvCxnSpPr>
            <a:cxnSpLocks/>
          </p:cNvCxnSpPr>
          <p:nvPr/>
        </p:nvCxnSpPr>
        <p:spPr>
          <a:xfrm>
            <a:off x="7532916" y="2162110"/>
            <a:ext cx="1" cy="916992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D37769-F11B-418A-8D74-DBD3C74F9522}"/>
              </a:ext>
            </a:extLst>
          </p:cNvPr>
          <p:cNvCxnSpPr>
            <a:cxnSpLocks/>
          </p:cNvCxnSpPr>
          <p:nvPr/>
        </p:nvCxnSpPr>
        <p:spPr>
          <a:xfrm>
            <a:off x="6884430" y="3769627"/>
            <a:ext cx="6224" cy="844373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55F5CE-45EA-4815-A6D5-60480E546786}"/>
              </a:ext>
            </a:extLst>
          </p:cNvPr>
          <p:cNvCxnSpPr>
            <a:cxnSpLocks/>
          </p:cNvCxnSpPr>
          <p:nvPr/>
        </p:nvCxnSpPr>
        <p:spPr>
          <a:xfrm>
            <a:off x="7485496" y="3791006"/>
            <a:ext cx="6224" cy="844373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7DADAF-994B-4F46-88A8-99010656DBC4}"/>
              </a:ext>
            </a:extLst>
          </p:cNvPr>
          <p:cNvCxnSpPr>
            <a:cxnSpLocks/>
          </p:cNvCxnSpPr>
          <p:nvPr/>
        </p:nvCxnSpPr>
        <p:spPr>
          <a:xfrm>
            <a:off x="7928707" y="3769627"/>
            <a:ext cx="6224" cy="844373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5D9FE75-8117-4B0B-95FE-619DC36B9351}"/>
              </a:ext>
            </a:extLst>
          </p:cNvPr>
          <p:cNvCxnSpPr>
            <a:cxnSpLocks/>
          </p:cNvCxnSpPr>
          <p:nvPr/>
        </p:nvCxnSpPr>
        <p:spPr>
          <a:xfrm>
            <a:off x="6724254" y="5316994"/>
            <a:ext cx="4674" cy="669474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F30028-67BF-4B62-BD17-059A8EC5EEAC}"/>
              </a:ext>
            </a:extLst>
          </p:cNvPr>
          <p:cNvCxnSpPr>
            <a:cxnSpLocks/>
          </p:cNvCxnSpPr>
          <p:nvPr/>
        </p:nvCxnSpPr>
        <p:spPr>
          <a:xfrm>
            <a:off x="7601321" y="5310933"/>
            <a:ext cx="4674" cy="669474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DDA19FB-9EC8-4ED6-BF49-A062830EC7AD}"/>
              </a:ext>
            </a:extLst>
          </p:cNvPr>
          <p:cNvCxnSpPr>
            <a:cxnSpLocks/>
          </p:cNvCxnSpPr>
          <p:nvPr/>
        </p:nvCxnSpPr>
        <p:spPr>
          <a:xfrm>
            <a:off x="8433314" y="5310933"/>
            <a:ext cx="4674" cy="669474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0F6308-81BA-48F2-B358-DDA4180842D3}"/>
              </a:ext>
            </a:extLst>
          </p:cNvPr>
          <p:cNvCxnSpPr>
            <a:cxnSpLocks/>
          </p:cNvCxnSpPr>
          <p:nvPr/>
        </p:nvCxnSpPr>
        <p:spPr>
          <a:xfrm>
            <a:off x="9458132" y="2174302"/>
            <a:ext cx="1" cy="916992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3910CC9-A14D-4E84-AE1D-C0EA1F23856C}"/>
              </a:ext>
            </a:extLst>
          </p:cNvPr>
          <p:cNvCxnSpPr>
            <a:cxnSpLocks/>
          </p:cNvCxnSpPr>
          <p:nvPr/>
        </p:nvCxnSpPr>
        <p:spPr>
          <a:xfrm>
            <a:off x="9376500" y="3769627"/>
            <a:ext cx="6224" cy="844373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9848C90-B0A5-4828-92DD-AC4279BB1569}"/>
              </a:ext>
            </a:extLst>
          </p:cNvPr>
          <p:cNvCxnSpPr>
            <a:cxnSpLocks/>
          </p:cNvCxnSpPr>
          <p:nvPr/>
        </p:nvCxnSpPr>
        <p:spPr>
          <a:xfrm>
            <a:off x="9910642" y="3773044"/>
            <a:ext cx="6224" cy="844373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143">
            <a:extLst>
              <a:ext uri="{FF2B5EF4-FFF2-40B4-BE49-F238E27FC236}">
                <a16:creationId xmlns:a16="http://schemas.microsoft.com/office/drawing/2014/main" id="{3156E366-88C9-47A3-B886-F40CD816A6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81186" y="423920"/>
            <a:ext cx="398256" cy="533088"/>
            <a:chOff x="4530" y="2998"/>
            <a:chExt cx="319" cy="427"/>
          </a:xfrm>
          <a:solidFill>
            <a:schemeClr val="tx2"/>
          </a:solidFill>
        </p:grpSpPr>
        <p:sp>
          <p:nvSpPr>
            <p:cNvPr id="93" name="Freeform 144">
              <a:extLst>
                <a:ext uri="{FF2B5EF4-FFF2-40B4-BE49-F238E27FC236}">
                  <a16:creationId xmlns:a16="http://schemas.microsoft.com/office/drawing/2014/main" id="{C0E31212-6442-4DA1-87CE-0CA75AD5B6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3" y="3069"/>
              <a:ext cx="176" cy="125"/>
            </a:xfrm>
            <a:custGeom>
              <a:avLst/>
              <a:gdLst>
                <a:gd name="T0" fmla="*/ 113 w 119"/>
                <a:gd name="T1" fmla="*/ 84 h 84"/>
                <a:gd name="T2" fmla="*/ 29 w 119"/>
                <a:gd name="T3" fmla="*/ 84 h 84"/>
                <a:gd name="T4" fmla="*/ 23 w 119"/>
                <a:gd name="T5" fmla="*/ 78 h 84"/>
                <a:gd name="T6" fmla="*/ 23 w 119"/>
                <a:gd name="T7" fmla="*/ 12 h 84"/>
                <a:gd name="T8" fmla="*/ 6 w 119"/>
                <a:gd name="T9" fmla="*/ 12 h 84"/>
                <a:gd name="T10" fmla="*/ 0 w 119"/>
                <a:gd name="T11" fmla="*/ 6 h 84"/>
                <a:gd name="T12" fmla="*/ 6 w 119"/>
                <a:gd name="T13" fmla="*/ 0 h 84"/>
                <a:gd name="T14" fmla="*/ 29 w 119"/>
                <a:gd name="T15" fmla="*/ 0 h 84"/>
                <a:gd name="T16" fmla="*/ 35 w 119"/>
                <a:gd name="T17" fmla="*/ 6 h 84"/>
                <a:gd name="T18" fmla="*/ 35 w 119"/>
                <a:gd name="T19" fmla="*/ 24 h 84"/>
                <a:gd name="T20" fmla="*/ 113 w 119"/>
                <a:gd name="T21" fmla="*/ 24 h 84"/>
                <a:gd name="T22" fmla="*/ 119 w 119"/>
                <a:gd name="T23" fmla="*/ 30 h 84"/>
                <a:gd name="T24" fmla="*/ 119 w 119"/>
                <a:gd name="T25" fmla="*/ 78 h 84"/>
                <a:gd name="T26" fmla="*/ 113 w 119"/>
                <a:gd name="T27" fmla="*/ 84 h 84"/>
                <a:gd name="T28" fmla="*/ 35 w 119"/>
                <a:gd name="T29" fmla="*/ 72 h 84"/>
                <a:gd name="T30" fmla="*/ 107 w 119"/>
                <a:gd name="T31" fmla="*/ 72 h 84"/>
                <a:gd name="T32" fmla="*/ 107 w 119"/>
                <a:gd name="T33" fmla="*/ 36 h 84"/>
                <a:gd name="T34" fmla="*/ 35 w 119"/>
                <a:gd name="T35" fmla="*/ 36 h 84"/>
                <a:gd name="T36" fmla="*/ 35 w 119"/>
                <a:gd name="T3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84">
                  <a:moveTo>
                    <a:pt x="113" y="84"/>
                  </a:moveTo>
                  <a:cubicBezTo>
                    <a:pt x="29" y="84"/>
                    <a:pt x="29" y="84"/>
                    <a:pt x="29" y="84"/>
                  </a:cubicBezTo>
                  <a:cubicBezTo>
                    <a:pt x="26" y="84"/>
                    <a:pt x="23" y="81"/>
                    <a:pt x="23" y="7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6" y="24"/>
                    <a:pt x="119" y="27"/>
                    <a:pt x="119" y="30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9" y="81"/>
                    <a:pt x="116" y="84"/>
                    <a:pt x="113" y="84"/>
                  </a:cubicBezTo>
                  <a:close/>
                  <a:moveTo>
                    <a:pt x="35" y="72"/>
                  </a:moveTo>
                  <a:cubicBezTo>
                    <a:pt x="107" y="72"/>
                    <a:pt x="107" y="72"/>
                    <a:pt x="107" y="72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35" y="36"/>
                    <a:pt x="35" y="36"/>
                    <a:pt x="35" y="36"/>
                  </a:cubicBezTo>
                  <a:lnTo>
                    <a:pt x="35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Oval 145">
              <a:extLst>
                <a:ext uri="{FF2B5EF4-FFF2-40B4-BE49-F238E27FC236}">
                  <a16:creationId xmlns:a16="http://schemas.microsoft.com/office/drawing/2014/main" id="{5314E18C-F06A-44EB-AD15-E7F9E942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3203"/>
              <a:ext cx="36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Oval 146">
              <a:extLst>
                <a:ext uri="{FF2B5EF4-FFF2-40B4-BE49-F238E27FC236}">
                  <a16:creationId xmlns:a16="http://schemas.microsoft.com/office/drawing/2014/main" id="{4940688C-9EC6-4AA9-AD17-BE4D7C9C0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3203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47">
              <a:extLst>
                <a:ext uri="{FF2B5EF4-FFF2-40B4-BE49-F238E27FC236}">
                  <a16:creationId xmlns:a16="http://schemas.microsoft.com/office/drawing/2014/main" id="{751B4043-4D9B-481B-901D-E52C3085C3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0" y="2998"/>
              <a:ext cx="319" cy="427"/>
            </a:xfrm>
            <a:custGeom>
              <a:avLst/>
              <a:gdLst>
                <a:gd name="T0" fmla="*/ 108 w 216"/>
                <a:gd name="T1" fmla="*/ 288 h 288"/>
                <a:gd name="T2" fmla="*/ 102 w 216"/>
                <a:gd name="T3" fmla="*/ 283 h 288"/>
                <a:gd name="T4" fmla="*/ 82 w 216"/>
                <a:gd name="T5" fmla="*/ 213 h 288"/>
                <a:gd name="T6" fmla="*/ 0 w 216"/>
                <a:gd name="T7" fmla="*/ 108 h 288"/>
                <a:gd name="T8" fmla="*/ 108 w 216"/>
                <a:gd name="T9" fmla="*/ 0 h 288"/>
                <a:gd name="T10" fmla="*/ 216 w 216"/>
                <a:gd name="T11" fmla="*/ 108 h 288"/>
                <a:gd name="T12" fmla="*/ 134 w 216"/>
                <a:gd name="T13" fmla="*/ 213 h 288"/>
                <a:gd name="T14" fmla="*/ 114 w 216"/>
                <a:gd name="T15" fmla="*/ 283 h 288"/>
                <a:gd name="T16" fmla="*/ 108 w 216"/>
                <a:gd name="T17" fmla="*/ 288 h 288"/>
                <a:gd name="T18" fmla="*/ 108 w 216"/>
                <a:gd name="T19" fmla="*/ 12 h 288"/>
                <a:gd name="T20" fmla="*/ 12 w 216"/>
                <a:gd name="T21" fmla="*/ 108 h 288"/>
                <a:gd name="T22" fmla="*/ 88 w 216"/>
                <a:gd name="T23" fmla="*/ 202 h 288"/>
                <a:gd name="T24" fmla="*/ 93 w 216"/>
                <a:gd name="T25" fmla="*/ 206 h 288"/>
                <a:gd name="T26" fmla="*/ 108 w 216"/>
                <a:gd name="T27" fmla="*/ 260 h 288"/>
                <a:gd name="T28" fmla="*/ 123 w 216"/>
                <a:gd name="T29" fmla="*/ 206 h 288"/>
                <a:gd name="T30" fmla="*/ 128 w 216"/>
                <a:gd name="T31" fmla="*/ 202 h 288"/>
                <a:gd name="T32" fmla="*/ 204 w 216"/>
                <a:gd name="T33" fmla="*/ 108 h 288"/>
                <a:gd name="T34" fmla="*/ 108 w 216"/>
                <a:gd name="T35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88">
                  <a:moveTo>
                    <a:pt x="108" y="288"/>
                  </a:moveTo>
                  <a:cubicBezTo>
                    <a:pt x="105" y="288"/>
                    <a:pt x="103" y="286"/>
                    <a:pt x="102" y="283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34" y="201"/>
                    <a:pt x="0" y="157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68" y="0"/>
                    <a:pt x="216" y="48"/>
                    <a:pt x="216" y="108"/>
                  </a:cubicBezTo>
                  <a:cubicBezTo>
                    <a:pt x="216" y="157"/>
                    <a:pt x="182" y="201"/>
                    <a:pt x="134" y="213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13" y="286"/>
                    <a:pt x="111" y="288"/>
                    <a:pt x="108" y="288"/>
                  </a:cubicBezTo>
                  <a:close/>
                  <a:moveTo>
                    <a:pt x="108" y="12"/>
                  </a:moveTo>
                  <a:cubicBezTo>
                    <a:pt x="55" y="12"/>
                    <a:pt x="12" y="55"/>
                    <a:pt x="12" y="108"/>
                  </a:cubicBezTo>
                  <a:cubicBezTo>
                    <a:pt x="12" y="153"/>
                    <a:pt x="44" y="192"/>
                    <a:pt x="88" y="202"/>
                  </a:cubicBezTo>
                  <a:cubicBezTo>
                    <a:pt x="90" y="202"/>
                    <a:pt x="92" y="204"/>
                    <a:pt x="93" y="206"/>
                  </a:cubicBezTo>
                  <a:cubicBezTo>
                    <a:pt x="108" y="260"/>
                    <a:pt x="108" y="260"/>
                    <a:pt x="108" y="260"/>
                  </a:cubicBezTo>
                  <a:cubicBezTo>
                    <a:pt x="123" y="206"/>
                    <a:pt x="123" y="206"/>
                    <a:pt x="123" y="206"/>
                  </a:cubicBezTo>
                  <a:cubicBezTo>
                    <a:pt x="124" y="204"/>
                    <a:pt x="126" y="202"/>
                    <a:pt x="128" y="202"/>
                  </a:cubicBezTo>
                  <a:cubicBezTo>
                    <a:pt x="172" y="192"/>
                    <a:pt x="204" y="153"/>
                    <a:pt x="204" y="108"/>
                  </a:cubicBezTo>
                  <a:cubicBezTo>
                    <a:pt x="204" y="55"/>
                    <a:pt x="161" y="12"/>
                    <a:pt x="10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97" name="Group 85">
            <a:extLst>
              <a:ext uri="{FF2B5EF4-FFF2-40B4-BE49-F238E27FC236}">
                <a16:creationId xmlns:a16="http://schemas.microsoft.com/office/drawing/2014/main" id="{D94EFA5D-2977-4104-ADE3-718A238F3E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80856" y="468349"/>
            <a:ext cx="421362" cy="432242"/>
            <a:chOff x="1370" y="1717"/>
            <a:chExt cx="426" cy="437"/>
          </a:xfrm>
          <a:solidFill>
            <a:schemeClr val="tx2"/>
          </a:solidFill>
        </p:grpSpPr>
        <p:sp>
          <p:nvSpPr>
            <p:cNvPr id="98" name="Freeform 86">
              <a:extLst>
                <a:ext uri="{FF2B5EF4-FFF2-40B4-BE49-F238E27FC236}">
                  <a16:creationId xmlns:a16="http://schemas.microsoft.com/office/drawing/2014/main" id="{9802F63A-F073-4298-B0FD-23CD23E3BD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" y="1907"/>
              <a:ext cx="120" cy="95"/>
            </a:xfrm>
            <a:custGeom>
              <a:avLst/>
              <a:gdLst>
                <a:gd name="T0" fmla="*/ 49 w 81"/>
                <a:gd name="T1" fmla="*/ 62 h 64"/>
                <a:gd name="T2" fmla="*/ 55 w 81"/>
                <a:gd name="T3" fmla="*/ 63 h 64"/>
                <a:gd name="T4" fmla="*/ 56 w 81"/>
                <a:gd name="T5" fmla="*/ 63 h 64"/>
                <a:gd name="T6" fmla="*/ 59 w 81"/>
                <a:gd name="T7" fmla="*/ 58 h 64"/>
                <a:gd name="T8" fmla="*/ 58 w 81"/>
                <a:gd name="T9" fmla="*/ 35 h 64"/>
                <a:gd name="T10" fmla="*/ 78 w 81"/>
                <a:gd name="T11" fmla="*/ 24 h 64"/>
                <a:gd name="T12" fmla="*/ 81 w 81"/>
                <a:gd name="T13" fmla="*/ 18 h 64"/>
                <a:gd name="T14" fmla="*/ 76 w 81"/>
                <a:gd name="T15" fmla="*/ 13 h 64"/>
                <a:gd name="T16" fmla="*/ 7 w 81"/>
                <a:gd name="T17" fmla="*/ 0 h 64"/>
                <a:gd name="T18" fmla="*/ 1 w 81"/>
                <a:gd name="T19" fmla="*/ 3 h 64"/>
                <a:gd name="T20" fmla="*/ 2 w 81"/>
                <a:gd name="T21" fmla="*/ 10 h 64"/>
                <a:gd name="T22" fmla="*/ 49 w 81"/>
                <a:gd name="T23" fmla="*/ 62 h 64"/>
                <a:gd name="T24" fmla="*/ 21 w 81"/>
                <a:gd name="T25" fmla="*/ 15 h 64"/>
                <a:gd name="T26" fmla="*/ 59 w 81"/>
                <a:gd name="T27" fmla="*/ 22 h 64"/>
                <a:gd name="T28" fmla="*/ 50 w 81"/>
                <a:gd name="T29" fmla="*/ 27 h 64"/>
                <a:gd name="T30" fmla="*/ 47 w 81"/>
                <a:gd name="T31" fmla="*/ 32 h 64"/>
                <a:gd name="T32" fmla="*/ 47 w 81"/>
                <a:gd name="T33" fmla="*/ 43 h 64"/>
                <a:gd name="T34" fmla="*/ 21 w 81"/>
                <a:gd name="T35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64">
                  <a:moveTo>
                    <a:pt x="49" y="62"/>
                  </a:moveTo>
                  <a:cubicBezTo>
                    <a:pt x="51" y="63"/>
                    <a:pt x="53" y="64"/>
                    <a:pt x="55" y="63"/>
                  </a:cubicBezTo>
                  <a:cubicBezTo>
                    <a:pt x="55" y="63"/>
                    <a:pt x="56" y="63"/>
                    <a:pt x="56" y="63"/>
                  </a:cubicBezTo>
                  <a:cubicBezTo>
                    <a:pt x="58" y="62"/>
                    <a:pt x="59" y="60"/>
                    <a:pt x="59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80" y="23"/>
                    <a:pt x="81" y="20"/>
                    <a:pt x="81" y="18"/>
                  </a:cubicBezTo>
                  <a:cubicBezTo>
                    <a:pt x="80" y="16"/>
                    <a:pt x="79" y="14"/>
                    <a:pt x="76" y="1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0" y="8"/>
                    <a:pt x="2" y="10"/>
                  </a:cubicBezTo>
                  <a:lnTo>
                    <a:pt x="49" y="62"/>
                  </a:lnTo>
                  <a:close/>
                  <a:moveTo>
                    <a:pt x="21" y="15"/>
                  </a:moveTo>
                  <a:cubicBezTo>
                    <a:pt x="59" y="22"/>
                    <a:pt x="59" y="22"/>
                    <a:pt x="59" y="22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8" y="28"/>
                    <a:pt x="47" y="30"/>
                    <a:pt x="47" y="32"/>
                  </a:cubicBezTo>
                  <a:cubicBezTo>
                    <a:pt x="47" y="43"/>
                    <a:pt x="47" y="43"/>
                    <a:pt x="47" y="43"/>
                  </a:cubicBezTo>
                  <a:lnTo>
                    <a:pt x="21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Freeform 87">
              <a:extLst>
                <a:ext uri="{FF2B5EF4-FFF2-40B4-BE49-F238E27FC236}">
                  <a16:creationId xmlns:a16="http://schemas.microsoft.com/office/drawing/2014/main" id="{6B4E9346-E0F9-4CEC-A205-7AE4A56EE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3" y="2045"/>
              <a:ext cx="160" cy="45"/>
            </a:xfrm>
            <a:custGeom>
              <a:avLst/>
              <a:gdLst>
                <a:gd name="T0" fmla="*/ 102 w 108"/>
                <a:gd name="T1" fmla="*/ 4 h 31"/>
                <a:gd name="T2" fmla="*/ 96 w 108"/>
                <a:gd name="T3" fmla="*/ 0 h 31"/>
                <a:gd name="T4" fmla="*/ 12 w 108"/>
                <a:gd name="T5" fmla="*/ 0 h 31"/>
                <a:gd name="T6" fmla="*/ 6 w 108"/>
                <a:gd name="T7" fmla="*/ 4 h 31"/>
                <a:gd name="T8" fmla="*/ 0 w 108"/>
                <a:gd name="T9" fmla="*/ 23 h 31"/>
                <a:gd name="T10" fmla="*/ 1 w 108"/>
                <a:gd name="T11" fmla="*/ 29 h 31"/>
                <a:gd name="T12" fmla="*/ 6 w 108"/>
                <a:gd name="T13" fmla="*/ 31 h 31"/>
                <a:gd name="T14" fmla="*/ 102 w 108"/>
                <a:gd name="T15" fmla="*/ 31 h 31"/>
                <a:gd name="T16" fmla="*/ 107 w 108"/>
                <a:gd name="T17" fmla="*/ 29 h 31"/>
                <a:gd name="T18" fmla="*/ 108 w 108"/>
                <a:gd name="T19" fmla="*/ 23 h 31"/>
                <a:gd name="T20" fmla="*/ 102 w 108"/>
                <a:gd name="T21" fmla="*/ 4 h 31"/>
                <a:gd name="T22" fmla="*/ 14 w 108"/>
                <a:gd name="T23" fmla="*/ 19 h 31"/>
                <a:gd name="T24" fmla="*/ 17 w 108"/>
                <a:gd name="T25" fmla="*/ 12 h 31"/>
                <a:gd name="T26" fmla="*/ 91 w 108"/>
                <a:gd name="T27" fmla="*/ 12 h 31"/>
                <a:gd name="T28" fmla="*/ 94 w 108"/>
                <a:gd name="T29" fmla="*/ 19 h 31"/>
                <a:gd name="T30" fmla="*/ 14 w 108"/>
                <a:gd name="T31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1">
                  <a:moveTo>
                    <a:pt x="102" y="4"/>
                  </a:moveTo>
                  <a:cubicBezTo>
                    <a:pt x="101" y="2"/>
                    <a:pt x="99" y="0"/>
                    <a:pt x="9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7" y="2"/>
                    <a:pt x="6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0" y="27"/>
                    <a:pt x="1" y="29"/>
                  </a:cubicBezTo>
                  <a:cubicBezTo>
                    <a:pt x="2" y="30"/>
                    <a:pt x="4" y="31"/>
                    <a:pt x="6" y="31"/>
                  </a:cubicBezTo>
                  <a:cubicBezTo>
                    <a:pt x="102" y="31"/>
                    <a:pt x="102" y="31"/>
                    <a:pt x="102" y="31"/>
                  </a:cubicBezTo>
                  <a:cubicBezTo>
                    <a:pt x="104" y="31"/>
                    <a:pt x="106" y="30"/>
                    <a:pt x="107" y="29"/>
                  </a:cubicBezTo>
                  <a:cubicBezTo>
                    <a:pt x="108" y="27"/>
                    <a:pt x="108" y="25"/>
                    <a:pt x="108" y="23"/>
                  </a:cubicBezTo>
                  <a:lnTo>
                    <a:pt x="102" y="4"/>
                  </a:lnTo>
                  <a:close/>
                  <a:moveTo>
                    <a:pt x="14" y="19"/>
                  </a:moveTo>
                  <a:cubicBezTo>
                    <a:pt x="17" y="12"/>
                    <a:pt x="17" y="12"/>
                    <a:pt x="17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4" y="19"/>
                    <a:pt x="94" y="19"/>
                    <a:pt x="94" y="19"/>
                  </a:cubicBezTo>
                  <a:lnTo>
                    <a:pt x="14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00" name="Freeform 88">
              <a:extLst>
                <a:ext uri="{FF2B5EF4-FFF2-40B4-BE49-F238E27FC236}">
                  <a16:creationId xmlns:a16="http://schemas.microsoft.com/office/drawing/2014/main" id="{827FBE4C-BABD-4D80-94F2-1E95F281F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0" y="1717"/>
              <a:ext cx="426" cy="437"/>
            </a:xfrm>
            <a:custGeom>
              <a:avLst/>
              <a:gdLst>
                <a:gd name="T0" fmla="*/ 288 w 288"/>
                <a:gd name="T1" fmla="*/ 53 h 295"/>
                <a:gd name="T2" fmla="*/ 288 w 288"/>
                <a:gd name="T3" fmla="*/ 52 h 295"/>
                <a:gd name="T4" fmla="*/ 258 w 288"/>
                <a:gd name="T5" fmla="*/ 0 h 295"/>
                <a:gd name="T6" fmla="*/ 25 w 288"/>
                <a:gd name="T7" fmla="*/ 4 h 295"/>
                <a:gd name="T8" fmla="*/ 0 w 288"/>
                <a:gd name="T9" fmla="*/ 52 h 295"/>
                <a:gd name="T10" fmla="*/ 0 w 288"/>
                <a:gd name="T11" fmla="*/ 53 h 295"/>
                <a:gd name="T12" fmla="*/ 0 w 288"/>
                <a:gd name="T13" fmla="*/ 67 h 295"/>
                <a:gd name="T14" fmla="*/ 24 w 288"/>
                <a:gd name="T15" fmla="*/ 203 h 295"/>
                <a:gd name="T16" fmla="*/ 0 w 288"/>
                <a:gd name="T17" fmla="*/ 265 h 295"/>
                <a:gd name="T18" fmla="*/ 24 w 288"/>
                <a:gd name="T19" fmla="*/ 295 h 295"/>
                <a:gd name="T20" fmla="*/ 288 w 288"/>
                <a:gd name="T21" fmla="*/ 271 h 295"/>
                <a:gd name="T22" fmla="*/ 288 w 288"/>
                <a:gd name="T23" fmla="*/ 263 h 295"/>
                <a:gd name="T24" fmla="*/ 264 w 288"/>
                <a:gd name="T25" fmla="*/ 104 h 295"/>
                <a:gd name="T26" fmla="*/ 288 w 288"/>
                <a:gd name="T27" fmla="*/ 67 h 295"/>
                <a:gd name="T28" fmla="*/ 288 w 288"/>
                <a:gd name="T29" fmla="*/ 53 h 295"/>
                <a:gd name="T30" fmla="*/ 273 w 288"/>
                <a:gd name="T31" fmla="*/ 48 h 295"/>
                <a:gd name="T32" fmla="*/ 218 w 288"/>
                <a:gd name="T33" fmla="*/ 12 h 295"/>
                <a:gd name="T34" fmla="*/ 150 w 288"/>
                <a:gd name="T35" fmla="*/ 12 h 295"/>
                <a:gd name="T36" fmla="*/ 215 w 288"/>
                <a:gd name="T37" fmla="*/ 48 h 295"/>
                <a:gd name="T38" fmla="*/ 150 w 288"/>
                <a:gd name="T39" fmla="*/ 12 h 295"/>
                <a:gd name="T40" fmla="*/ 216 w 288"/>
                <a:gd name="T41" fmla="*/ 60 h 295"/>
                <a:gd name="T42" fmla="*/ 216 w 288"/>
                <a:gd name="T43" fmla="*/ 89 h 295"/>
                <a:gd name="T44" fmla="*/ 180 w 288"/>
                <a:gd name="T45" fmla="*/ 109 h 295"/>
                <a:gd name="T46" fmla="*/ 150 w 288"/>
                <a:gd name="T47" fmla="*/ 96 h 295"/>
                <a:gd name="T48" fmla="*/ 150 w 288"/>
                <a:gd name="T49" fmla="*/ 60 h 295"/>
                <a:gd name="T50" fmla="*/ 58 w 288"/>
                <a:gd name="T51" fmla="*/ 104 h 295"/>
                <a:gd name="T52" fmla="*/ 75 w 288"/>
                <a:gd name="T53" fmla="*/ 109 h 295"/>
                <a:gd name="T54" fmla="*/ 142 w 288"/>
                <a:gd name="T55" fmla="*/ 109 h 295"/>
                <a:gd name="T56" fmla="*/ 180 w 288"/>
                <a:gd name="T57" fmla="*/ 121 h 295"/>
                <a:gd name="T58" fmla="*/ 223 w 288"/>
                <a:gd name="T59" fmla="*/ 99 h 295"/>
                <a:gd name="T60" fmla="*/ 246 w 288"/>
                <a:gd name="T61" fmla="*/ 109 h 295"/>
                <a:gd name="T62" fmla="*/ 252 w 288"/>
                <a:gd name="T63" fmla="*/ 108 h 295"/>
                <a:gd name="T64" fmla="*/ 36 w 288"/>
                <a:gd name="T65" fmla="*/ 198 h 295"/>
                <a:gd name="T66" fmla="*/ 36 w 288"/>
                <a:gd name="T67" fmla="*/ 108 h 295"/>
                <a:gd name="T68" fmla="*/ 83 w 288"/>
                <a:gd name="T69" fmla="*/ 12 h 295"/>
                <a:gd name="T70" fmla="*/ 138 w 288"/>
                <a:gd name="T71" fmla="*/ 48 h 295"/>
                <a:gd name="T72" fmla="*/ 83 w 288"/>
                <a:gd name="T73" fmla="*/ 12 h 295"/>
                <a:gd name="T74" fmla="*/ 138 w 288"/>
                <a:gd name="T75" fmla="*/ 60 h 295"/>
                <a:gd name="T76" fmla="*/ 138 w 288"/>
                <a:gd name="T77" fmla="*/ 96 h 295"/>
                <a:gd name="T78" fmla="*/ 108 w 288"/>
                <a:gd name="T79" fmla="*/ 109 h 295"/>
                <a:gd name="T80" fmla="*/ 72 w 288"/>
                <a:gd name="T81" fmla="*/ 89 h 295"/>
                <a:gd name="T82" fmla="*/ 72 w 288"/>
                <a:gd name="T83" fmla="*/ 60 h 295"/>
                <a:gd name="T84" fmla="*/ 70 w 288"/>
                <a:gd name="T85" fmla="*/ 12 h 295"/>
                <a:gd name="T86" fmla="*/ 16 w 288"/>
                <a:gd name="T87" fmla="*/ 48 h 295"/>
                <a:gd name="T88" fmla="*/ 12 w 288"/>
                <a:gd name="T89" fmla="*/ 67 h 295"/>
                <a:gd name="T90" fmla="*/ 60 w 288"/>
                <a:gd name="T91" fmla="*/ 60 h 295"/>
                <a:gd name="T92" fmla="*/ 60 w 288"/>
                <a:gd name="T93" fmla="*/ 88 h 295"/>
                <a:gd name="T94" fmla="*/ 42 w 288"/>
                <a:gd name="T95" fmla="*/ 97 h 295"/>
                <a:gd name="T96" fmla="*/ 31 w 288"/>
                <a:gd name="T97" fmla="*/ 94 h 295"/>
                <a:gd name="T98" fmla="*/ 12 w 288"/>
                <a:gd name="T99" fmla="*/ 67 h 295"/>
                <a:gd name="T100" fmla="*/ 24 w 288"/>
                <a:gd name="T101" fmla="*/ 283 h 295"/>
                <a:gd name="T102" fmla="*/ 276 w 288"/>
                <a:gd name="T103" fmla="*/ 271 h 295"/>
                <a:gd name="T104" fmla="*/ 274 w 288"/>
                <a:gd name="T105" fmla="*/ 259 h 295"/>
                <a:gd name="T106" fmla="*/ 35 w 288"/>
                <a:gd name="T107" fmla="*/ 210 h 295"/>
                <a:gd name="T108" fmla="*/ 255 w 288"/>
                <a:gd name="T109" fmla="*/ 209 h 295"/>
                <a:gd name="T110" fmla="*/ 274 w 288"/>
                <a:gd name="T111" fmla="*/ 259 h 295"/>
                <a:gd name="T112" fmla="*/ 246 w 288"/>
                <a:gd name="T113" fmla="*/ 97 h 295"/>
                <a:gd name="T114" fmla="*/ 228 w 288"/>
                <a:gd name="T115" fmla="*/ 88 h 295"/>
                <a:gd name="T116" fmla="*/ 228 w 288"/>
                <a:gd name="T117" fmla="*/ 60 h 295"/>
                <a:gd name="T118" fmla="*/ 276 w 288"/>
                <a:gd name="T119" fmla="*/ 67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8" h="295">
                  <a:moveTo>
                    <a:pt x="288" y="53"/>
                  </a:moveTo>
                  <a:cubicBezTo>
                    <a:pt x="288" y="53"/>
                    <a:pt x="288" y="53"/>
                    <a:pt x="288" y="53"/>
                  </a:cubicBezTo>
                  <a:cubicBezTo>
                    <a:pt x="288" y="53"/>
                    <a:pt x="288" y="52"/>
                    <a:pt x="288" y="52"/>
                  </a:cubicBezTo>
                  <a:cubicBezTo>
                    <a:pt x="288" y="52"/>
                    <a:pt x="288" y="52"/>
                    <a:pt x="288" y="52"/>
                  </a:cubicBezTo>
                  <a:cubicBezTo>
                    <a:pt x="264" y="4"/>
                    <a:pt x="264" y="4"/>
                    <a:pt x="264" y="4"/>
                  </a:cubicBezTo>
                  <a:cubicBezTo>
                    <a:pt x="263" y="2"/>
                    <a:pt x="261" y="0"/>
                    <a:pt x="25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6" y="2"/>
                    <a:pt x="25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83"/>
                    <a:pt x="10" y="98"/>
                    <a:pt x="24" y="104"/>
                  </a:cubicBezTo>
                  <a:cubicBezTo>
                    <a:pt x="24" y="203"/>
                    <a:pt x="24" y="203"/>
                    <a:pt x="24" y="20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5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4"/>
                    <a:pt x="11" y="295"/>
                    <a:pt x="24" y="295"/>
                  </a:cubicBezTo>
                  <a:cubicBezTo>
                    <a:pt x="264" y="295"/>
                    <a:pt x="264" y="295"/>
                    <a:pt x="264" y="295"/>
                  </a:cubicBezTo>
                  <a:cubicBezTo>
                    <a:pt x="277" y="295"/>
                    <a:pt x="288" y="284"/>
                    <a:pt x="288" y="271"/>
                  </a:cubicBezTo>
                  <a:cubicBezTo>
                    <a:pt x="288" y="265"/>
                    <a:pt x="288" y="265"/>
                    <a:pt x="288" y="265"/>
                  </a:cubicBezTo>
                  <a:cubicBezTo>
                    <a:pt x="288" y="264"/>
                    <a:pt x="288" y="264"/>
                    <a:pt x="288" y="263"/>
                  </a:cubicBezTo>
                  <a:cubicBezTo>
                    <a:pt x="264" y="198"/>
                    <a:pt x="264" y="198"/>
                    <a:pt x="264" y="198"/>
                  </a:cubicBezTo>
                  <a:cubicBezTo>
                    <a:pt x="264" y="104"/>
                    <a:pt x="264" y="104"/>
                    <a:pt x="264" y="104"/>
                  </a:cubicBezTo>
                  <a:cubicBezTo>
                    <a:pt x="279" y="98"/>
                    <a:pt x="288" y="83"/>
                    <a:pt x="288" y="67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4"/>
                    <a:pt x="288" y="54"/>
                    <a:pt x="288" y="53"/>
                  </a:cubicBezTo>
                  <a:close/>
                  <a:moveTo>
                    <a:pt x="255" y="12"/>
                  </a:moveTo>
                  <a:cubicBezTo>
                    <a:pt x="273" y="48"/>
                    <a:pt x="273" y="48"/>
                    <a:pt x="273" y="48"/>
                  </a:cubicBezTo>
                  <a:cubicBezTo>
                    <a:pt x="227" y="48"/>
                    <a:pt x="227" y="48"/>
                    <a:pt x="227" y="48"/>
                  </a:cubicBezTo>
                  <a:cubicBezTo>
                    <a:pt x="218" y="12"/>
                    <a:pt x="218" y="12"/>
                    <a:pt x="218" y="12"/>
                  </a:cubicBezTo>
                  <a:lnTo>
                    <a:pt x="255" y="12"/>
                  </a:lnTo>
                  <a:close/>
                  <a:moveTo>
                    <a:pt x="150" y="12"/>
                  </a:moveTo>
                  <a:cubicBezTo>
                    <a:pt x="206" y="12"/>
                    <a:pt x="206" y="12"/>
                    <a:pt x="206" y="12"/>
                  </a:cubicBezTo>
                  <a:cubicBezTo>
                    <a:pt x="215" y="48"/>
                    <a:pt x="215" y="48"/>
                    <a:pt x="215" y="48"/>
                  </a:cubicBezTo>
                  <a:cubicBezTo>
                    <a:pt x="150" y="48"/>
                    <a:pt x="150" y="48"/>
                    <a:pt x="150" y="48"/>
                  </a:cubicBezTo>
                  <a:lnTo>
                    <a:pt x="150" y="12"/>
                  </a:lnTo>
                  <a:close/>
                  <a:moveTo>
                    <a:pt x="150" y="60"/>
                  </a:moveTo>
                  <a:cubicBezTo>
                    <a:pt x="216" y="60"/>
                    <a:pt x="216" y="60"/>
                    <a:pt x="216" y="60"/>
                  </a:cubicBezTo>
                  <a:cubicBezTo>
                    <a:pt x="216" y="85"/>
                    <a:pt x="216" y="85"/>
                    <a:pt x="216" y="85"/>
                  </a:cubicBezTo>
                  <a:cubicBezTo>
                    <a:pt x="216" y="89"/>
                    <a:pt x="216" y="89"/>
                    <a:pt x="216" y="89"/>
                  </a:cubicBezTo>
                  <a:cubicBezTo>
                    <a:pt x="214" y="92"/>
                    <a:pt x="212" y="94"/>
                    <a:pt x="209" y="97"/>
                  </a:cubicBezTo>
                  <a:cubicBezTo>
                    <a:pt x="201" y="104"/>
                    <a:pt x="191" y="109"/>
                    <a:pt x="180" y="109"/>
                  </a:cubicBezTo>
                  <a:cubicBezTo>
                    <a:pt x="169" y="109"/>
                    <a:pt x="159" y="104"/>
                    <a:pt x="151" y="97"/>
                  </a:cubicBezTo>
                  <a:cubicBezTo>
                    <a:pt x="151" y="96"/>
                    <a:pt x="150" y="96"/>
                    <a:pt x="150" y="96"/>
                  </a:cubicBezTo>
                  <a:cubicBezTo>
                    <a:pt x="150" y="85"/>
                    <a:pt x="150" y="85"/>
                    <a:pt x="150" y="85"/>
                  </a:cubicBezTo>
                  <a:lnTo>
                    <a:pt x="150" y="60"/>
                  </a:lnTo>
                  <a:close/>
                  <a:moveTo>
                    <a:pt x="42" y="109"/>
                  </a:moveTo>
                  <a:cubicBezTo>
                    <a:pt x="48" y="109"/>
                    <a:pt x="54" y="107"/>
                    <a:pt x="58" y="104"/>
                  </a:cubicBezTo>
                  <a:cubicBezTo>
                    <a:pt x="61" y="103"/>
                    <a:pt x="63" y="101"/>
                    <a:pt x="65" y="99"/>
                  </a:cubicBezTo>
                  <a:cubicBezTo>
                    <a:pt x="68" y="103"/>
                    <a:pt x="71" y="106"/>
                    <a:pt x="75" y="109"/>
                  </a:cubicBezTo>
                  <a:cubicBezTo>
                    <a:pt x="84" y="116"/>
                    <a:pt x="96" y="121"/>
                    <a:pt x="108" y="121"/>
                  </a:cubicBezTo>
                  <a:cubicBezTo>
                    <a:pt x="121" y="121"/>
                    <a:pt x="133" y="116"/>
                    <a:pt x="142" y="109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6" y="116"/>
                    <a:pt x="167" y="121"/>
                    <a:pt x="180" y="121"/>
                  </a:cubicBezTo>
                  <a:cubicBezTo>
                    <a:pt x="193" y="121"/>
                    <a:pt x="204" y="116"/>
                    <a:pt x="214" y="109"/>
                  </a:cubicBezTo>
                  <a:cubicBezTo>
                    <a:pt x="217" y="106"/>
                    <a:pt x="220" y="103"/>
                    <a:pt x="223" y="99"/>
                  </a:cubicBezTo>
                  <a:cubicBezTo>
                    <a:pt x="225" y="101"/>
                    <a:pt x="228" y="103"/>
                    <a:pt x="230" y="104"/>
                  </a:cubicBezTo>
                  <a:cubicBezTo>
                    <a:pt x="235" y="107"/>
                    <a:pt x="240" y="109"/>
                    <a:pt x="246" y="109"/>
                  </a:cubicBezTo>
                  <a:cubicBezTo>
                    <a:pt x="248" y="109"/>
                    <a:pt x="250" y="108"/>
                    <a:pt x="252" y="108"/>
                  </a:cubicBezTo>
                  <a:cubicBezTo>
                    <a:pt x="252" y="108"/>
                    <a:pt x="252" y="108"/>
                    <a:pt x="252" y="108"/>
                  </a:cubicBezTo>
                  <a:cubicBezTo>
                    <a:pt x="252" y="198"/>
                    <a:pt x="252" y="198"/>
                    <a:pt x="252" y="198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8" y="108"/>
                    <a:pt x="40" y="109"/>
                    <a:pt x="42" y="109"/>
                  </a:cubicBezTo>
                  <a:close/>
                  <a:moveTo>
                    <a:pt x="83" y="12"/>
                  </a:moveTo>
                  <a:cubicBezTo>
                    <a:pt x="138" y="12"/>
                    <a:pt x="138" y="12"/>
                    <a:pt x="138" y="12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74" y="48"/>
                    <a:pt x="74" y="48"/>
                    <a:pt x="74" y="48"/>
                  </a:cubicBezTo>
                  <a:lnTo>
                    <a:pt x="83" y="12"/>
                  </a:lnTo>
                  <a:close/>
                  <a:moveTo>
                    <a:pt x="72" y="60"/>
                  </a:moveTo>
                  <a:cubicBezTo>
                    <a:pt x="138" y="60"/>
                    <a:pt x="138" y="60"/>
                    <a:pt x="138" y="60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7" y="96"/>
                    <a:pt x="137" y="97"/>
                  </a:cubicBezTo>
                  <a:cubicBezTo>
                    <a:pt x="130" y="104"/>
                    <a:pt x="119" y="109"/>
                    <a:pt x="108" y="109"/>
                  </a:cubicBezTo>
                  <a:cubicBezTo>
                    <a:pt x="98" y="109"/>
                    <a:pt x="87" y="104"/>
                    <a:pt x="79" y="97"/>
                  </a:cubicBezTo>
                  <a:cubicBezTo>
                    <a:pt x="76" y="94"/>
                    <a:pt x="74" y="92"/>
                    <a:pt x="72" y="89"/>
                  </a:cubicBezTo>
                  <a:cubicBezTo>
                    <a:pt x="72" y="85"/>
                    <a:pt x="72" y="85"/>
                    <a:pt x="72" y="85"/>
                  </a:cubicBezTo>
                  <a:lnTo>
                    <a:pt x="72" y="60"/>
                  </a:lnTo>
                  <a:close/>
                  <a:moveTo>
                    <a:pt x="34" y="12"/>
                  </a:moveTo>
                  <a:cubicBezTo>
                    <a:pt x="70" y="12"/>
                    <a:pt x="70" y="12"/>
                    <a:pt x="70" y="1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16" y="48"/>
                    <a:pt x="16" y="48"/>
                    <a:pt x="16" y="48"/>
                  </a:cubicBezTo>
                  <a:lnTo>
                    <a:pt x="34" y="12"/>
                  </a:lnTo>
                  <a:close/>
                  <a:moveTo>
                    <a:pt x="12" y="67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7" y="90"/>
                    <a:pt x="55" y="92"/>
                    <a:pt x="52" y="94"/>
                  </a:cubicBezTo>
                  <a:cubicBezTo>
                    <a:pt x="49" y="96"/>
                    <a:pt x="46" y="97"/>
                    <a:pt x="42" y="97"/>
                  </a:cubicBezTo>
                  <a:cubicBezTo>
                    <a:pt x="39" y="97"/>
                    <a:pt x="36" y="96"/>
                    <a:pt x="33" y="95"/>
                  </a:cubicBezTo>
                  <a:cubicBezTo>
                    <a:pt x="32" y="95"/>
                    <a:pt x="32" y="95"/>
                    <a:pt x="31" y="94"/>
                  </a:cubicBezTo>
                  <a:cubicBezTo>
                    <a:pt x="30" y="94"/>
                    <a:pt x="30" y="94"/>
                    <a:pt x="29" y="94"/>
                  </a:cubicBezTo>
                  <a:cubicBezTo>
                    <a:pt x="19" y="89"/>
                    <a:pt x="12" y="79"/>
                    <a:pt x="12" y="67"/>
                  </a:cubicBezTo>
                  <a:close/>
                  <a:moveTo>
                    <a:pt x="264" y="283"/>
                  </a:moveTo>
                  <a:cubicBezTo>
                    <a:pt x="24" y="283"/>
                    <a:pt x="24" y="283"/>
                    <a:pt x="24" y="283"/>
                  </a:cubicBezTo>
                  <a:cubicBezTo>
                    <a:pt x="17" y="283"/>
                    <a:pt x="12" y="278"/>
                    <a:pt x="12" y="271"/>
                  </a:cubicBezTo>
                  <a:cubicBezTo>
                    <a:pt x="276" y="271"/>
                    <a:pt x="276" y="271"/>
                    <a:pt x="276" y="271"/>
                  </a:cubicBezTo>
                  <a:cubicBezTo>
                    <a:pt x="276" y="278"/>
                    <a:pt x="271" y="283"/>
                    <a:pt x="264" y="283"/>
                  </a:cubicBezTo>
                  <a:close/>
                  <a:moveTo>
                    <a:pt x="274" y="259"/>
                  </a:moveTo>
                  <a:cubicBezTo>
                    <a:pt x="14" y="259"/>
                    <a:pt x="14" y="259"/>
                    <a:pt x="14" y="259"/>
                  </a:cubicBezTo>
                  <a:cubicBezTo>
                    <a:pt x="35" y="210"/>
                    <a:pt x="35" y="210"/>
                    <a:pt x="35" y="210"/>
                  </a:cubicBezTo>
                  <a:cubicBezTo>
                    <a:pt x="35" y="209"/>
                    <a:pt x="35" y="209"/>
                    <a:pt x="35" y="209"/>
                  </a:cubicBezTo>
                  <a:cubicBezTo>
                    <a:pt x="255" y="209"/>
                    <a:pt x="255" y="209"/>
                    <a:pt x="255" y="209"/>
                  </a:cubicBezTo>
                  <a:cubicBezTo>
                    <a:pt x="255" y="210"/>
                    <a:pt x="255" y="210"/>
                    <a:pt x="255" y="210"/>
                  </a:cubicBezTo>
                  <a:lnTo>
                    <a:pt x="274" y="259"/>
                  </a:lnTo>
                  <a:close/>
                  <a:moveTo>
                    <a:pt x="259" y="94"/>
                  </a:moveTo>
                  <a:cubicBezTo>
                    <a:pt x="255" y="96"/>
                    <a:pt x="251" y="97"/>
                    <a:pt x="246" y="97"/>
                  </a:cubicBezTo>
                  <a:cubicBezTo>
                    <a:pt x="242" y="97"/>
                    <a:pt x="239" y="96"/>
                    <a:pt x="236" y="94"/>
                  </a:cubicBezTo>
                  <a:cubicBezTo>
                    <a:pt x="233" y="92"/>
                    <a:pt x="231" y="90"/>
                    <a:pt x="228" y="88"/>
                  </a:cubicBezTo>
                  <a:cubicBezTo>
                    <a:pt x="228" y="85"/>
                    <a:pt x="228" y="85"/>
                    <a:pt x="228" y="85"/>
                  </a:cubicBezTo>
                  <a:cubicBezTo>
                    <a:pt x="228" y="60"/>
                    <a:pt x="228" y="60"/>
                    <a:pt x="228" y="60"/>
                  </a:cubicBezTo>
                  <a:cubicBezTo>
                    <a:pt x="276" y="60"/>
                    <a:pt x="276" y="60"/>
                    <a:pt x="276" y="60"/>
                  </a:cubicBezTo>
                  <a:cubicBezTo>
                    <a:pt x="276" y="67"/>
                    <a:pt x="276" y="67"/>
                    <a:pt x="276" y="67"/>
                  </a:cubicBezTo>
                  <a:cubicBezTo>
                    <a:pt x="276" y="79"/>
                    <a:pt x="269" y="89"/>
                    <a:pt x="259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01" name="Group 91">
            <a:extLst>
              <a:ext uri="{FF2B5EF4-FFF2-40B4-BE49-F238E27FC236}">
                <a16:creationId xmlns:a16="http://schemas.microsoft.com/office/drawing/2014/main" id="{B014E9A8-6079-403C-9793-76938AF885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11422" y="476506"/>
            <a:ext cx="466110" cy="415928"/>
            <a:chOff x="5511" y="1749"/>
            <a:chExt cx="418" cy="373"/>
          </a:xfrm>
          <a:solidFill>
            <a:schemeClr val="tx2"/>
          </a:solidFill>
        </p:grpSpPr>
        <p:sp>
          <p:nvSpPr>
            <p:cNvPr id="102" name="Freeform 92">
              <a:extLst>
                <a:ext uri="{FF2B5EF4-FFF2-40B4-BE49-F238E27FC236}">
                  <a16:creationId xmlns:a16="http://schemas.microsoft.com/office/drawing/2014/main" id="{718E0324-1A5C-40CF-A06A-2B68609D8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" y="1749"/>
              <a:ext cx="391" cy="266"/>
            </a:xfrm>
            <a:custGeom>
              <a:avLst/>
              <a:gdLst>
                <a:gd name="T0" fmla="*/ 12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90 h 180"/>
                <a:gd name="T16" fmla="*/ 258 w 264"/>
                <a:gd name="T17" fmla="*/ 96 h 180"/>
                <a:gd name="T18" fmla="*/ 252 w 264"/>
                <a:gd name="T19" fmla="*/ 90 h 180"/>
                <a:gd name="T20" fmla="*/ 252 w 264"/>
                <a:gd name="T21" fmla="*/ 24 h 180"/>
                <a:gd name="T22" fmla="*/ 240 w 264"/>
                <a:gd name="T23" fmla="*/ 12 h 180"/>
                <a:gd name="T24" fmla="*/ 24 w 264"/>
                <a:gd name="T25" fmla="*/ 12 h 180"/>
                <a:gd name="T26" fmla="*/ 12 w 264"/>
                <a:gd name="T27" fmla="*/ 24 h 180"/>
                <a:gd name="T28" fmla="*/ 12 w 264"/>
                <a:gd name="T29" fmla="*/ 156 h 180"/>
                <a:gd name="T30" fmla="*/ 24 w 264"/>
                <a:gd name="T31" fmla="*/ 168 h 180"/>
                <a:gd name="T32" fmla="*/ 120 w 264"/>
                <a:gd name="T33" fmla="*/ 168 h 180"/>
                <a:gd name="T34" fmla="*/ 126 w 264"/>
                <a:gd name="T35" fmla="*/ 174 h 180"/>
                <a:gd name="T36" fmla="*/ 120 w 264"/>
                <a:gd name="T3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" h="180">
                  <a:moveTo>
                    <a:pt x="12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0" y="180"/>
                    <a:pt x="0" y="170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3" y="0"/>
                    <a:pt x="264" y="11"/>
                    <a:pt x="264" y="24"/>
                  </a:cubicBezTo>
                  <a:cubicBezTo>
                    <a:pt x="264" y="90"/>
                    <a:pt x="264" y="90"/>
                    <a:pt x="264" y="90"/>
                  </a:cubicBezTo>
                  <a:cubicBezTo>
                    <a:pt x="264" y="94"/>
                    <a:pt x="261" y="96"/>
                    <a:pt x="258" y="96"/>
                  </a:cubicBezTo>
                  <a:cubicBezTo>
                    <a:pt x="254" y="96"/>
                    <a:pt x="252" y="94"/>
                    <a:pt x="252" y="90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6" y="12"/>
                    <a:pt x="2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7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7" y="168"/>
                    <a:pt x="24" y="168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3" y="168"/>
                    <a:pt x="126" y="171"/>
                    <a:pt x="126" y="174"/>
                  </a:cubicBezTo>
                  <a:cubicBezTo>
                    <a:pt x="126" y="178"/>
                    <a:pt x="123" y="180"/>
                    <a:pt x="12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3" name="Freeform 93">
              <a:extLst>
                <a:ext uri="{FF2B5EF4-FFF2-40B4-BE49-F238E27FC236}">
                  <a16:creationId xmlns:a16="http://schemas.microsoft.com/office/drawing/2014/main" id="{10864AB7-6BCF-42F7-B8BE-2BE79E751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9" y="1758"/>
              <a:ext cx="374" cy="159"/>
            </a:xfrm>
            <a:custGeom>
              <a:avLst/>
              <a:gdLst>
                <a:gd name="T0" fmla="*/ 127 w 253"/>
                <a:gd name="T1" fmla="*/ 108 h 108"/>
                <a:gd name="T2" fmla="*/ 123 w 253"/>
                <a:gd name="T3" fmla="*/ 107 h 108"/>
                <a:gd name="T4" fmla="*/ 3 w 253"/>
                <a:gd name="T5" fmla="*/ 11 h 108"/>
                <a:gd name="T6" fmla="*/ 2 w 253"/>
                <a:gd name="T7" fmla="*/ 3 h 108"/>
                <a:gd name="T8" fmla="*/ 10 w 253"/>
                <a:gd name="T9" fmla="*/ 2 h 108"/>
                <a:gd name="T10" fmla="*/ 127 w 253"/>
                <a:gd name="T11" fmla="*/ 95 h 108"/>
                <a:gd name="T12" fmla="*/ 243 w 253"/>
                <a:gd name="T13" fmla="*/ 2 h 108"/>
                <a:gd name="T14" fmla="*/ 251 w 253"/>
                <a:gd name="T15" fmla="*/ 3 h 108"/>
                <a:gd name="T16" fmla="*/ 250 w 253"/>
                <a:gd name="T17" fmla="*/ 11 h 108"/>
                <a:gd name="T18" fmla="*/ 130 w 253"/>
                <a:gd name="T19" fmla="*/ 107 h 108"/>
                <a:gd name="T20" fmla="*/ 127 w 253"/>
                <a:gd name="T2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08">
                  <a:moveTo>
                    <a:pt x="127" y="108"/>
                  </a:moveTo>
                  <a:cubicBezTo>
                    <a:pt x="125" y="108"/>
                    <a:pt x="124" y="108"/>
                    <a:pt x="123" y="107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5" y="0"/>
                    <a:pt x="249" y="0"/>
                    <a:pt x="251" y="3"/>
                  </a:cubicBezTo>
                  <a:cubicBezTo>
                    <a:pt x="253" y="5"/>
                    <a:pt x="253" y="9"/>
                    <a:pt x="250" y="11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8"/>
                    <a:pt x="128" y="108"/>
                    <a:pt x="12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4" name="Freeform 94">
              <a:extLst>
                <a:ext uri="{FF2B5EF4-FFF2-40B4-BE49-F238E27FC236}">
                  <a16:creationId xmlns:a16="http://schemas.microsoft.com/office/drawing/2014/main" id="{1159E123-A6B4-4060-8330-C7D3FBA9D2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4" y="1909"/>
              <a:ext cx="215" cy="213"/>
            </a:xfrm>
            <a:custGeom>
              <a:avLst/>
              <a:gdLst>
                <a:gd name="T0" fmla="*/ 7 w 145"/>
                <a:gd name="T1" fmla="*/ 144 h 144"/>
                <a:gd name="T2" fmla="*/ 2 w 145"/>
                <a:gd name="T3" fmla="*/ 143 h 144"/>
                <a:gd name="T4" fmla="*/ 1 w 145"/>
                <a:gd name="T5" fmla="*/ 137 h 144"/>
                <a:gd name="T6" fmla="*/ 13 w 145"/>
                <a:gd name="T7" fmla="*/ 95 h 144"/>
                <a:gd name="T8" fmla="*/ 14 w 145"/>
                <a:gd name="T9" fmla="*/ 92 h 144"/>
                <a:gd name="T10" fmla="*/ 104 w 145"/>
                <a:gd name="T11" fmla="*/ 2 h 144"/>
                <a:gd name="T12" fmla="*/ 113 w 145"/>
                <a:gd name="T13" fmla="*/ 2 h 144"/>
                <a:gd name="T14" fmla="*/ 143 w 145"/>
                <a:gd name="T15" fmla="*/ 32 h 144"/>
                <a:gd name="T16" fmla="*/ 143 w 145"/>
                <a:gd name="T17" fmla="*/ 41 h 144"/>
                <a:gd name="T18" fmla="*/ 53 w 145"/>
                <a:gd name="T19" fmla="*/ 131 h 144"/>
                <a:gd name="T20" fmla="*/ 50 w 145"/>
                <a:gd name="T21" fmla="*/ 132 h 144"/>
                <a:gd name="T22" fmla="*/ 8 w 145"/>
                <a:gd name="T23" fmla="*/ 144 h 144"/>
                <a:gd name="T24" fmla="*/ 7 w 145"/>
                <a:gd name="T25" fmla="*/ 144 h 144"/>
                <a:gd name="T26" fmla="*/ 24 w 145"/>
                <a:gd name="T27" fmla="*/ 100 h 144"/>
                <a:gd name="T28" fmla="*/ 15 w 145"/>
                <a:gd name="T29" fmla="*/ 130 h 144"/>
                <a:gd name="T30" fmla="*/ 45 w 145"/>
                <a:gd name="T31" fmla="*/ 121 h 144"/>
                <a:gd name="T32" fmla="*/ 130 w 145"/>
                <a:gd name="T33" fmla="*/ 36 h 144"/>
                <a:gd name="T34" fmla="*/ 109 w 145"/>
                <a:gd name="T35" fmla="*/ 15 h 144"/>
                <a:gd name="T36" fmla="*/ 24 w 145"/>
                <a:gd name="T37" fmla="*/ 100 h 144"/>
                <a:gd name="T38" fmla="*/ 49 w 145"/>
                <a:gd name="T39" fmla="*/ 126 h 144"/>
                <a:gd name="T40" fmla="*/ 49 w 145"/>
                <a:gd name="T41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5" h="144">
                  <a:moveTo>
                    <a:pt x="7" y="144"/>
                  </a:moveTo>
                  <a:cubicBezTo>
                    <a:pt x="5" y="144"/>
                    <a:pt x="4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4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1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5" y="35"/>
                    <a:pt x="145" y="38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7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9" y="15"/>
                    <a:pt x="109" y="15"/>
                    <a:pt x="109" y="15"/>
                  </a:cubicBezTo>
                  <a:lnTo>
                    <a:pt x="24" y="100"/>
                  </a:lnTo>
                  <a:close/>
                  <a:moveTo>
                    <a:pt x="49" y="126"/>
                  </a:moveTo>
                  <a:cubicBezTo>
                    <a:pt x="49" y="126"/>
                    <a:pt x="49" y="126"/>
                    <a:pt x="49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5" name="Freeform 95">
              <a:extLst>
                <a:ext uri="{FF2B5EF4-FFF2-40B4-BE49-F238E27FC236}">
                  <a16:creationId xmlns:a16="http://schemas.microsoft.com/office/drawing/2014/main" id="{94E0E8F9-4557-49B4-873A-FDA56071B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" y="1947"/>
              <a:ext cx="57" cy="58"/>
            </a:xfrm>
            <a:custGeom>
              <a:avLst/>
              <a:gdLst>
                <a:gd name="T0" fmla="*/ 44 w 57"/>
                <a:gd name="T1" fmla="*/ 58 h 58"/>
                <a:gd name="T2" fmla="*/ 0 w 57"/>
                <a:gd name="T3" fmla="*/ 13 h 58"/>
                <a:gd name="T4" fmla="*/ 13 w 57"/>
                <a:gd name="T5" fmla="*/ 0 h 58"/>
                <a:gd name="T6" fmla="*/ 57 w 57"/>
                <a:gd name="T7" fmla="*/ 44 h 58"/>
                <a:gd name="T8" fmla="*/ 44 w 5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44" y="58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06" name="Freeform 96">
              <a:extLst>
                <a:ext uri="{FF2B5EF4-FFF2-40B4-BE49-F238E27FC236}">
                  <a16:creationId xmlns:a16="http://schemas.microsoft.com/office/drawing/2014/main" id="{34C20C2B-E13D-4352-9A11-5F97B8F42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2" y="2042"/>
              <a:ext cx="64" cy="62"/>
            </a:xfrm>
            <a:custGeom>
              <a:avLst/>
              <a:gdLst>
                <a:gd name="T0" fmla="*/ 37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7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7" y="42"/>
                  </a:moveTo>
                  <a:cubicBezTo>
                    <a:pt x="35" y="42"/>
                    <a:pt x="34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40" y="42"/>
                    <a:pt x="38" y="42"/>
                    <a:pt x="37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108" name="Freeform 77">
            <a:extLst>
              <a:ext uri="{FF2B5EF4-FFF2-40B4-BE49-F238E27FC236}">
                <a16:creationId xmlns:a16="http://schemas.microsoft.com/office/drawing/2014/main" id="{E0988D4E-064E-4EFD-961B-889531B18254}"/>
              </a:ext>
            </a:extLst>
          </p:cNvPr>
          <p:cNvSpPr>
            <a:spLocks noEditPoints="1"/>
          </p:cNvSpPr>
          <p:nvPr/>
        </p:nvSpPr>
        <p:spPr bwMode="auto">
          <a:xfrm>
            <a:off x="7274320" y="533400"/>
            <a:ext cx="422352" cy="334320"/>
          </a:xfrm>
          <a:custGeom>
            <a:avLst/>
            <a:gdLst>
              <a:gd name="T0" fmla="*/ 288 w 288"/>
              <a:gd name="T1" fmla="*/ 24 h 228"/>
              <a:gd name="T2" fmla="*/ 84 w 288"/>
              <a:gd name="T3" fmla="*/ 0 h 228"/>
              <a:gd name="T4" fmla="*/ 60 w 288"/>
              <a:gd name="T5" fmla="*/ 38 h 228"/>
              <a:gd name="T6" fmla="*/ 0 w 288"/>
              <a:gd name="T7" fmla="*/ 122 h 228"/>
              <a:gd name="T8" fmla="*/ 66 w 288"/>
              <a:gd name="T9" fmla="*/ 228 h 228"/>
              <a:gd name="T10" fmla="*/ 138 w 288"/>
              <a:gd name="T11" fmla="*/ 228 h 228"/>
              <a:gd name="T12" fmla="*/ 180 w 288"/>
              <a:gd name="T13" fmla="*/ 204 h 228"/>
              <a:gd name="T14" fmla="*/ 204 w 288"/>
              <a:gd name="T15" fmla="*/ 192 h 228"/>
              <a:gd name="T16" fmla="*/ 225 w 288"/>
              <a:gd name="T17" fmla="*/ 156 h 228"/>
              <a:gd name="T18" fmla="*/ 288 w 288"/>
              <a:gd name="T19" fmla="*/ 132 h 228"/>
              <a:gd name="T20" fmla="*/ 288 w 288"/>
              <a:gd name="T21" fmla="*/ 54 h 228"/>
              <a:gd name="T22" fmla="*/ 204 w 288"/>
              <a:gd name="T23" fmla="*/ 180 h 228"/>
              <a:gd name="T24" fmla="*/ 126 w 288"/>
              <a:gd name="T25" fmla="*/ 180 h 228"/>
              <a:gd name="T26" fmla="*/ 126 w 288"/>
              <a:gd name="T27" fmla="*/ 192 h 228"/>
              <a:gd name="T28" fmla="*/ 156 w 288"/>
              <a:gd name="T29" fmla="*/ 192 h 228"/>
              <a:gd name="T30" fmla="*/ 156 w 288"/>
              <a:gd name="T31" fmla="*/ 192 h 228"/>
              <a:gd name="T32" fmla="*/ 156 w 288"/>
              <a:gd name="T33" fmla="*/ 216 h 228"/>
              <a:gd name="T34" fmla="*/ 66 w 288"/>
              <a:gd name="T35" fmla="*/ 216 h 228"/>
              <a:gd name="T36" fmla="*/ 12 w 288"/>
              <a:gd name="T37" fmla="*/ 162 h 228"/>
              <a:gd name="T38" fmla="*/ 37 w 288"/>
              <a:gd name="T39" fmla="*/ 62 h 228"/>
              <a:gd name="T40" fmla="*/ 114 w 288"/>
              <a:gd name="T41" fmla="*/ 48 h 228"/>
              <a:gd name="T42" fmla="*/ 131 w 288"/>
              <a:gd name="T43" fmla="*/ 57 h 228"/>
              <a:gd name="T44" fmla="*/ 132 w 288"/>
              <a:gd name="T45" fmla="*/ 60 h 228"/>
              <a:gd name="T46" fmla="*/ 127 w 288"/>
              <a:gd name="T47" fmla="*/ 75 h 228"/>
              <a:gd name="T48" fmla="*/ 90 w 288"/>
              <a:gd name="T49" fmla="*/ 78 h 228"/>
              <a:gd name="T50" fmla="*/ 84 w 288"/>
              <a:gd name="T51" fmla="*/ 83 h 228"/>
              <a:gd name="T52" fmla="*/ 65 w 288"/>
              <a:gd name="T53" fmla="*/ 116 h 228"/>
              <a:gd name="T54" fmla="*/ 48 w 288"/>
              <a:gd name="T55" fmla="*/ 126 h 228"/>
              <a:gd name="T56" fmla="*/ 60 w 288"/>
              <a:gd name="T57" fmla="*/ 131 h 228"/>
              <a:gd name="T58" fmla="*/ 84 w 288"/>
              <a:gd name="T59" fmla="*/ 156 h 228"/>
              <a:gd name="T60" fmla="*/ 126 w 288"/>
              <a:gd name="T61" fmla="*/ 156 h 228"/>
              <a:gd name="T62" fmla="*/ 204 w 288"/>
              <a:gd name="T63" fmla="*/ 156 h 228"/>
              <a:gd name="T64" fmla="*/ 204 w 288"/>
              <a:gd name="T65" fmla="*/ 180 h 228"/>
              <a:gd name="T66" fmla="*/ 276 w 288"/>
              <a:gd name="T67" fmla="*/ 48 h 228"/>
              <a:gd name="T68" fmla="*/ 276 w 288"/>
              <a:gd name="T69" fmla="*/ 66 h 228"/>
              <a:gd name="T70" fmla="*/ 264 w 288"/>
              <a:gd name="T71" fmla="*/ 144 h 228"/>
              <a:gd name="T72" fmla="*/ 126 w 288"/>
              <a:gd name="T73" fmla="*/ 144 h 228"/>
              <a:gd name="T74" fmla="*/ 72 w 288"/>
              <a:gd name="T75" fmla="*/ 132 h 228"/>
              <a:gd name="T76" fmla="*/ 74 w 288"/>
              <a:gd name="T77" fmla="*/ 124 h 228"/>
              <a:gd name="T78" fmla="*/ 94 w 288"/>
              <a:gd name="T79" fmla="*/ 90 h 228"/>
              <a:gd name="T80" fmla="*/ 134 w 288"/>
              <a:gd name="T81" fmla="*/ 85 h 228"/>
              <a:gd name="T82" fmla="*/ 144 w 288"/>
              <a:gd name="T83" fmla="*/ 67 h 228"/>
              <a:gd name="T84" fmla="*/ 139 w 288"/>
              <a:gd name="T85" fmla="*/ 47 h 228"/>
              <a:gd name="T86" fmla="*/ 114 w 288"/>
              <a:gd name="T87" fmla="*/ 36 h 228"/>
              <a:gd name="T88" fmla="*/ 72 w 288"/>
              <a:gd name="T89" fmla="*/ 37 h 228"/>
              <a:gd name="T90" fmla="*/ 84 w 288"/>
              <a:gd name="T91" fmla="*/ 12 h 228"/>
              <a:gd name="T92" fmla="*/ 276 w 288"/>
              <a:gd name="T93" fmla="*/ 2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8" h="228">
                <a:moveTo>
                  <a:pt x="288" y="54"/>
                </a:moveTo>
                <a:cubicBezTo>
                  <a:pt x="288" y="24"/>
                  <a:pt x="288" y="24"/>
                  <a:pt x="288" y="24"/>
                </a:cubicBezTo>
                <a:cubicBezTo>
                  <a:pt x="288" y="11"/>
                  <a:pt x="277" y="0"/>
                  <a:pt x="26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71" y="0"/>
                  <a:pt x="60" y="11"/>
                  <a:pt x="60" y="24"/>
                </a:cubicBezTo>
                <a:cubicBezTo>
                  <a:pt x="60" y="38"/>
                  <a:pt x="60" y="38"/>
                  <a:pt x="60" y="38"/>
                </a:cubicBezTo>
                <a:cubicBezTo>
                  <a:pt x="50" y="40"/>
                  <a:pt x="40" y="45"/>
                  <a:pt x="30" y="52"/>
                </a:cubicBezTo>
                <a:cubicBezTo>
                  <a:pt x="13" y="65"/>
                  <a:pt x="0" y="87"/>
                  <a:pt x="0" y="122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99"/>
                  <a:pt x="30" y="228"/>
                  <a:pt x="66" y="228"/>
                </a:cubicBezTo>
                <a:cubicBezTo>
                  <a:pt x="138" y="228"/>
                  <a:pt x="138" y="228"/>
                  <a:pt x="138" y="228"/>
                </a:cubicBezTo>
                <a:cubicBezTo>
                  <a:pt x="138" y="228"/>
                  <a:pt x="138" y="228"/>
                  <a:pt x="138" y="228"/>
                </a:cubicBezTo>
                <a:cubicBezTo>
                  <a:pt x="156" y="228"/>
                  <a:pt x="156" y="228"/>
                  <a:pt x="156" y="228"/>
                </a:cubicBezTo>
                <a:cubicBezTo>
                  <a:pt x="169" y="228"/>
                  <a:pt x="180" y="217"/>
                  <a:pt x="180" y="204"/>
                </a:cubicBezTo>
                <a:cubicBezTo>
                  <a:pt x="180" y="200"/>
                  <a:pt x="179" y="196"/>
                  <a:pt x="177" y="192"/>
                </a:cubicBezTo>
                <a:cubicBezTo>
                  <a:pt x="204" y="192"/>
                  <a:pt x="204" y="192"/>
                  <a:pt x="204" y="192"/>
                </a:cubicBezTo>
                <a:cubicBezTo>
                  <a:pt x="217" y="192"/>
                  <a:pt x="228" y="181"/>
                  <a:pt x="228" y="168"/>
                </a:cubicBezTo>
                <a:cubicBezTo>
                  <a:pt x="228" y="164"/>
                  <a:pt x="227" y="160"/>
                  <a:pt x="225" y="156"/>
                </a:cubicBezTo>
                <a:cubicBezTo>
                  <a:pt x="264" y="156"/>
                  <a:pt x="264" y="156"/>
                  <a:pt x="264" y="156"/>
                </a:cubicBezTo>
                <a:cubicBezTo>
                  <a:pt x="277" y="156"/>
                  <a:pt x="288" y="145"/>
                  <a:pt x="288" y="132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288" y="54"/>
                  <a:pt x="288" y="54"/>
                  <a:pt x="288" y="54"/>
                </a:cubicBezTo>
                <a:close/>
                <a:moveTo>
                  <a:pt x="204" y="180"/>
                </a:moveTo>
                <a:cubicBezTo>
                  <a:pt x="156" y="180"/>
                  <a:pt x="156" y="180"/>
                  <a:pt x="156" y="180"/>
                </a:cubicBezTo>
                <a:cubicBezTo>
                  <a:pt x="126" y="180"/>
                  <a:pt x="126" y="180"/>
                  <a:pt x="126" y="180"/>
                </a:cubicBezTo>
                <a:cubicBezTo>
                  <a:pt x="123" y="180"/>
                  <a:pt x="120" y="183"/>
                  <a:pt x="120" y="186"/>
                </a:cubicBezTo>
                <a:cubicBezTo>
                  <a:pt x="120" y="189"/>
                  <a:pt x="123" y="192"/>
                  <a:pt x="126" y="192"/>
                </a:cubicBezTo>
                <a:cubicBezTo>
                  <a:pt x="126" y="192"/>
                  <a:pt x="126" y="192"/>
                  <a:pt x="126" y="192"/>
                </a:cubicBezTo>
                <a:cubicBezTo>
                  <a:pt x="156" y="192"/>
                  <a:pt x="156" y="192"/>
                  <a:pt x="156" y="192"/>
                </a:cubicBezTo>
                <a:cubicBezTo>
                  <a:pt x="156" y="192"/>
                  <a:pt x="156" y="192"/>
                  <a:pt x="156" y="192"/>
                </a:cubicBezTo>
                <a:cubicBezTo>
                  <a:pt x="156" y="192"/>
                  <a:pt x="156" y="192"/>
                  <a:pt x="156" y="192"/>
                </a:cubicBezTo>
                <a:cubicBezTo>
                  <a:pt x="163" y="192"/>
                  <a:pt x="168" y="197"/>
                  <a:pt x="168" y="204"/>
                </a:cubicBezTo>
                <a:cubicBezTo>
                  <a:pt x="168" y="211"/>
                  <a:pt x="163" y="216"/>
                  <a:pt x="156" y="216"/>
                </a:cubicBezTo>
                <a:cubicBezTo>
                  <a:pt x="138" y="216"/>
                  <a:pt x="138" y="216"/>
                  <a:pt x="138" y="216"/>
                </a:cubicBezTo>
                <a:cubicBezTo>
                  <a:pt x="66" y="216"/>
                  <a:pt x="66" y="216"/>
                  <a:pt x="66" y="216"/>
                </a:cubicBezTo>
                <a:cubicBezTo>
                  <a:pt x="51" y="216"/>
                  <a:pt x="38" y="210"/>
                  <a:pt x="28" y="200"/>
                </a:cubicBezTo>
                <a:cubicBezTo>
                  <a:pt x="18" y="190"/>
                  <a:pt x="12" y="177"/>
                  <a:pt x="12" y="162"/>
                </a:cubicBezTo>
                <a:cubicBezTo>
                  <a:pt x="12" y="122"/>
                  <a:pt x="12" y="122"/>
                  <a:pt x="12" y="122"/>
                </a:cubicBezTo>
                <a:cubicBezTo>
                  <a:pt x="12" y="90"/>
                  <a:pt x="24" y="72"/>
                  <a:pt x="37" y="62"/>
                </a:cubicBezTo>
                <a:cubicBezTo>
                  <a:pt x="50" y="51"/>
                  <a:pt x="67" y="48"/>
                  <a:pt x="78" y="48"/>
                </a:cubicBezTo>
                <a:cubicBezTo>
                  <a:pt x="90" y="48"/>
                  <a:pt x="106" y="48"/>
                  <a:pt x="114" y="48"/>
                </a:cubicBezTo>
                <a:cubicBezTo>
                  <a:pt x="119" y="48"/>
                  <a:pt x="124" y="50"/>
                  <a:pt x="127" y="52"/>
                </a:cubicBezTo>
                <a:cubicBezTo>
                  <a:pt x="129" y="53"/>
                  <a:pt x="131" y="55"/>
                  <a:pt x="131" y="57"/>
                </a:cubicBezTo>
                <a:cubicBezTo>
                  <a:pt x="131" y="57"/>
                  <a:pt x="131" y="57"/>
                  <a:pt x="131" y="57"/>
                </a:cubicBezTo>
                <a:cubicBezTo>
                  <a:pt x="132" y="58"/>
                  <a:pt x="132" y="59"/>
                  <a:pt x="132" y="60"/>
                </a:cubicBezTo>
                <a:cubicBezTo>
                  <a:pt x="132" y="66"/>
                  <a:pt x="132" y="66"/>
                  <a:pt x="132" y="66"/>
                </a:cubicBezTo>
                <a:cubicBezTo>
                  <a:pt x="132" y="70"/>
                  <a:pt x="130" y="73"/>
                  <a:pt x="127" y="75"/>
                </a:cubicBezTo>
                <a:cubicBezTo>
                  <a:pt x="124" y="77"/>
                  <a:pt x="119" y="78"/>
                  <a:pt x="114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87" y="78"/>
                  <a:pt x="85" y="80"/>
                  <a:pt x="84" y="83"/>
                </a:cubicBezTo>
                <a:cubicBezTo>
                  <a:pt x="84" y="83"/>
                  <a:pt x="84" y="83"/>
                  <a:pt x="84" y="83"/>
                </a:cubicBezTo>
                <a:cubicBezTo>
                  <a:pt x="84" y="85"/>
                  <a:pt x="80" y="95"/>
                  <a:pt x="75" y="104"/>
                </a:cubicBezTo>
                <a:cubicBezTo>
                  <a:pt x="72" y="109"/>
                  <a:pt x="69" y="113"/>
                  <a:pt x="65" y="116"/>
                </a:cubicBezTo>
                <a:cubicBezTo>
                  <a:pt x="62" y="119"/>
                  <a:pt x="58" y="120"/>
                  <a:pt x="54" y="120"/>
                </a:cubicBezTo>
                <a:cubicBezTo>
                  <a:pt x="51" y="120"/>
                  <a:pt x="48" y="123"/>
                  <a:pt x="48" y="126"/>
                </a:cubicBezTo>
                <a:cubicBezTo>
                  <a:pt x="48" y="130"/>
                  <a:pt x="51" y="132"/>
                  <a:pt x="54" y="132"/>
                </a:cubicBezTo>
                <a:cubicBezTo>
                  <a:pt x="56" y="132"/>
                  <a:pt x="58" y="132"/>
                  <a:pt x="60" y="131"/>
                </a:cubicBezTo>
                <a:cubicBezTo>
                  <a:pt x="60" y="132"/>
                  <a:pt x="60" y="132"/>
                  <a:pt x="60" y="132"/>
                </a:cubicBezTo>
                <a:cubicBezTo>
                  <a:pt x="60" y="145"/>
                  <a:pt x="71" y="156"/>
                  <a:pt x="84" y="156"/>
                </a:cubicBezTo>
                <a:cubicBezTo>
                  <a:pt x="126" y="156"/>
                  <a:pt x="126" y="156"/>
                  <a:pt x="126" y="156"/>
                </a:cubicBezTo>
                <a:cubicBezTo>
                  <a:pt x="126" y="156"/>
                  <a:pt x="126" y="156"/>
                  <a:pt x="126" y="156"/>
                </a:cubicBezTo>
                <a:cubicBezTo>
                  <a:pt x="126" y="156"/>
                  <a:pt x="126" y="156"/>
                  <a:pt x="126" y="156"/>
                </a:cubicBezTo>
                <a:cubicBezTo>
                  <a:pt x="204" y="156"/>
                  <a:pt x="204" y="156"/>
                  <a:pt x="204" y="156"/>
                </a:cubicBezTo>
                <a:cubicBezTo>
                  <a:pt x="211" y="156"/>
                  <a:pt x="216" y="162"/>
                  <a:pt x="216" y="168"/>
                </a:cubicBezTo>
                <a:cubicBezTo>
                  <a:pt x="216" y="175"/>
                  <a:pt x="211" y="180"/>
                  <a:pt x="204" y="180"/>
                </a:cubicBezTo>
                <a:close/>
                <a:moveTo>
                  <a:pt x="276" y="37"/>
                </a:moveTo>
                <a:cubicBezTo>
                  <a:pt x="276" y="48"/>
                  <a:pt x="276" y="48"/>
                  <a:pt x="276" y="48"/>
                </a:cubicBezTo>
                <a:cubicBezTo>
                  <a:pt x="276" y="60"/>
                  <a:pt x="276" y="60"/>
                  <a:pt x="276" y="60"/>
                </a:cubicBezTo>
                <a:cubicBezTo>
                  <a:pt x="276" y="66"/>
                  <a:pt x="276" y="66"/>
                  <a:pt x="276" y="66"/>
                </a:cubicBezTo>
                <a:cubicBezTo>
                  <a:pt x="276" y="132"/>
                  <a:pt x="276" y="132"/>
                  <a:pt x="276" y="132"/>
                </a:cubicBezTo>
                <a:cubicBezTo>
                  <a:pt x="276" y="139"/>
                  <a:pt x="270" y="144"/>
                  <a:pt x="264" y="144"/>
                </a:cubicBezTo>
                <a:cubicBezTo>
                  <a:pt x="204" y="144"/>
                  <a:pt x="204" y="144"/>
                  <a:pt x="204" y="144"/>
                </a:cubicBezTo>
                <a:cubicBezTo>
                  <a:pt x="126" y="144"/>
                  <a:pt x="126" y="144"/>
                  <a:pt x="126" y="144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78" y="144"/>
                  <a:pt x="72" y="139"/>
                  <a:pt x="72" y="132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3" y="125"/>
                  <a:pt x="73" y="125"/>
                  <a:pt x="74" y="124"/>
                </a:cubicBezTo>
                <a:cubicBezTo>
                  <a:pt x="82" y="117"/>
                  <a:pt x="87" y="108"/>
                  <a:pt x="91" y="100"/>
                </a:cubicBezTo>
                <a:cubicBezTo>
                  <a:pt x="92" y="96"/>
                  <a:pt x="94" y="93"/>
                  <a:pt x="94" y="90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121" y="90"/>
                  <a:pt x="128" y="89"/>
                  <a:pt x="134" y="85"/>
                </a:cubicBezTo>
                <a:cubicBezTo>
                  <a:pt x="139" y="81"/>
                  <a:pt x="144" y="75"/>
                  <a:pt x="144" y="68"/>
                </a:cubicBezTo>
                <a:cubicBezTo>
                  <a:pt x="144" y="67"/>
                  <a:pt x="144" y="67"/>
                  <a:pt x="144" y="67"/>
                </a:cubicBezTo>
                <a:cubicBezTo>
                  <a:pt x="144" y="56"/>
                  <a:pt x="142" y="51"/>
                  <a:pt x="140" y="48"/>
                </a:cubicBezTo>
                <a:cubicBezTo>
                  <a:pt x="140" y="48"/>
                  <a:pt x="139" y="47"/>
                  <a:pt x="139" y="47"/>
                </a:cubicBezTo>
                <a:cubicBezTo>
                  <a:pt x="137" y="45"/>
                  <a:pt x="136" y="43"/>
                  <a:pt x="134" y="42"/>
                </a:cubicBezTo>
                <a:cubicBezTo>
                  <a:pt x="128" y="38"/>
                  <a:pt x="121" y="36"/>
                  <a:pt x="114" y="36"/>
                </a:cubicBezTo>
                <a:cubicBezTo>
                  <a:pt x="106" y="36"/>
                  <a:pt x="90" y="36"/>
                  <a:pt x="78" y="36"/>
                </a:cubicBezTo>
                <a:cubicBezTo>
                  <a:pt x="76" y="36"/>
                  <a:pt x="74" y="36"/>
                  <a:pt x="72" y="37"/>
                </a:cubicBezTo>
                <a:cubicBezTo>
                  <a:pt x="72" y="24"/>
                  <a:pt x="72" y="24"/>
                  <a:pt x="72" y="24"/>
                </a:cubicBezTo>
                <a:cubicBezTo>
                  <a:pt x="72" y="18"/>
                  <a:pt x="78" y="12"/>
                  <a:pt x="84" y="12"/>
                </a:cubicBezTo>
                <a:cubicBezTo>
                  <a:pt x="264" y="12"/>
                  <a:pt x="264" y="12"/>
                  <a:pt x="264" y="12"/>
                </a:cubicBezTo>
                <a:cubicBezTo>
                  <a:pt x="270" y="12"/>
                  <a:pt x="276" y="18"/>
                  <a:pt x="276" y="24"/>
                </a:cubicBezTo>
                <a:lnTo>
                  <a:pt x="276" y="3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9" name="Group 126">
            <a:extLst>
              <a:ext uri="{FF2B5EF4-FFF2-40B4-BE49-F238E27FC236}">
                <a16:creationId xmlns:a16="http://schemas.microsoft.com/office/drawing/2014/main" id="{2FEFCA7E-F928-4934-A9F3-F5F4A98867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37870" y="507760"/>
            <a:ext cx="477260" cy="398088"/>
            <a:chOff x="2403" y="3033"/>
            <a:chExt cx="428" cy="357"/>
          </a:xfrm>
          <a:solidFill>
            <a:schemeClr val="tx2"/>
          </a:solidFill>
        </p:grpSpPr>
        <p:sp>
          <p:nvSpPr>
            <p:cNvPr id="110" name="Freeform 127">
              <a:extLst>
                <a:ext uri="{FF2B5EF4-FFF2-40B4-BE49-F238E27FC236}">
                  <a16:creationId xmlns:a16="http://schemas.microsoft.com/office/drawing/2014/main" id="{C2DA7705-5BD8-461E-8462-33EECFFC8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" y="3033"/>
              <a:ext cx="391" cy="267"/>
            </a:xfrm>
            <a:custGeom>
              <a:avLst/>
              <a:gdLst>
                <a:gd name="T0" fmla="*/ 120 w 264"/>
                <a:gd name="T1" fmla="*/ 180 h 180"/>
                <a:gd name="T2" fmla="*/ 24 w 264"/>
                <a:gd name="T3" fmla="*/ 180 h 180"/>
                <a:gd name="T4" fmla="*/ 0 w 264"/>
                <a:gd name="T5" fmla="*/ 156 h 180"/>
                <a:gd name="T6" fmla="*/ 0 w 264"/>
                <a:gd name="T7" fmla="*/ 24 h 180"/>
                <a:gd name="T8" fmla="*/ 24 w 264"/>
                <a:gd name="T9" fmla="*/ 0 h 180"/>
                <a:gd name="T10" fmla="*/ 240 w 264"/>
                <a:gd name="T11" fmla="*/ 0 h 180"/>
                <a:gd name="T12" fmla="*/ 264 w 264"/>
                <a:gd name="T13" fmla="*/ 24 h 180"/>
                <a:gd name="T14" fmla="*/ 264 w 264"/>
                <a:gd name="T15" fmla="*/ 90 h 180"/>
                <a:gd name="T16" fmla="*/ 258 w 264"/>
                <a:gd name="T17" fmla="*/ 96 h 180"/>
                <a:gd name="T18" fmla="*/ 252 w 264"/>
                <a:gd name="T19" fmla="*/ 90 h 180"/>
                <a:gd name="T20" fmla="*/ 252 w 264"/>
                <a:gd name="T21" fmla="*/ 24 h 180"/>
                <a:gd name="T22" fmla="*/ 240 w 264"/>
                <a:gd name="T23" fmla="*/ 12 h 180"/>
                <a:gd name="T24" fmla="*/ 24 w 264"/>
                <a:gd name="T25" fmla="*/ 12 h 180"/>
                <a:gd name="T26" fmla="*/ 12 w 264"/>
                <a:gd name="T27" fmla="*/ 24 h 180"/>
                <a:gd name="T28" fmla="*/ 12 w 264"/>
                <a:gd name="T29" fmla="*/ 156 h 180"/>
                <a:gd name="T30" fmla="*/ 24 w 264"/>
                <a:gd name="T31" fmla="*/ 168 h 180"/>
                <a:gd name="T32" fmla="*/ 120 w 264"/>
                <a:gd name="T33" fmla="*/ 168 h 180"/>
                <a:gd name="T34" fmla="*/ 126 w 264"/>
                <a:gd name="T35" fmla="*/ 174 h 180"/>
                <a:gd name="T36" fmla="*/ 120 w 264"/>
                <a:gd name="T3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" h="180">
                  <a:moveTo>
                    <a:pt x="120" y="180"/>
                  </a:moveTo>
                  <a:cubicBezTo>
                    <a:pt x="24" y="180"/>
                    <a:pt x="24" y="180"/>
                    <a:pt x="24" y="180"/>
                  </a:cubicBezTo>
                  <a:cubicBezTo>
                    <a:pt x="11" y="180"/>
                    <a:pt x="0" y="170"/>
                    <a:pt x="0" y="1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4" y="0"/>
                    <a:pt x="264" y="11"/>
                    <a:pt x="264" y="24"/>
                  </a:cubicBezTo>
                  <a:cubicBezTo>
                    <a:pt x="264" y="90"/>
                    <a:pt x="264" y="90"/>
                    <a:pt x="264" y="90"/>
                  </a:cubicBezTo>
                  <a:cubicBezTo>
                    <a:pt x="264" y="94"/>
                    <a:pt x="262" y="96"/>
                    <a:pt x="258" y="96"/>
                  </a:cubicBezTo>
                  <a:cubicBezTo>
                    <a:pt x="255" y="96"/>
                    <a:pt x="252" y="94"/>
                    <a:pt x="252" y="90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18"/>
                    <a:pt x="247" y="12"/>
                    <a:pt x="24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8" y="12"/>
                    <a:pt x="12" y="18"/>
                    <a:pt x="12" y="24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2" y="163"/>
                    <a:pt x="18" y="168"/>
                    <a:pt x="24" y="168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24" y="168"/>
                    <a:pt x="126" y="171"/>
                    <a:pt x="126" y="174"/>
                  </a:cubicBezTo>
                  <a:cubicBezTo>
                    <a:pt x="126" y="178"/>
                    <a:pt x="124" y="180"/>
                    <a:pt x="12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11" name="Freeform 128">
              <a:extLst>
                <a:ext uri="{FF2B5EF4-FFF2-40B4-BE49-F238E27FC236}">
                  <a16:creationId xmlns:a16="http://schemas.microsoft.com/office/drawing/2014/main" id="{C11E318A-95EF-429D-952F-B6FFA447D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3042"/>
              <a:ext cx="374" cy="160"/>
            </a:xfrm>
            <a:custGeom>
              <a:avLst/>
              <a:gdLst>
                <a:gd name="T0" fmla="*/ 126 w 253"/>
                <a:gd name="T1" fmla="*/ 108 h 108"/>
                <a:gd name="T2" fmla="*/ 123 w 253"/>
                <a:gd name="T3" fmla="*/ 107 h 108"/>
                <a:gd name="T4" fmla="*/ 3 w 253"/>
                <a:gd name="T5" fmla="*/ 11 h 108"/>
                <a:gd name="T6" fmla="*/ 2 w 253"/>
                <a:gd name="T7" fmla="*/ 3 h 108"/>
                <a:gd name="T8" fmla="*/ 10 w 253"/>
                <a:gd name="T9" fmla="*/ 2 h 108"/>
                <a:gd name="T10" fmla="*/ 126 w 253"/>
                <a:gd name="T11" fmla="*/ 95 h 108"/>
                <a:gd name="T12" fmla="*/ 243 w 253"/>
                <a:gd name="T13" fmla="*/ 2 h 108"/>
                <a:gd name="T14" fmla="*/ 251 w 253"/>
                <a:gd name="T15" fmla="*/ 3 h 108"/>
                <a:gd name="T16" fmla="*/ 250 w 253"/>
                <a:gd name="T17" fmla="*/ 11 h 108"/>
                <a:gd name="T18" fmla="*/ 130 w 253"/>
                <a:gd name="T19" fmla="*/ 107 h 108"/>
                <a:gd name="T20" fmla="*/ 126 w 253"/>
                <a:gd name="T21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08">
                  <a:moveTo>
                    <a:pt x="126" y="108"/>
                  </a:moveTo>
                  <a:cubicBezTo>
                    <a:pt x="125" y="108"/>
                    <a:pt x="124" y="108"/>
                    <a:pt x="123" y="107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243" y="2"/>
                    <a:pt x="243" y="2"/>
                    <a:pt x="243" y="2"/>
                  </a:cubicBezTo>
                  <a:cubicBezTo>
                    <a:pt x="245" y="0"/>
                    <a:pt x="249" y="0"/>
                    <a:pt x="251" y="3"/>
                  </a:cubicBezTo>
                  <a:cubicBezTo>
                    <a:pt x="253" y="5"/>
                    <a:pt x="253" y="9"/>
                    <a:pt x="250" y="11"/>
                  </a:cubicBezTo>
                  <a:cubicBezTo>
                    <a:pt x="130" y="107"/>
                    <a:pt x="130" y="107"/>
                    <a:pt x="130" y="107"/>
                  </a:cubicBezTo>
                  <a:cubicBezTo>
                    <a:pt x="129" y="108"/>
                    <a:pt x="128" y="108"/>
                    <a:pt x="12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12" name="Freeform 129">
              <a:extLst>
                <a:ext uri="{FF2B5EF4-FFF2-40B4-BE49-F238E27FC236}">
                  <a16:creationId xmlns:a16="http://schemas.microsoft.com/office/drawing/2014/main" id="{E19D0FFB-C67E-4443-B990-A7573EFAF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6" y="3175"/>
              <a:ext cx="215" cy="215"/>
            </a:xfrm>
            <a:custGeom>
              <a:avLst/>
              <a:gdLst>
                <a:gd name="T0" fmla="*/ 120 w 145"/>
                <a:gd name="T1" fmla="*/ 144 h 145"/>
                <a:gd name="T2" fmla="*/ 117 w 145"/>
                <a:gd name="T3" fmla="*/ 143 h 145"/>
                <a:gd name="T4" fmla="*/ 72 w 145"/>
                <a:gd name="T5" fmla="*/ 113 h 145"/>
                <a:gd name="T6" fmla="*/ 28 w 145"/>
                <a:gd name="T7" fmla="*/ 143 h 145"/>
                <a:gd name="T8" fmla="*/ 21 w 145"/>
                <a:gd name="T9" fmla="*/ 143 h 145"/>
                <a:gd name="T10" fmla="*/ 19 w 145"/>
                <a:gd name="T11" fmla="*/ 137 h 145"/>
                <a:gd name="T12" fmla="*/ 35 w 145"/>
                <a:gd name="T13" fmla="*/ 86 h 145"/>
                <a:gd name="T14" fmla="*/ 3 w 145"/>
                <a:gd name="T15" fmla="*/ 59 h 145"/>
                <a:gd name="T16" fmla="*/ 1 w 145"/>
                <a:gd name="T17" fmla="*/ 52 h 145"/>
                <a:gd name="T18" fmla="*/ 6 w 145"/>
                <a:gd name="T19" fmla="*/ 48 h 145"/>
                <a:gd name="T20" fmla="*/ 45 w 145"/>
                <a:gd name="T21" fmla="*/ 48 h 145"/>
                <a:gd name="T22" fmla="*/ 67 w 145"/>
                <a:gd name="T23" fmla="*/ 4 h 145"/>
                <a:gd name="T24" fmla="*/ 73 w 145"/>
                <a:gd name="T25" fmla="*/ 0 h 145"/>
                <a:gd name="T26" fmla="*/ 73 w 145"/>
                <a:gd name="T27" fmla="*/ 0 h 145"/>
                <a:gd name="T28" fmla="*/ 78 w 145"/>
                <a:gd name="T29" fmla="*/ 4 h 145"/>
                <a:gd name="T30" fmla="*/ 100 w 145"/>
                <a:gd name="T31" fmla="*/ 48 h 145"/>
                <a:gd name="T32" fmla="*/ 138 w 145"/>
                <a:gd name="T33" fmla="*/ 48 h 145"/>
                <a:gd name="T34" fmla="*/ 144 w 145"/>
                <a:gd name="T35" fmla="*/ 52 h 145"/>
                <a:gd name="T36" fmla="*/ 142 w 145"/>
                <a:gd name="T37" fmla="*/ 59 h 145"/>
                <a:gd name="T38" fmla="*/ 109 w 145"/>
                <a:gd name="T39" fmla="*/ 86 h 145"/>
                <a:gd name="T40" fmla="*/ 126 w 145"/>
                <a:gd name="T41" fmla="*/ 137 h 145"/>
                <a:gd name="T42" fmla="*/ 124 w 145"/>
                <a:gd name="T43" fmla="*/ 143 h 145"/>
                <a:gd name="T44" fmla="*/ 120 w 145"/>
                <a:gd name="T45" fmla="*/ 144 h 145"/>
                <a:gd name="T46" fmla="*/ 72 w 145"/>
                <a:gd name="T47" fmla="*/ 99 h 145"/>
                <a:gd name="T48" fmla="*/ 76 w 145"/>
                <a:gd name="T49" fmla="*/ 101 h 145"/>
                <a:gd name="T50" fmla="*/ 109 w 145"/>
                <a:gd name="T51" fmla="*/ 123 h 145"/>
                <a:gd name="T52" fmla="*/ 97 w 145"/>
                <a:gd name="T53" fmla="*/ 86 h 145"/>
                <a:gd name="T54" fmla="*/ 99 w 145"/>
                <a:gd name="T55" fmla="*/ 80 h 145"/>
                <a:gd name="T56" fmla="*/ 122 w 145"/>
                <a:gd name="T57" fmla="*/ 60 h 145"/>
                <a:gd name="T58" fmla="*/ 96 w 145"/>
                <a:gd name="T59" fmla="*/ 60 h 145"/>
                <a:gd name="T60" fmla="*/ 91 w 145"/>
                <a:gd name="T61" fmla="*/ 57 h 145"/>
                <a:gd name="T62" fmla="*/ 73 w 145"/>
                <a:gd name="T63" fmla="*/ 20 h 145"/>
                <a:gd name="T64" fmla="*/ 54 w 145"/>
                <a:gd name="T65" fmla="*/ 57 h 145"/>
                <a:gd name="T66" fmla="*/ 48 w 145"/>
                <a:gd name="T67" fmla="*/ 60 h 145"/>
                <a:gd name="T68" fmla="*/ 23 w 145"/>
                <a:gd name="T69" fmla="*/ 60 h 145"/>
                <a:gd name="T70" fmla="*/ 46 w 145"/>
                <a:gd name="T71" fmla="*/ 80 h 145"/>
                <a:gd name="T72" fmla="*/ 48 w 145"/>
                <a:gd name="T73" fmla="*/ 86 h 145"/>
                <a:gd name="T74" fmla="*/ 36 w 145"/>
                <a:gd name="T75" fmla="*/ 123 h 145"/>
                <a:gd name="T76" fmla="*/ 69 w 145"/>
                <a:gd name="T77" fmla="*/ 101 h 145"/>
                <a:gd name="T78" fmla="*/ 72 w 145"/>
                <a:gd name="T79" fmla="*/ 9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5" h="145">
                  <a:moveTo>
                    <a:pt x="120" y="144"/>
                  </a:moveTo>
                  <a:cubicBezTo>
                    <a:pt x="119" y="144"/>
                    <a:pt x="118" y="144"/>
                    <a:pt x="117" y="143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28" y="143"/>
                    <a:pt x="28" y="143"/>
                    <a:pt x="28" y="143"/>
                  </a:cubicBezTo>
                  <a:cubicBezTo>
                    <a:pt x="26" y="145"/>
                    <a:pt x="23" y="145"/>
                    <a:pt x="21" y="143"/>
                  </a:cubicBezTo>
                  <a:cubicBezTo>
                    <a:pt x="19" y="142"/>
                    <a:pt x="18" y="139"/>
                    <a:pt x="19" y="13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1" y="57"/>
                    <a:pt x="0" y="55"/>
                    <a:pt x="1" y="52"/>
                  </a:cubicBezTo>
                  <a:cubicBezTo>
                    <a:pt x="2" y="50"/>
                    <a:pt x="4" y="48"/>
                    <a:pt x="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2"/>
                    <a:pt x="70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7" y="2"/>
                    <a:pt x="78" y="4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41" y="48"/>
                    <a:pt x="143" y="50"/>
                    <a:pt x="144" y="52"/>
                  </a:cubicBezTo>
                  <a:cubicBezTo>
                    <a:pt x="145" y="55"/>
                    <a:pt x="144" y="57"/>
                    <a:pt x="142" y="59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7" y="139"/>
                    <a:pt x="126" y="142"/>
                    <a:pt x="124" y="143"/>
                  </a:cubicBezTo>
                  <a:cubicBezTo>
                    <a:pt x="123" y="144"/>
                    <a:pt x="122" y="144"/>
                    <a:pt x="120" y="144"/>
                  </a:cubicBezTo>
                  <a:close/>
                  <a:moveTo>
                    <a:pt x="72" y="99"/>
                  </a:moveTo>
                  <a:cubicBezTo>
                    <a:pt x="74" y="99"/>
                    <a:pt x="75" y="100"/>
                    <a:pt x="76" y="101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6" y="84"/>
                    <a:pt x="97" y="81"/>
                    <a:pt x="99" y="8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4" y="60"/>
                    <a:pt x="92" y="59"/>
                    <a:pt x="91" y="57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3" y="59"/>
                    <a:pt x="51" y="60"/>
                    <a:pt x="48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81"/>
                    <a:pt x="49" y="84"/>
                    <a:pt x="48" y="86"/>
                  </a:cubicBezTo>
                  <a:cubicBezTo>
                    <a:pt x="36" y="123"/>
                    <a:pt x="36" y="123"/>
                    <a:pt x="36" y="123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70" y="100"/>
                    <a:pt x="71" y="99"/>
                    <a:pt x="72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C033817-6315-4BD8-91A0-DC869F51A25E}"/>
              </a:ext>
            </a:extLst>
          </p:cNvPr>
          <p:cNvSpPr txBox="1"/>
          <p:nvPr/>
        </p:nvSpPr>
        <p:spPr>
          <a:xfrm>
            <a:off x="1652819" y="925887"/>
            <a:ext cx="952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Email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67B345-E20E-4E0E-B909-532EA1FAF4B1}"/>
              </a:ext>
            </a:extLst>
          </p:cNvPr>
          <p:cNvSpPr txBox="1"/>
          <p:nvPr/>
        </p:nvSpPr>
        <p:spPr>
          <a:xfrm>
            <a:off x="3616794" y="946273"/>
            <a:ext cx="952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Shopping Page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607577-657A-4429-AEDC-6DF5E5A98892}"/>
              </a:ext>
            </a:extLst>
          </p:cNvPr>
          <p:cNvSpPr txBox="1"/>
          <p:nvPr/>
        </p:nvSpPr>
        <p:spPr>
          <a:xfrm>
            <a:off x="5293654" y="965818"/>
            <a:ext cx="952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Shopping Cart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A9DAA2-7E58-4877-9941-639098F803BB}"/>
              </a:ext>
            </a:extLst>
          </p:cNvPr>
          <p:cNvSpPr txBox="1"/>
          <p:nvPr/>
        </p:nvSpPr>
        <p:spPr>
          <a:xfrm>
            <a:off x="6976613" y="950350"/>
            <a:ext cx="952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Payment Page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EAEB3D5-AA2A-472B-A170-7EF698E2B3AA}"/>
              </a:ext>
            </a:extLst>
          </p:cNvPr>
          <p:cNvSpPr txBox="1"/>
          <p:nvPr/>
        </p:nvSpPr>
        <p:spPr>
          <a:xfrm>
            <a:off x="8906677" y="946273"/>
            <a:ext cx="952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460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840</Words>
  <Application>Microsoft Office PowerPoint</Application>
  <PresentationFormat>Widescreen</PresentationFormat>
  <Paragraphs>226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95</cp:revision>
  <dcterms:created xsi:type="dcterms:W3CDTF">2020-08-20T16:04:50Z</dcterms:created>
  <dcterms:modified xsi:type="dcterms:W3CDTF">2020-09-17T20:18:11Z</dcterms:modified>
</cp:coreProperties>
</file>