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300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29</cp:revision>
  <dcterms:created xsi:type="dcterms:W3CDTF">2020-08-20T16:04:50Z</dcterms:created>
  <dcterms:modified xsi:type="dcterms:W3CDTF">2020-08-31T16:01:51Z</dcterms:modified>
</cp:coreProperties>
</file>