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1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4" r:id="rId12"/>
    <p:sldId id="265" r:id="rId13"/>
    <p:sldId id="268" r:id="rId14"/>
    <p:sldId id="269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79A88-7D4A-43F4-AAE1-4398E4F7AFF7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13222-8FB3-450B-A81B-C3AFB7E0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9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3286-8269-4A61-9E14-6D73FAB60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E891-7CD8-4E16-9414-6CF9C7989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1DBC3-B9FF-4DE0-9EEE-83BB58E1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8248-18FA-458E-B01F-4F4EAEB0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ACDD6-E7F0-4785-BE74-4EEB9D2C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9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08CF-5695-42DF-BCA0-87E83044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C3528-3F4D-45F1-BFF6-AEAB13848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E0ED-38CC-4F54-90E2-21337CCB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41C2C-BABE-48DA-97B9-0B2F6212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32FFF-80B7-4512-980D-AD52F4E1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AAC51-F850-4616-820F-DD8EA8B8F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A1480-59B9-4FD3-85CE-95AFE19B9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4DB9-3A3C-4130-A2E6-899972BB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4FBEE-EFCA-4608-8AC6-56B924DC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B2D6-8CC7-4057-B0B6-D28A4652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1CB9-3901-4116-A6E9-C3716F75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8B2A-2709-4EB1-92F9-B5F62933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2CAF1-53C2-4D9C-B98C-8E5AE045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0E43-9EE6-4A02-8537-E1A5B8DD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DAC5A-A28B-4BAF-A6F6-82827492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0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14A5-D214-4ED0-A8D6-9929F22F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750E4-E3D0-41D1-A228-95E020A61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96039-AEDD-43EF-BEF9-6366BC58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A82B-4D1D-4EA1-ADA8-6DABDB8A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80787-946B-4395-BD1F-C1EE0281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6D2F-F96F-4D2B-B9D5-D313BDED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DB83-F5E1-4ED6-BBB9-E2CA9D7F2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7FA3D-77EE-4274-B055-B6D5F71C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29D9B-6BCD-4920-9D2C-BC079E84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37461-220D-4C08-A773-75671B66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A1DBB-A1E0-48F0-BC8A-571D1CDC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12E1-28D9-448F-9E49-DE3AF9F8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25A95-21F4-4035-865F-534AAE69F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6171B-A900-4A70-A48C-81D18AF85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8BA2E-A8E1-4BA3-9602-DFE29C22B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67359-EF47-4C88-A89F-399EEDF45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03055-05E8-4633-A68F-66CCC478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D3849-5EE8-4C07-8727-F2DF571D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3D35B-1F54-46A7-B4C6-67607FE1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4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FD21-6D16-4041-B7BE-9A6BF106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3422A-4018-4542-892A-66A4A347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1524E-D169-4E86-B1BA-8ED0157A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298BD-729A-4C79-84C4-4ECBAA08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89B6F-6DC1-46FA-B85F-395BB19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50749-81E5-4503-B39C-AE867D47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DA9A5-1E6E-4ED1-9ABC-4C234DDB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2B6D-35E2-4117-A1F0-9CCE09A0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DE16-90A9-4743-B135-1DA7461EC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39D84-55D5-4C04-93E3-19739C59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FCB21-D1F6-4F79-9D8C-261FC83C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2CF0F-4FCC-4C9B-877C-EC432777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549B3-713F-42AA-B841-0AF22B13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435D-20A6-4370-AB9A-F38A3A60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C267D-C4E6-4C41-9E40-7BFB59548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9BA84-BAF0-4A46-A469-F543FF062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67890-449C-41D5-94AC-E9E1557C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62A30-F8A8-4B75-9401-E3B9B7E1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DCD84-C587-407C-A75F-064CD6C6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32168-FCE0-40BC-B03E-6B4D6D65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858A-0F63-4C54-960A-E00B2DD09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E139B-8ACA-4D1D-B2AC-7531019CD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CC2-761E-433C-A323-6D1ABF677EB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9B33-F6E1-40B1-93E9-B76F84B5F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F59B-191D-4372-901F-FEC9154A5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>
            <a:extLst>
              <a:ext uri="{FF2B5EF4-FFF2-40B4-BE49-F238E27FC236}">
                <a16:creationId xmlns:a16="http://schemas.microsoft.com/office/drawing/2014/main" id="{5AD4E392-75F2-406D-8861-EB94B5B127EA}"/>
              </a:ext>
            </a:extLst>
          </p:cNvPr>
          <p:cNvSpPr/>
          <p:nvPr/>
        </p:nvSpPr>
        <p:spPr>
          <a:xfrm rot="12434017">
            <a:off x="5331827" y="1781975"/>
            <a:ext cx="2051221" cy="2108886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4E07393-CCA0-4171-AF58-C3433C28796C}"/>
              </a:ext>
            </a:extLst>
          </p:cNvPr>
          <p:cNvSpPr/>
          <p:nvPr/>
        </p:nvSpPr>
        <p:spPr>
          <a:xfrm rot="13645680">
            <a:off x="6994338" y="1322885"/>
            <a:ext cx="916242" cy="935697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26E60-C93D-4213-BC34-AB59CD0E8360}"/>
              </a:ext>
            </a:extLst>
          </p:cNvPr>
          <p:cNvSpPr txBox="1"/>
          <p:nvPr/>
        </p:nvSpPr>
        <p:spPr>
          <a:xfrm>
            <a:off x="5938138" y="3215154"/>
            <a:ext cx="77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AB0C7-A60D-49B6-97EC-128D7E946F45}"/>
              </a:ext>
            </a:extLst>
          </p:cNvPr>
          <p:cNvSpPr txBox="1"/>
          <p:nvPr/>
        </p:nvSpPr>
        <p:spPr>
          <a:xfrm>
            <a:off x="7994641" y="1866034"/>
            <a:ext cx="779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Daily Scrum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643E3-1149-4660-A91C-7F9374A0436F}"/>
              </a:ext>
            </a:extLst>
          </p:cNvPr>
          <p:cNvSpPr txBox="1"/>
          <p:nvPr/>
        </p:nvSpPr>
        <p:spPr>
          <a:xfrm>
            <a:off x="7038769" y="1589035"/>
            <a:ext cx="779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24 Hrs.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A2EC47-156C-4607-91A1-13375A0562C6}"/>
              </a:ext>
            </a:extLst>
          </p:cNvPr>
          <p:cNvSpPr/>
          <p:nvPr/>
        </p:nvSpPr>
        <p:spPr>
          <a:xfrm>
            <a:off x="1268962" y="3349689"/>
            <a:ext cx="1124281" cy="106369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89F28D-309E-4C0C-9D98-1A41A27AE12D}"/>
              </a:ext>
            </a:extLst>
          </p:cNvPr>
          <p:cNvSpPr/>
          <p:nvPr/>
        </p:nvSpPr>
        <p:spPr>
          <a:xfrm>
            <a:off x="2615681" y="3349689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F93A0A-3324-4C09-98CC-D5199F47E227}"/>
              </a:ext>
            </a:extLst>
          </p:cNvPr>
          <p:cNvSpPr/>
          <p:nvPr/>
        </p:nvSpPr>
        <p:spPr>
          <a:xfrm>
            <a:off x="3962400" y="335279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15BA1-F77E-4C3A-AFE2-3AD01C7C2B0B}"/>
              </a:ext>
            </a:extLst>
          </p:cNvPr>
          <p:cNvSpPr/>
          <p:nvPr/>
        </p:nvSpPr>
        <p:spPr>
          <a:xfrm>
            <a:off x="7693031" y="334968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691DA6-1391-4D45-B005-6325A2FAF441}"/>
              </a:ext>
            </a:extLst>
          </p:cNvPr>
          <p:cNvSpPr/>
          <p:nvPr/>
        </p:nvSpPr>
        <p:spPr>
          <a:xfrm>
            <a:off x="9083350" y="3349687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5E809C-21F1-42F2-B771-73D79CEECF71}"/>
              </a:ext>
            </a:extLst>
          </p:cNvPr>
          <p:cNvSpPr/>
          <p:nvPr/>
        </p:nvSpPr>
        <p:spPr>
          <a:xfrm>
            <a:off x="10445676" y="3349686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BE66B4B4-FB02-403A-94B6-78FF28EC4642}"/>
              </a:ext>
            </a:extLst>
          </p:cNvPr>
          <p:cNvSpPr/>
          <p:nvPr/>
        </p:nvSpPr>
        <p:spPr>
          <a:xfrm>
            <a:off x="2438757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FA24FB8C-91DF-41FC-85B0-0F6E99485FEF}"/>
              </a:ext>
            </a:extLst>
          </p:cNvPr>
          <p:cNvSpPr/>
          <p:nvPr/>
        </p:nvSpPr>
        <p:spPr>
          <a:xfrm>
            <a:off x="380698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35D03A59-4248-4837-AB61-7AB145774CBB}"/>
              </a:ext>
            </a:extLst>
          </p:cNvPr>
          <p:cNvSpPr/>
          <p:nvPr/>
        </p:nvSpPr>
        <p:spPr>
          <a:xfrm>
            <a:off x="5167156" y="3788227"/>
            <a:ext cx="2435438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F8ED4B8E-A3A5-4C22-ABAA-22283649474D}"/>
              </a:ext>
            </a:extLst>
          </p:cNvPr>
          <p:cNvSpPr/>
          <p:nvPr/>
        </p:nvSpPr>
        <p:spPr>
          <a:xfrm>
            <a:off x="888433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F47741D6-E6AB-4ADF-AF7F-6DA45D87367B}"/>
              </a:ext>
            </a:extLst>
          </p:cNvPr>
          <p:cNvSpPr/>
          <p:nvPr/>
        </p:nvSpPr>
        <p:spPr>
          <a:xfrm>
            <a:off x="10255631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FD3BBF-AF2E-4076-BFBB-9C4826DB9FBF}"/>
              </a:ext>
            </a:extLst>
          </p:cNvPr>
          <p:cNvSpPr txBox="1"/>
          <p:nvPr/>
        </p:nvSpPr>
        <p:spPr>
          <a:xfrm>
            <a:off x="1769222" y="1744566"/>
            <a:ext cx="2037758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Sprint Cadence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BC14F69B-0831-4A11-AE98-AB8B462DF695}"/>
              </a:ext>
            </a:extLst>
          </p:cNvPr>
          <p:cNvSpPr/>
          <p:nvPr/>
        </p:nvSpPr>
        <p:spPr>
          <a:xfrm>
            <a:off x="1390203" y="4584722"/>
            <a:ext cx="10095780" cy="293563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Backlog Refinement</a:t>
            </a:r>
          </a:p>
        </p:txBody>
      </p:sp>
      <p:grpSp>
        <p:nvGrpSpPr>
          <p:cNvPr id="20" name="Group 128">
            <a:extLst>
              <a:ext uri="{FF2B5EF4-FFF2-40B4-BE49-F238E27FC236}">
                <a16:creationId xmlns:a16="http://schemas.microsoft.com/office/drawing/2014/main" id="{529124FC-1210-4187-9863-D7A3555166C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50260" y="3606522"/>
            <a:ext cx="564262" cy="564262"/>
            <a:chOff x="6546" y="1729"/>
            <a:chExt cx="408" cy="408"/>
          </a:xfrm>
          <a:solidFill>
            <a:schemeClr val="tx2"/>
          </a:solidFill>
        </p:grpSpPr>
        <p:sp>
          <p:nvSpPr>
            <p:cNvPr id="22" name="Freeform 129">
              <a:extLst>
                <a:ext uri="{FF2B5EF4-FFF2-40B4-BE49-F238E27FC236}">
                  <a16:creationId xmlns:a16="http://schemas.microsoft.com/office/drawing/2014/main" id="{857269C7-1CBC-4CAA-9F74-6C09B02AB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4" name="Freeform 130">
              <a:extLst>
                <a:ext uri="{FF2B5EF4-FFF2-40B4-BE49-F238E27FC236}">
                  <a16:creationId xmlns:a16="http://schemas.microsoft.com/office/drawing/2014/main" id="{5CC07444-6735-4E5E-9251-D87460A93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6" name="Freeform 131">
              <a:extLst>
                <a:ext uri="{FF2B5EF4-FFF2-40B4-BE49-F238E27FC236}">
                  <a16:creationId xmlns:a16="http://schemas.microsoft.com/office/drawing/2014/main" id="{794D9C48-FAC5-4825-9D30-3970DBE43D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" name="Freeform 132">
              <a:extLst>
                <a:ext uri="{FF2B5EF4-FFF2-40B4-BE49-F238E27FC236}">
                  <a16:creationId xmlns:a16="http://schemas.microsoft.com/office/drawing/2014/main" id="{554A113A-BBAC-411A-9BAB-F1A8063BF3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1" name="Freeform 133">
              <a:extLst>
                <a:ext uri="{FF2B5EF4-FFF2-40B4-BE49-F238E27FC236}">
                  <a16:creationId xmlns:a16="http://schemas.microsoft.com/office/drawing/2014/main" id="{8E9B987A-63ED-44F6-A7CF-874B3FAAA9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3" name="Freeform 134">
              <a:extLst>
                <a:ext uri="{FF2B5EF4-FFF2-40B4-BE49-F238E27FC236}">
                  <a16:creationId xmlns:a16="http://schemas.microsoft.com/office/drawing/2014/main" id="{E13B5A0A-5283-4087-A958-38CCE805CE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5" name="Freeform 135">
              <a:extLst>
                <a:ext uri="{FF2B5EF4-FFF2-40B4-BE49-F238E27FC236}">
                  <a16:creationId xmlns:a16="http://schemas.microsoft.com/office/drawing/2014/main" id="{6BC666D7-DA2D-4FE5-8B70-78ECD0D4B8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8" name="Freeform 136">
              <a:extLst>
                <a:ext uri="{FF2B5EF4-FFF2-40B4-BE49-F238E27FC236}">
                  <a16:creationId xmlns:a16="http://schemas.microsoft.com/office/drawing/2014/main" id="{B3BC4006-C09B-4F81-AAA0-EC85DFAD35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0" name="Freeform 137">
              <a:extLst>
                <a:ext uri="{FF2B5EF4-FFF2-40B4-BE49-F238E27FC236}">
                  <a16:creationId xmlns:a16="http://schemas.microsoft.com/office/drawing/2014/main" id="{F279C08B-33DB-4E64-BC7F-A116DA1291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41" name="Group 77">
            <a:extLst>
              <a:ext uri="{FF2B5EF4-FFF2-40B4-BE49-F238E27FC236}">
                <a16:creationId xmlns:a16="http://schemas.microsoft.com/office/drawing/2014/main" id="{BE3313D5-975D-4DD3-BFCF-46928A75113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09088" y="3606079"/>
            <a:ext cx="578205" cy="578205"/>
            <a:chOff x="3613" y="1954"/>
            <a:chExt cx="434" cy="371"/>
          </a:xfrm>
          <a:solidFill>
            <a:schemeClr val="tx2"/>
          </a:solidFill>
        </p:grpSpPr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id="{6C9D76F0-A975-4890-9D3C-069B779FCE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2078"/>
              <a:ext cx="343" cy="247"/>
            </a:xfrm>
            <a:custGeom>
              <a:avLst/>
              <a:gdLst>
                <a:gd name="T0" fmla="*/ 224 w 224"/>
                <a:gd name="T1" fmla="*/ 109 h 165"/>
                <a:gd name="T2" fmla="*/ 224 w 224"/>
                <a:gd name="T3" fmla="*/ 108 h 165"/>
                <a:gd name="T4" fmla="*/ 224 w 224"/>
                <a:gd name="T5" fmla="*/ 107 h 165"/>
                <a:gd name="T6" fmla="*/ 223 w 224"/>
                <a:gd name="T7" fmla="*/ 107 h 165"/>
                <a:gd name="T8" fmla="*/ 223 w 224"/>
                <a:gd name="T9" fmla="*/ 106 h 165"/>
                <a:gd name="T10" fmla="*/ 175 w 224"/>
                <a:gd name="T11" fmla="*/ 58 h 165"/>
                <a:gd name="T12" fmla="*/ 170 w 224"/>
                <a:gd name="T13" fmla="*/ 56 h 165"/>
                <a:gd name="T14" fmla="*/ 166 w 224"/>
                <a:gd name="T15" fmla="*/ 58 h 165"/>
                <a:gd name="T16" fmla="*/ 166 w 224"/>
                <a:gd name="T17" fmla="*/ 67 h 165"/>
                <a:gd name="T18" fmla="*/ 204 w 224"/>
                <a:gd name="T19" fmla="*/ 104 h 165"/>
                <a:gd name="T20" fmla="*/ 48 w 224"/>
                <a:gd name="T21" fmla="*/ 104 h 165"/>
                <a:gd name="T22" fmla="*/ 12 w 224"/>
                <a:gd name="T23" fmla="*/ 68 h 165"/>
                <a:gd name="T24" fmla="*/ 48 w 224"/>
                <a:gd name="T25" fmla="*/ 32 h 165"/>
                <a:gd name="T26" fmla="*/ 111 w 224"/>
                <a:gd name="T27" fmla="*/ 32 h 165"/>
                <a:gd name="T28" fmla="*/ 111 w 224"/>
                <a:gd name="T29" fmla="*/ 44 h 165"/>
                <a:gd name="T30" fmla="*/ 117 w 224"/>
                <a:gd name="T31" fmla="*/ 50 h 165"/>
                <a:gd name="T32" fmla="*/ 155 w 224"/>
                <a:gd name="T33" fmla="*/ 50 h 165"/>
                <a:gd name="T34" fmla="*/ 161 w 224"/>
                <a:gd name="T35" fmla="*/ 44 h 165"/>
                <a:gd name="T36" fmla="*/ 161 w 224"/>
                <a:gd name="T37" fmla="*/ 6 h 165"/>
                <a:gd name="T38" fmla="*/ 155 w 224"/>
                <a:gd name="T39" fmla="*/ 0 h 165"/>
                <a:gd name="T40" fmla="*/ 117 w 224"/>
                <a:gd name="T41" fmla="*/ 0 h 165"/>
                <a:gd name="T42" fmla="*/ 111 w 224"/>
                <a:gd name="T43" fmla="*/ 6 h 165"/>
                <a:gd name="T44" fmla="*/ 111 w 224"/>
                <a:gd name="T45" fmla="*/ 21 h 165"/>
                <a:gd name="T46" fmla="*/ 48 w 224"/>
                <a:gd name="T47" fmla="*/ 21 h 165"/>
                <a:gd name="T48" fmla="*/ 0 w 224"/>
                <a:gd name="T49" fmla="*/ 68 h 165"/>
                <a:gd name="T50" fmla="*/ 48 w 224"/>
                <a:gd name="T51" fmla="*/ 116 h 165"/>
                <a:gd name="T52" fmla="*/ 204 w 224"/>
                <a:gd name="T53" fmla="*/ 116 h 165"/>
                <a:gd name="T54" fmla="*/ 166 w 224"/>
                <a:gd name="T55" fmla="*/ 154 h 165"/>
                <a:gd name="T56" fmla="*/ 166 w 224"/>
                <a:gd name="T57" fmla="*/ 163 h 165"/>
                <a:gd name="T58" fmla="*/ 175 w 224"/>
                <a:gd name="T59" fmla="*/ 163 h 165"/>
                <a:gd name="T60" fmla="*/ 223 w 224"/>
                <a:gd name="T61" fmla="*/ 115 h 165"/>
                <a:gd name="T62" fmla="*/ 223 w 224"/>
                <a:gd name="T63" fmla="*/ 114 h 165"/>
                <a:gd name="T64" fmla="*/ 224 w 224"/>
                <a:gd name="T65" fmla="*/ 113 h 165"/>
                <a:gd name="T66" fmla="*/ 224 w 224"/>
                <a:gd name="T67" fmla="*/ 113 h 165"/>
                <a:gd name="T68" fmla="*/ 224 w 224"/>
                <a:gd name="T69" fmla="*/ 112 h 165"/>
                <a:gd name="T70" fmla="*/ 224 w 224"/>
                <a:gd name="T71" fmla="*/ 112 h 165"/>
                <a:gd name="T72" fmla="*/ 224 w 224"/>
                <a:gd name="T73" fmla="*/ 109 h 165"/>
                <a:gd name="T74" fmla="*/ 224 w 224"/>
                <a:gd name="T75" fmla="*/ 109 h 165"/>
                <a:gd name="T76" fmla="*/ 122 w 224"/>
                <a:gd name="T77" fmla="*/ 12 h 165"/>
                <a:gd name="T78" fmla="*/ 149 w 224"/>
                <a:gd name="T79" fmla="*/ 12 h 165"/>
                <a:gd name="T80" fmla="*/ 149 w 224"/>
                <a:gd name="T81" fmla="*/ 38 h 165"/>
                <a:gd name="T82" fmla="*/ 122 w 224"/>
                <a:gd name="T83" fmla="*/ 38 h 165"/>
                <a:gd name="T84" fmla="*/ 122 w 224"/>
                <a:gd name="T85" fmla="*/ 1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4" h="165">
                  <a:moveTo>
                    <a:pt x="224" y="109"/>
                  </a:moveTo>
                  <a:cubicBezTo>
                    <a:pt x="224" y="108"/>
                    <a:pt x="224" y="108"/>
                    <a:pt x="224" y="108"/>
                  </a:cubicBezTo>
                  <a:cubicBezTo>
                    <a:pt x="224" y="108"/>
                    <a:pt x="224" y="108"/>
                    <a:pt x="224" y="107"/>
                  </a:cubicBezTo>
                  <a:cubicBezTo>
                    <a:pt x="224" y="107"/>
                    <a:pt x="223" y="107"/>
                    <a:pt x="223" y="107"/>
                  </a:cubicBezTo>
                  <a:cubicBezTo>
                    <a:pt x="223" y="107"/>
                    <a:pt x="223" y="106"/>
                    <a:pt x="223" y="106"/>
                  </a:cubicBezTo>
                  <a:cubicBezTo>
                    <a:pt x="175" y="58"/>
                    <a:pt x="175" y="58"/>
                    <a:pt x="175" y="58"/>
                  </a:cubicBezTo>
                  <a:cubicBezTo>
                    <a:pt x="174" y="57"/>
                    <a:pt x="172" y="56"/>
                    <a:pt x="170" y="56"/>
                  </a:cubicBezTo>
                  <a:cubicBezTo>
                    <a:pt x="169" y="56"/>
                    <a:pt x="167" y="57"/>
                    <a:pt x="166" y="58"/>
                  </a:cubicBezTo>
                  <a:cubicBezTo>
                    <a:pt x="164" y="61"/>
                    <a:pt x="164" y="64"/>
                    <a:pt x="166" y="67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12" y="88"/>
                    <a:pt x="12" y="68"/>
                  </a:cubicBezTo>
                  <a:cubicBezTo>
                    <a:pt x="12" y="49"/>
                    <a:pt x="28" y="32"/>
                    <a:pt x="48" y="32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8"/>
                    <a:pt x="113" y="50"/>
                    <a:pt x="117" y="50"/>
                  </a:cubicBezTo>
                  <a:cubicBezTo>
                    <a:pt x="155" y="50"/>
                    <a:pt x="155" y="50"/>
                    <a:pt x="155" y="50"/>
                  </a:cubicBezTo>
                  <a:cubicBezTo>
                    <a:pt x="158" y="50"/>
                    <a:pt x="161" y="48"/>
                    <a:pt x="161" y="44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1" y="3"/>
                    <a:pt x="158" y="0"/>
                    <a:pt x="155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3" y="0"/>
                    <a:pt x="111" y="3"/>
                    <a:pt x="111" y="6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21" y="21"/>
                    <a:pt x="0" y="42"/>
                    <a:pt x="0" y="68"/>
                  </a:cubicBezTo>
                  <a:cubicBezTo>
                    <a:pt x="0" y="95"/>
                    <a:pt x="21" y="116"/>
                    <a:pt x="48" y="116"/>
                  </a:cubicBezTo>
                  <a:cubicBezTo>
                    <a:pt x="204" y="116"/>
                    <a:pt x="204" y="116"/>
                    <a:pt x="204" y="116"/>
                  </a:cubicBezTo>
                  <a:cubicBezTo>
                    <a:pt x="166" y="154"/>
                    <a:pt x="166" y="154"/>
                    <a:pt x="166" y="154"/>
                  </a:cubicBezTo>
                  <a:cubicBezTo>
                    <a:pt x="164" y="156"/>
                    <a:pt x="164" y="160"/>
                    <a:pt x="166" y="163"/>
                  </a:cubicBezTo>
                  <a:cubicBezTo>
                    <a:pt x="169" y="165"/>
                    <a:pt x="172" y="165"/>
                    <a:pt x="175" y="163"/>
                  </a:cubicBezTo>
                  <a:cubicBezTo>
                    <a:pt x="223" y="115"/>
                    <a:pt x="223" y="115"/>
                    <a:pt x="223" y="115"/>
                  </a:cubicBezTo>
                  <a:cubicBezTo>
                    <a:pt x="223" y="114"/>
                    <a:pt x="223" y="114"/>
                    <a:pt x="223" y="114"/>
                  </a:cubicBezTo>
                  <a:cubicBezTo>
                    <a:pt x="223" y="114"/>
                    <a:pt x="224" y="113"/>
                    <a:pt x="224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24" y="113"/>
                    <a:pt x="224" y="112"/>
                    <a:pt x="224" y="112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11"/>
                    <a:pt x="224" y="110"/>
                    <a:pt x="224" y="109"/>
                  </a:cubicBezTo>
                  <a:cubicBezTo>
                    <a:pt x="224" y="109"/>
                    <a:pt x="224" y="109"/>
                    <a:pt x="224" y="109"/>
                  </a:cubicBezTo>
                  <a:close/>
                  <a:moveTo>
                    <a:pt x="122" y="12"/>
                  </a:moveTo>
                  <a:cubicBezTo>
                    <a:pt x="149" y="12"/>
                    <a:pt x="149" y="12"/>
                    <a:pt x="149" y="12"/>
                  </a:cubicBezTo>
                  <a:cubicBezTo>
                    <a:pt x="149" y="38"/>
                    <a:pt x="149" y="38"/>
                    <a:pt x="149" y="38"/>
                  </a:cubicBezTo>
                  <a:cubicBezTo>
                    <a:pt x="122" y="38"/>
                    <a:pt x="122" y="38"/>
                    <a:pt x="122" y="38"/>
                  </a:cubicBezTo>
                  <a:lnTo>
                    <a:pt x="12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id="{AEDD8DE7-BC5B-459C-8636-E98947E179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71" y="2203"/>
              <a:ext cx="76" cy="75"/>
            </a:xfrm>
            <a:custGeom>
              <a:avLst/>
              <a:gdLst>
                <a:gd name="T0" fmla="*/ 44 w 50"/>
                <a:gd name="T1" fmla="*/ 0 h 50"/>
                <a:gd name="T2" fmla="*/ 6 w 50"/>
                <a:gd name="T3" fmla="*/ 0 h 50"/>
                <a:gd name="T4" fmla="*/ 0 w 50"/>
                <a:gd name="T5" fmla="*/ 6 h 50"/>
                <a:gd name="T6" fmla="*/ 0 w 50"/>
                <a:gd name="T7" fmla="*/ 44 h 50"/>
                <a:gd name="T8" fmla="*/ 6 w 50"/>
                <a:gd name="T9" fmla="*/ 50 h 50"/>
                <a:gd name="T10" fmla="*/ 44 w 50"/>
                <a:gd name="T11" fmla="*/ 50 h 50"/>
                <a:gd name="T12" fmla="*/ 50 w 50"/>
                <a:gd name="T13" fmla="*/ 44 h 50"/>
                <a:gd name="T14" fmla="*/ 50 w 50"/>
                <a:gd name="T15" fmla="*/ 6 h 50"/>
                <a:gd name="T16" fmla="*/ 44 w 50"/>
                <a:gd name="T17" fmla="*/ 0 h 50"/>
                <a:gd name="T18" fmla="*/ 38 w 50"/>
                <a:gd name="T19" fmla="*/ 38 h 50"/>
                <a:gd name="T20" fmla="*/ 12 w 50"/>
                <a:gd name="T21" fmla="*/ 38 h 50"/>
                <a:gd name="T22" fmla="*/ 12 w 50"/>
                <a:gd name="T23" fmla="*/ 12 h 50"/>
                <a:gd name="T24" fmla="*/ 38 w 50"/>
                <a:gd name="T25" fmla="*/ 12 h 50"/>
                <a:gd name="T26" fmla="*/ 38 w 50"/>
                <a:gd name="T27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50">
                  <a:moveTo>
                    <a:pt x="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50"/>
                    <a:pt x="6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8" y="50"/>
                    <a:pt x="50" y="47"/>
                    <a:pt x="50" y="44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3"/>
                    <a:pt x="48" y="0"/>
                    <a:pt x="44" y="0"/>
                  </a:cubicBez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" name="Freeform 80">
              <a:extLst>
                <a:ext uri="{FF2B5EF4-FFF2-40B4-BE49-F238E27FC236}">
                  <a16:creationId xmlns:a16="http://schemas.microsoft.com/office/drawing/2014/main" id="{69564BB0-E137-45A5-B951-2612721D8C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3" y="1954"/>
              <a:ext cx="434" cy="243"/>
            </a:xfrm>
            <a:custGeom>
              <a:avLst/>
              <a:gdLst>
                <a:gd name="T0" fmla="*/ 193 w 284"/>
                <a:gd name="T1" fmla="*/ 115 h 163"/>
                <a:gd name="T2" fmla="*/ 236 w 284"/>
                <a:gd name="T3" fmla="*/ 115 h 163"/>
                <a:gd name="T4" fmla="*/ 284 w 284"/>
                <a:gd name="T5" fmla="*/ 68 h 163"/>
                <a:gd name="T6" fmla="*/ 236 w 284"/>
                <a:gd name="T7" fmla="*/ 20 h 163"/>
                <a:gd name="T8" fmla="*/ 50 w 284"/>
                <a:gd name="T9" fmla="*/ 20 h 163"/>
                <a:gd name="T10" fmla="*/ 50 w 284"/>
                <a:gd name="T11" fmla="*/ 5 h 163"/>
                <a:gd name="T12" fmla="*/ 44 w 284"/>
                <a:gd name="T13" fmla="*/ 0 h 163"/>
                <a:gd name="T14" fmla="*/ 6 w 284"/>
                <a:gd name="T15" fmla="*/ 0 h 163"/>
                <a:gd name="T16" fmla="*/ 0 w 284"/>
                <a:gd name="T17" fmla="*/ 5 h 163"/>
                <a:gd name="T18" fmla="*/ 0 w 284"/>
                <a:gd name="T19" fmla="*/ 44 h 163"/>
                <a:gd name="T20" fmla="*/ 6 w 284"/>
                <a:gd name="T21" fmla="*/ 49 h 163"/>
                <a:gd name="T22" fmla="*/ 44 w 284"/>
                <a:gd name="T23" fmla="*/ 49 h 163"/>
                <a:gd name="T24" fmla="*/ 50 w 284"/>
                <a:gd name="T25" fmla="*/ 44 h 163"/>
                <a:gd name="T26" fmla="*/ 50 w 284"/>
                <a:gd name="T27" fmla="*/ 32 h 163"/>
                <a:gd name="T28" fmla="*/ 236 w 284"/>
                <a:gd name="T29" fmla="*/ 32 h 163"/>
                <a:gd name="T30" fmla="*/ 272 w 284"/>
                <a:gd name="T31" fmla="*/ 68 h 163"/>
                <a:gd name="T32" fmla="*/ 236 w 284"/>
                <a:gd name="T33" fmla="*/ 104 h 163"/>
                <a:gd name="T34" fmla="*/ 192 w 284"/>
                <a:gd name="T35" fmla="*/ 104 h 163"/>
                <a:gd name="T36" fmla="*/ 192 w 284"/>
                <a:gd name="T37" fmla="*/ 102 h 163"/>
                <a:gd name="T38" fmla="*/ 229 w 284"/>
                <a:gd name="T39" fmla="*/ 65 h 163"/>
                <a:gd name="T40" fmla="*/ 229 w 284"/>
                <a:gd name="T41" fmla="*/ 56 h 163"/>
                <a:gd name="T42" fmla="*/ 225 w 284"/>
                <a:gd name="T43" fmla="*/ 54 h 163"/>
                <a:gd name="T44" fmla="*/ 221 w 284"/>
                <a:gd name="T45" fmla="*/ 56 h 163"/>
                <a:gd name="T46" fmla="*/ 173 w 284"/>
                <a:gd name="T47" fmla="*/ 104 h 163"/>
                <a:gd name="T48" fmla="*/ 172 w 284"/>
                <a:gd name="T49" fmla="*/ 105 h 163"/>
                <a:gd name="T50" fmla="*/ 172 w 284"/>
                <a:gd name="T51" fmla="*/ 105 h 163"/>
                <a:gd name="T52" fmla="*/ 171 w 284"/>
                <a:gd name="T53" fmla="*/ 106 h 163"/>
                <a:gd name="T54" fmla="*/ 171 w 284"/>
                <a:gd name="T55" fmla="*/ 107 h 163"/>
                <a:gd name="T56" fmla="*/ 171 w 284"/>
                <a:gd name="T57" fmla="*/ 107 h 163"/>
                <a:gd name="T58" fmla="*/ 171 w 284"/>
                <a:gd name="T59" fmla="*/ 109 h 163"/>
                <a:gd name="T60" fmla="*/ 171 w 284"/>
                <a:gd name="T61" fmla="*/ 110 h 163"/>
                <a:gd name="T62" fmla="*/ 171 w 284"/>
                <a:gd name="T63" fmla="*/ 111 h 163"/>
                <a:gd name="T64" fmla="*/ 172 w 284"/>
                <a:gd name="T65" fmla="*/ 111 h 163"/>
                <a:gd name="T66" fmla="*/ 172 w 284"/>
                <a:gd name="T67" fmla="*/ 112 h 163"/>
                <a:gd name="T68" fmla="*/ 173 w 284"/>
                <a:gd name="T69" fmla="*/ 113 h 163"/>
                <a:gd name="T70" fmla="*/ 221 w 284"/>
                <a:gd name="T71" fmla="*/ 160 h 163"/>
                <a:gd name="T72" fmla="*/ 229 w 284"/>
                <a:gd name="T73" fmla="*/ 160 h 163"/>
                <a:gd name="T74" fmla="*/ 229 w 284"/>
                <a:gd name="T75" fmla="*/ 152 h 163"/>
                <a:gd name="T76" fmla="*/ 193 w 284"/>
                <a:gd name="T77" fmla="*/ 115 h 163"/>
                <a:gd name="T78" fmla="*/ 38 w 284"/>
                <a:gd name="T79" fmla="*/ 38 h 163"/>
                <a:gd name="T80" fmla="*/ 12 w 284"/>
                <a:gd name="T81" fmla="*/ 38 h 163"/>
                <a:gd name="T82" fmla="*/ 12 w 284"/>
                <a:gd name="T83" fmla="*/ 11 h 163"/>
                <a:gd name="T84" fmla="*/ 38 w 284"/>
                <a:gd name="T85" fmla="*/ 11 h 163"/>
                <a:gd name="T86" fmla="*/ 38 w 284"/>
                <a:gd name="T8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4" h="163">
                  <a:moveTo>
                    <a:pt x="193" y="115"/>
                  </a:moveTo>
                  <a:cubicBezTo>
                    <a:pt x="236" y="115"/>
                    <a:pt x="236" y="115"/>
                    <a:pt x="236" y="115"/>
                  </a:cubicBezTo>
                  <a:cubicBezTo>
                    <a:pt x="262" y="115"/>
                    <a:pt x="284" y="94"/>
                    <a:pt x="284" y="68"/>
                  </a:cubicBezTo>
                  <a:cubicBezTo>
                    <a:pt x="284" y="41"/>
                    <a:pt x="262" y="20"/>
                    <a:pt x="236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2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49"/>
                    <a:pt x="6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7" y="49"/>
                    <a:pt x="50" y="47"/>
                    <a:pt x="50" y="44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236" y="32"/>
                    <a:pt x="236" y="32"/>
                    <a:pt x="236" y="32"/>
                  </a:cubicBezTo>
                  <a:cubicBezTo>
                    <a:pt x="256" y="32"/>
                    <a:pt x="272" y="48"/>
                    <a:pt x="272" y="68"/>
                  </a:cubicBezTo>
                  <a:cubicBezTo>
                    <a:pt x="272" y="87"/>
                    <a:pt x="256" y="104"/>
                    <a:pt x="236" y="104"/>
                  </a:cubicBezTo>
                  <a:cubicBezTo>
                    <a:pt x="192" y="104"/>
                    <a:pt x="192" y="104"/>
                    <a:pt x="192" y="104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32" y="62"/>
                    <a:pt x="232" y="58"/>
                    <a:pt x="229" y="56"/>
                  </a:cubicBezTo>
                  <a:cubicBezTo>
                    <a:pt x="228" y="55"/>
                    <a:pt x="227" y="54"/>
                    <a:pt x="225" y="54"/>
                  </a:cubicBezTo>
                  <a:cubicBezTo>
                    <a:pt x="223" y="54"/>
                    <a:pt x="222" y="55"/>
                    <a:pt x="221" y="56"/>
                  </a:cubicBezTo>
                  <a:cubicBezTo>
                    <a:pt x="173" y="104"/>
                    <a:pt x="173" y="104"/>
                    <a:pt x="173" y="104"/>
                  </a:cubicBezTo>
                  <a:cubicBezTo>
                    <a:pt x="173" y="104"/>
                    <a:pt x="172" y="105"/>
                    <a:pt x="172" y="105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72" y="106"/>
                    <a:pt x="172" y="106"/>
                    <a:pt x="171" y="106"/>
                  </a:cubicBezTo>
                  <a:cubicBezTo>
                    <a:pt x="171" y="106"/>
                    <a:pt x="171" y="106"/>
                    <a:pt x="171" y="107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71" y="108"/>
                    <a:pt x="171" y="109"/>
                    <a:pt x="171" y="109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71" y="110"/>
                    <a:pt x="171" y="110"/>
                    <a:pt x="171" y="111"/>
                  </a:cubicBezTo>
                  <a:cubicBezTo>
                    <a:pt x="172" y="111"/>
                    <a:pt x="172" y="111"/>
                    <a:pt x="172" y="111"/>
                  </a:cubicBezTo>
                  <a:cubicBezTo>
                    <a:pt x="172" y="111"/>
                    <a:pt x="172" y="111"/>
                    <a:pt x="172" y="112"/>
                  </a:cubicBezTo>
                  <a:cubicBezTo>
                    <a:pt x="172" y="112"/>
                    <a:pt x="173" y="112"/>
                    <a:pt x="173" y="113"/>
                  </a:cubicBezTo>
                  <a:cubicBezTo>
                    <a:pt x="221" y="160"/>
                    <a:pt x="221" y="160"/>
                    <a:pt x="221" y="160"/>
                  </a:cubicBezTo>
                  <a:cubicBezTo>
                    <a:pt x="223" y="163"/>
                    <a:pt x="227" y="163"/>
                    <a:pt x="229" y="160"/>
                  </a:cubicBezTo>
                  <a:cubicBezTo>
                    <a:pt x="232" y="158"/>
                    <a:pt x="232" y="154"/>
                    <a:pt x="229" y="152"/>
                  </a:cubicBezTo>
                  <a:lnTo>
                    <a:pt x="193" y="115"/>
                  </a:ln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38" y="11"/>
                    <a:pt x="38" y="11"/>
                    <a:pt x="38" y="11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5" name="Group 177">
            <a:extLst>
              <a:ext uri="{FF2B5EF4-FFF2-40B4-BE49-F238E27FC236}">
                <a16:creationId xmlns:a16="http://schemas.microsoft.com/office/drawing/2014/main" id="{4EFC76C3-1E3E-4DC7-BA8B-E1657DE0728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58809" y="3584869"/>
            <a:ext cx="613737" cy="637747"/>
            <a:chOff x="3445" y="2997"/>
            <a:chExt cx="409" cy="425"/>
          </a:xfrm>
          <a:solidFill>
            <a:schemeClr val="tx2"/>
          </a:solidFill>
        </p:grpSpPr>
        <p:sp>
          <p:nvSpPr>
            <p:cNvPr id="46" name="Freeform 178">
              <a:extLst>
                <a:ext uri="{FF2B5EF4-FFF2-40B4-BE49-F238E27FC236}">
                  <a16:creationId xmlns:a16="http://schemas.microsoft.com/office/drawing/2014/main" id="{8BA61F74-2C30-411B-98DF-5583C1EA5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2997"/>
              <a:ext cx="35" cy="35"/>
            </a:xfrm>
            <a:custGeom>
              <a:avLst/>
              <a:gdLst>
                <a:gd name="T0" fmla="*/ 6 w 24"/>
                <a:gd name="T1" fmla="*/ 24 h 24"/>
                <a:gd name="T2" fmla="*/ 0 w 24"/>
                <a:gd name="T3" fmla="*/ 18 h 24"/>
                <a:gd name="T4" fmla="*/ 0 w 24"/>
                <a:gd name="T5" fmla="*/ 6 h 24"/>
                <a:gd name="T6" fmla="*/ 6 w 24"/>
                <a:gd name="T7" fmla="*/ 0 h 24"/>
                <a:gd name="T8" fmla="*/ 18 w 24"/>
                <a:gd name="T9" fmla="*/ 0 h 24"/>
                <a:gd name="T10" fmla="*/ 24 w 24"/>
                <a:gd name="T11" fmla="*/ 6 h 24"/>
                <a:gd name="T12" fmla="*/ 18 w 24"/>
                <a:gd name="T13" fmla="*/ 12 h 24"/>
                <a:gd name="T14" fmla="*/ 12 w 24"/>
                <a:gd name="T15" fmla="*/ 12 h 24"/>
                <a:gd name="T16" fmla="*/ 12 w 24"/>
                <a:gd name="T17" fmla="*/ 18 h 24"/>
                <a:gd name="T18" fmla="*/ 6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7" name="Freeform 179">
              <a:extLst>
                <a:ext uri="{FF2B5EF4-FFF2-40B4-BE49-F238E27FC236}">
                  <a16:creationId xmlns:a16="http://schemas.microsoft.com/office/drawing/2014/main" id="{2464C862-D759-4663-9AA2-B600F5598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4" y="2997"/>
              <a:ext cx="36" cy="35"/>
            </a:xfrm>
            <a:custGeom>
              <a:avLst/>
              <a:gdLst>
                <a:gd name="T0" fmla="*/ 18 w 24"/>
                <a:gd name="T1" fmla="*/ 24 h 24"/>
                <a:gd name="T2" fmla="*/ 12 w 24"/>
                <a:gd name="T3" fmla="*/ 18 h 24"/>
                <a:gd name="T4" fmla="*/ 12 w 24"/>
                <a:gd name="T5" fmla="*/ 12 h 24"/>
                <a:gd name="T6" fmla="*/ 6 w 24"/>
                <a:gd name="T7" fmla="*/ 12 h 24"/>
                <a:gd name="T8" fmla="*/ 0 w 24"/>
                <a:gd name="T9" fmla="*/ 6 h 24"/>
                <a:gd name="T10" fmla="*/ 6 w 24"/>
                <a:gd name="T11" fmla="*/ 0 h 24"/>
                <a:gd name="T12" fmla="*/ 18 w 24"/>
                <a:gd name="T13" fmla="*/ 0 h 24"/>
                <a:gd name="T14" fmla="*/ 24 w 24"/>
                <a:gd name="T15" fmla="*/ 6 h 24"/>
                <a:gd name="T16" fmla="*/ 24 w 24"/>
                <a:gd name="T17" fmla="*/ 18 h 24"/>
                <a:gd name="T18" fmla="*/ 18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8" y="24"/>
                  </a:moveTo>
                  <a:cubicBezTo>
                    <a:pt x="15" y="24"/>
                    <a:pt x="12" y="22"/>
                    <a:pt x="12" y="1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22"/>
                    <a:pt x="22" y="24"/>
                    <a:pt x="1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8" name="Freeform 180">
              <a:extLst>
                <a:ext uri="{FF2B5EF4-FFF2-40B4-BE49-F238E27FC236}">
                  <a16:creationId xmlns:a16="http://schemas.microsoft.com/office/drawing/2014/main" id="{79D9A88A-EF78-4985-AB53-34194F3EB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3050"/>
              <a:ext cx="17" cy="35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9" name="Freeform 181">
              <a:extLst>
                <a:ext uri="{FF2B5EF4-FFF2-40B4-BE49-F238E27FC236}">
                  <a16:creationId xmlns:a16="http://schemas.microsoft.com/office/drawing/2014/main" id="{D32FA6BB-4B8B-47D9-B0B1-CE4FFC583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2997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0" name="Freeform 182">
              <a:extLst>
                <a:ext uri="{FF2B5EF4-FFF2-40B4-BE49-F238E27FC236}">
                  <a16:creationId xmlns:a16="http://schemas.microsoft.com/office/drawing/2014/main" id="{C1BBAEFA-9CFA-4691-B4FA-F379ED5F1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3174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1" name="Freeform 183">
              <a:extLst>
                <a:ext uri="{FF2B5EF4-FFF2-40B4-BE49-F238E27FC236}">
                  <a16:creationId xmlns:a16="http://schemas.microsoft.com/office/drawing/2014/main" id="{D2398E73-3C82-4F04-A5C0-D3D6B4610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" y="2997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2" name="Freeform 184">
              <a:extLst>
                <a:ext uri="{FF2B5EF4-FFF2-40B4-BE49-F238E27FC236}">
                  <a16:creationId xmlns:a16="http://schemas.microsoft.com/office/drawing/2014/main" id="{8B7CD951-0BB1-4631-9D84-7BF743BA6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" y="3174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3" name="Freeform 185">
              <a:extLst>
                <a:ext uri="{FF2B5EF4-FFF2-40B4-BE49-F238E27FC236}">
                  <a16:creationId xmlns:a16="http://schemas.microsoft.com/office/drawing/2014/main" id="{C7F7C5A6-6B93-4FC1-A7D2-78D6E5E40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4" y="3156"/>
              <a:ext cx="36" cy="36"/>
            </a:xfrm>
            <a:custGeom>
              <a:avLst/>
              <a:gdLst>
                <a:gd name="T0" fmla="*/ 18 w 24"/>
                <a:gd name="T1" fmla="*/ 24 h 24"/>
                <a:gd name="T2" fmla="*/ 6 w 24"/>
                <a:gd name="T3" fmla="*/ 24 h 24"/>
                <a:gd name="T4" fmla="*/ 0 w 24"/>
                <a:gd name="T5" fmla="*/ 18 h 24"/>
                <a:gd name="T6" fmla="*/ 6 w 24"/>
                <a:gd name="T7" fmla="*/ 12 h 24"/>
                <a:gd name="T8" fmla="*/ 12 w 24"/>
                <a:gd name="T9" fmla="*/ 12 h 24"/>
                <a:gd name="T10" fmla="*/ 12 w 24"/>
                <a:gd name="T11" fmla="*/ 6 h 24"/>
                <a:gd name="T12" fmla="*/ 18 w 24"/>
                <a:gd name="T13" fmla="*/ 0 h 24"/>
                <a:gd name="T14" fmla="*/ 24 w 24"/>
                <a:gd name="T15" fmla="*/ 6 h 24"/>
                <a:gd name="T16" fmla="*/ 24 w 24"/>
                <a:gd name="T17" fmla="*/ 18 h 24"/>
                <a:gd name="T18" fmla="*/ 18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8" y="24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3" y="24"/>
                    <a:pt x="0" y="22"/>
                    <a:pt x="0" y="18"/>
                  </a:cubicBezTo>
                  <a:cubicBezTo>
                    <a:pt x="0" y="15"/>
                    <a:pt x="3" y="12"/>
                    <a:pt x="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5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22"/>
                    <a:pt x="22" y="24"/>
                    <a:pt x="1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4" name="Freeform 186">
              <a:extLst>
                <a:ext uri="{FF2B5EF4-FFF2-40B4-BE49-F238E27FC236}">
                  <a16:creationId xmlns:a16="http://schemas.microsoft.com/office/drawing/2014/main" id="{BE72D0AB-8485-4ED4-9DDE-5C8316270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3103"/>
              <a:ext cx="18" cy="36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5" name="Freeform 187">
              <a:extLst>
                <a:ext uri="{FF2B5EF4-FFF2-40B4-BE49-F238E27FC236}">
                  <a16:creationId xmlns:a16="http://schemas.microsoft.com/office/drawing/2014/main" id="{2491270C-D1E4-4ADA-953E-C206E931B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3156"/>
              <a:ext cx="35" cy="36"/>
            </a:xfrm>
            <a:custGeom>
              <a:avLst/>
              <a:gdLst>
                <a:gd name="T0" fmla="*/ 18 w 24"/>
                <a:gd name="T1" fmla="*/ 24 h 24"/>
                <a:gd name="T2" fmla="*/ 6 w 24"/>
                <a:gd name="T3" fmla="*/ 24 h 24"/>
                <a:gd name="T4" fmla="*/ 0 w 24"/>
                <a:gd name="T5" fmla="*/ 18 h 24"/>
                <a:gd name="T6" fmla="*/ 0 w 24"/>
                <a:gd name="T7" fmla="*/ 6 h 24"/>
                <a:gd name="T8" fmla="*/ 6 w 24"/>
                <a:gd name="T9" fmla="*/ 0 h 24"/>
                <a:gd name="T10" fmla="*/ 12 w 24"/>
                <a:gd name="T11" fmla="*/ 6 h 24"/>
                <a:gd name="T12" fmla="*/ 12 w 24"/>
                <a:gd name="T13" fmla="*/ 12 h 24"/>
                <a:gd name="T14" fmla="*/ 18 w 24"/>
                <a:gd name="T15" fmla="*/ 12 h 24"/>
                <a:gd name="T16" fmla="*/ 24 w 24"/>
                <a:gd name="T17" fmla="*/ 18 h 24"/>
                <a:gd name="T18" fmla="*/ 18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8" y="24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2" y="12"/>
                    <a:pt x="24" y="15"/>
                    <a:pt x="24" y="18"/>
                  </a:cubicBezTo>
                  <a:cubicBezTo>
                    <a:pt x="24" y="22"/>
                    <a:pt x="22" y="24"/>
                    <a:pt x="1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6" name="Freeform 188">
              <a:extLst>
                <a:ext uri="{FF2B5EF4-FFF2-40B4-BE49-F238E27FC236}">
                  <a16:creationId xmlns:a16="http://schemas.microsoft.com/office/drawing/2014/main" id="{EAF955C8-336C-4289-8C1F-5C84B8830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3103"/>
              <a:ext cx="17" cy="36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7" name="Freeform 189">
              <a:extLst>
                <a:ext uri="{FF2B5EF4-FFF2-40B4-BE49-F238E27FC236}">
                  <a16:creationId xmlns:a16="http://schemas.microsoft.com/office/drawing/2014/main" id="{F99CDA03-A0AF-4DC9-8F88-5A3FF6A3A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3050"/>
              <a:ext cx="18" cy="35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8" name="Freeform 190">
              <a:extLst>
                <a:ext uri="{FF2B5EF4-FFF2-40B4-BE49-F238E27FC236}">
                  <a16:creationId xmlns:a16="http://schemas.microsoft.com/office/drawing/2014/main" id="{2A977AE1-4D75-4F23-BFF0-E65CCEEF99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5" y="3227"/>
              <a:ext cx="195" cy="195"/>
            </a:xfrm>
            <a:custGeom>
              <a:avLst/>
              <a:gdLst>
                <a:gd name="T0" fmla="*/ 126 w 132"/>
                <a:gd name="T1" fmla="*/ 132 h 132"/>
                <a:gd name="T2" fmla="*/ 6 w 132"/>
                <a:gd name="T3" fmla="*/ 132 h 132"/>
                <a:gd name="T4" fmla="*/ 0 w 132"/>
                <a:gd name="T5" fmla="*/ 126 h 132"/>
                <a:gd name="T6" fmla="*/ 0 w 132"/>
                <a:gd name="T7" fmla="*/ 6 h 132"/>
                <a:gd name="T8" fmla="*/ 6 w 132"/>
                <a:gd name="T9" fmla="*/ 0 h 132"/>
                <a:gd name="T10" fmla="*/ 126 w 132"/>
                <a:gd name="T11" fmla="*/ 0 h 132"/>
                <a:gd name="T12" fmla="*/ 132 w 132"/>
                <a:gd name="T13" fmla="*/ 6 h 132"/>
                <a:gd name="T14" fmla="*/ 132 w 132"/>
                <a:gd name="T15" fmla="*/ 126 h 132"/>
                <a:gd name="T16" fmla="*/ 126 w 132"/>
                <a:gd name="T17" fmla="*/ 132 h 132"/>
                <a:gd name="T18" fmla="*/ 12 w 132"/>
                <a:gd name="T19" fmla="*/ 120 h 132"/>
                <a:gd name="T20" fmla="*/ 120 w 132"/>
                <a:gd name="T21" fmla="*/ 120 h 132"/>
                <a:gd name="T22" fmla="*/ 120 w 132"/>
                <a:gd name="T23" fmla="*/ 12 h 132"/>
                <a:gd name="T24" fmla="*/ 12 w 132"/>
                <a:gd name="T25" fmla="*/ 12 h 132"/>
                <a:gd name="T26" fmla="*/ 12 w 132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132">
                  <a:moveTo>
                    <a:pt x="126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3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30" y="0"/>
                    <a:pt x="132" y="3"/>
                    <a:pt x="132" y="6"/>
                  </a:cubicBezTo>
                  <a:cubicBezTo>
                    <a:pt x="132" y="126"/>
                    <a:pt x="132" y="126"/>
                    <a:pt x="132" y="126"/>
                  </a:cubicBezTo>
                  <a:cubicBezTo>
                    <a:pt x="132" y="130"/>
                    <a:pt x="130" y="132"/>
                    <a:pt x="126" y="132"/>
                  </a:cubicBezTo>
                  <a:close/>
                  <a:moveTo>
                    <a:pt x="12" y="120"/>
                  </a:moveTo>
                  <a:cubicBezTo>
                    <a:pt x="120" y="120"/>
                    <a:pt x="120" y="120"/>
                    <a:pt x="120" y="120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9" name="Freeform 191">
              <a:extLst>
                <a:ext uri="{FF2B5EF4-FFF2-40B4-BE49-F238E27FC236}">
                  <a16:creationId xmlns:a16="http://schemas.microsoft.com/office/drawing/2014/main" id="{31569BE6-F366-4341-A9CE-4A8B9F97C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3" y="3077"/>
              <a:ext cx="161" cy="90"/>
            </a:xfrm>
            <a:custGeom>
              <a:avLst/>
              <a:gdLst>
                <a:gd name="T0" fmla="*/ 102 w 109"/>
                <a:gd name="T1" fmla="*/ 60 h 61"/>
                <a:gd name="T2" fmla="*/ 98 w 109"/>
                <a:gd name="T3" fmla="*/ 59 h 61"/>
                <a:gd name="T4" fmla="*/ 54 w 109"/>
                <a:gd name="T5" fmla="*/ 15 h 61"/>
                <a:gd name="T6" fmla="*/ 10 w 109"/>
                <a:gd name="T7" fmla="*/ 59 h 61"/>
                <a:gd name="T8" fmla="*/ 2 w 109"/>
                <a:gd name="T9" fmla="*/ 59 h 61"/>
                <a:gd name="T10" fmla="*/ 2 w 109"/>
                <a:gd name="T11" fmla="*/ 50 h 61"/>
                <a:gd name="T12" fmla="*/ 50 w 109"/>
                <a:gd name="T13" fmla="*/ 2 h 61"/>
                <a:gd name="T14" fmla="*/ 58 w 109"/>
                <a:gd name="T15" fmla="*/ 2 h 61"/>
                <a:gd name="T16" fmla="*/ 106 w 109"/>
                <a:gd name="T17" fmla="*/ 50 h 61"/>
                <a:gd name="T18" fmla="*/ 106 w 109"/>
                <a:gd name="T19" fmla="*/ 59 h 61"/>
                <a:gd name="T20" fmla="*/ 102 w 109"/>
                <a:gd name="T21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61">
                  <a:moveTo>
                    <a:pt x="102" y="60"/>
                  </a:moveTo>
                  <a:cubicBezTo>
                    <a:pt x="101" y="60"/>
                    <a:pt x="99" y="60"/>
                    <a:pt x="98" y="59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8" y="61"/>
                    <a:pt x="4" y="61"/>
                    <a:pt x="2" y="59"/>
                  </a:cubicBezTo>
                  <a:cubicBezTo>
                    <a:pt x="0" y="56"/>
                    <a:pt x="0" y="53"/>
                    <a:pt x="2" y="5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9" y="53"/>
                    <a:pt x="109" y="56"/>
                    <a:pt x="106" y="59"/>
                  </a:cubicBezTo>
                  <a:cubicBezTo>
                    <a:pt x="105" y="60"/>
                    <a:pt x="104" y="60"/>
                    <a:pt x="102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60" name="Freeform 192">
              <a:extLst>
                <a:ext uri="{FF2B5EF4-FFF2-40B4-BE49-F238E27FC236}">
                  <a16:creationId xmlns:a16="http://schemas.microsoft.com/office/drawing/2014/main" id="{F90FC739-DE63-49BB-9B47-ACC1AB765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3077"/>
              <a:ext cx="17" cy="292"/>
            </a:xfrm>
            <a:custGeom>
              <a:avLst/>
              <a:gdLst>
                <a:gd name="T0" fmla="*/ 6 w 12"/>
                <a:gd name="T1" fmla="*/ 198 h 198"/>
                <a:gd name="T2" fmla="*/ 0 w 12"/>
                <a:gd name="T3" fmla="*/ 192 h 198"/>
                <a:gd name="T4" fmla="*/ 0 w 12"/>
                <a:gd name="T5" fmla="*/ 6 h 198"/>
                <a:gd name="T6" fmla="*/ 6 w 12"/>
                <a:gd name="T7" fmla="*/ 0 h 198"/>
                <a:gd name="T8" fmla="*/ 12 w 12"/>
                <a:gd name="T9" fmla="*/ 6 h 198"/>
                <a:gd name="T10" fmla="*/ 12 w 12"/>
                <a:gd name="T11" fmla="*/ 192 h 198"/>
                <a:gd name="T12" fmla="*/ 6 w 12"/>
                <a:gd name="T13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8">
                  <a:moveTo>
                    <a:pt x="6" y="198"/>
                  </a:moveTo>
                  <a:cubicBezTo>
                    <a:pt x="3" y="198"/>
                    <a:pt x="0" y="196"/>
                    <a:pt x="0" y="19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12" y="196"/>
                    <a:pt x="10" y="198"/>
                    <a:pt x="6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61" name="Group 19">
            <a:extLst>
              <a:ext uri="{FF2B5EF4-FFF2-40B4-BE49-F238E27FC236}">
                <a16:creationId xmlns:a16="http://schemas.microsoft.com/office/drawing/2014/main" id="{98FD2166-6397-4A18-B51E-0203E24EA4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90102" y="2262970"/>
            <a:ext cx="907894" cy="894569"/>
            <a:chOff x="5410" y="2699"/>
            <a:chExt cx="477" cy="470"/>
          </a:xfrm>
          <a:solidFill>
            <a:schemeClr val="tx2"/>
          </a:solidFill>
        </p:grpSpPr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E6611412-0B91-4450-9671-157A44B94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0" y="2699"/>
              <a:ext cx="442" cy="470"/>
            </a:xfrm>
            <a:custGeom>
              <a:avLst/>
              <a:gdLst>
                <a:gd name="T0" fmla="*/ 214 w 214"/>
                <a:gd name="T1" fmla="*/ 143 h 227"/>
                <a:gd name="T2" fmla="*/ 131 w 214"/>
                <a:gd name="T3" fmla="*/ 60 h 227"/>
                <a:gd name="T4" fmla="*/ 54 w 214"/>
                <a:gd name="T5" fmla="*/ 109 h 227"/>
                <a:gd name="T6" fmla="*/ 21 w 214"/>
                <a:gd name="T7" fmla="*/ 69 h 227"/>
                <a:gd name="T8" fmla="*/ 61 w 214"/>
                <a:gd name="T9" fmla="*/ 29 h 227"/>
                <a:gd name="T10" fmla="*/ 75 w 214"/>
                <a:gd name="T11" fmla="*/ 31 h 227"/>
                <a:gd name="T12" fmla="*/ 61 w 214"/>
                <a:gd name="T13" fmla="*/ 34 h 227"/>
                <a:gd name="T14" fmla="*/ 57 w 214"/>
                <a:gd name="T15" fmla="*/ 42 h 227"/>
                <a:gd name="T16" fmla="*/ 63 w 214"/>
                <a:gd name="T17" fmla="*/ 46 h 227"/>
                <a:gd name="T18" fmla="*/ 64 w 214"/>
                <a:gd name="T19" fmla="*/ 46 h 227"/>
                <a:gd name="T20" fmla="*/ 93 w 214"/>
                <a:gd name="T21" fmla="*/ 39 h 227"/>
                <a:gd name="T22" fmla="*/ 97 w 214"/>
                <a:gd name="T23" fmla="*/ 36 h 227"/>
                <a:gd name="T24" fmla="*/ 97 w 214"/>
                <a:gd name="T25" fmla="*/ 31 h 227"/>
                <a:gd name="T26" fmla="*/ 83 w 214"/>
                <a:gd name="T27" fmla="*/ 4 h 227"/>
                <a:gd name="T28" fmla="*/ 75 w 214"/>
                <a:gd name="T29" fmla="*/ 2 h 227"/>
                <a:gd name="T30" fmla="*/ 73 w 214"/>
                <a:gd name="T31" fmla="*/ 10 h 227"/>
                <a:gd name="T32" fmla="*/ 78 w 214"/>
                <a:gd name="T33" fmla="*/ 19 h 227"/>
                <a:gd name="T34" fmla="*/ 61 w 214"/>
                <a:gd name="T35" fmla="*/ 17 h 227"/>
                <a:gd name="T36" fmla="*/ 9 w 214"/>
                <a:gd name="T37" fmla="*/ 69 h 227"/>
                <a:gd name="T38" fmla="*/ 50 w 214"/>
                <a:gd name="T39" fmla="*/ 120 h 227"/>
                <a:gd name="T40" fmla="*/ 47 w 214"/>
                <a:gd name="T41" fmla="*/ 143 h 227"/>
                <a:gd name="T42" fmla="*/ 58 w 214"/>
                <a:gd name="T43" fmla="*/ 185 h 227"/>
                <a:gd name="T44" fmla="*/ 48 w 214"/>
                <a:gd name="T45" fmla="*/ 182 h 227"/>
                <a:gd name="T46" fmla="*/ 40 w 214"/>
                <a:gd name="T47" fmla="*/ 186 h 227"/>
                <a:gd name="T48" fmla="*/ 44 w 214"/>
                <a:gd name="T49" fmla="*/ 193 h 227"/>
                <a:gd name="T50" fmla="*/ 72 w 214"/>
                <a:gd name="T51" fmla="*/ 203 h 227"/>
                <a:gd name="T52" fmla="*/ 74 w 214"/>
                <a:gd name="T53" fmla="*/ 203 h 227"/>
                <a:gd name="T54" fmla="*/ 77 w 214"/>
                <a:gd name="T55" fmla="*/ 202 h 227"/>
                <a:gd name="T56" fmla="*/ 80 w 214"/>
                <a:gd name="T57" fmla="*/ 197 h 227"/>
                <a:gd name="T58" fmla="*/ 82 w 214"/>
                <a:gd name="T59" fmla="*/ 167 h 227"/>
                <a:gd name="T60" fmla="*/ 76 w 214"/>
                <a:gd name="T61" fmla="*/ 161 h 227"/>
                <a:gd name="T62" fmla="*/ 70 w 214"/>
                <a:gd name="T63" fmla="*/ 167 h 227"/>
                <a:gd name="T64" fmla="*/ 69 w 214"/>
                <a:gd name="T65" fmla="*/ 181 h 227"/>
                <a:gd name="T66" fmla="*/ 59 w 214"/>
                <a:gd name="T67" fmla="*/ 143 h 227"/>
                <a:gd name="T68" fmla="*/ 131 w 214"/>
                <a:gd name="T69" fmla="*/ 72 h 227"/>
                <a:gd name="T70" fmla="*/ 202 w 214"/>
                <a:gd name="T71" fmla="*/ 143 h 227"/>
                <a:gd name="T72" fmla="*/ 136 w 214"/>
                <a:gd name="T73" fmla="*/ 215 h 227"/>
                <a:gd name="T74" fmla="*/ 135 w 214"/>
                <a:gd name="T75" fmla="*/ 215 h 227"/>
                <a:gd name="T76" fmla="*/ 6 w 214"/>
                <a:gd name="T77" fmla="*/ 215 h 227"/>
                <a:gd name="T78" fmla="*/ 0 w 214"/>
                <a:gd name="T79" fmla="*/ 221 h 227"/>
                <a:gd name="T80" fmla="*/ 6 w 214"/>
                <a:gd name="T81" fmla="*/ 227 h 227"/>
                <a:gd name="T82" fmla="*/ 136 w 214"/>
                <a:gd name="T83" fmla="*/ 227 h 227"/>
                <a:gd name="T84" fmla="*/ 138 w 214"/>
                <a:gd name="T85" fmla="*/ 227 h 227"/>
                <a:gd name="T86" fmla="*/ 214 w 214"/>
                <a:gd name="T87" fmla="*/ 14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" h="227">
                  <a:moveTo>
                    <a:pt x="214" y="143"/>
                  </a:moveTo>
                  <a:cubicBezTo>
                    <a:pt x="214" y="97"/>
                    <a:pt x="177" y="60"/>
                    <a:pt x="131" y="60"/>
                  </a:cubicBezTo>
                  <a:cubicBezTo>
                    <a:pt x="97" y="60"/>
                    <a:pt x="68" y="80"/>
                    <a:pt x="54" y="109"/>
                  </a:cubicBezTo>
                  <a:cubicBezTo>
                    <a:pt x="35" y="105"/>
                    <a:pt x="21" y="89"/>
                    <a:pt x="21" y="69"/>
                  </a:cubicBezTo>
                  <a:cubicBezTo>
                    <a:pt x="21" y="47"/>
                    <a:pt x="39" y="29"/>
                    <a:pt x="61" y="29"/>
                  </a:cubicBezTo>
                  <a:cubicBezTo>
                    <a:pt x="66" y="29"/>
                    <a:pt x="71" y="30"/>
                    <a:pt x="75" y="31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58" y="35"/>
                    <a:pt x="56" y="38"/>
                    <a:pt x="57" y="42"/>
                  </a:cubicBezTo>
                  <a:cubicBezTo>
                    <a:pt x="58" y="44"/>
                    <a:pt x="60" y="46"/>
                    <a:pt x="63" y="46"/>
                  </a:cubicBezTo>
                  <a:cubicBezTo>
                    <a:pt x="63" y="46"/>
                    <a:pt x="64" y="46"/>
                    <a:pt x="64" y="46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5" y="39"/>
                    <a:pt x="96" y="38"/>
                    <a:pt x="97" y="36"/>
                  </a:cubicBezTo>
                  <a:cubicBezTo>
                    <a:pt x="98" y="34"/>
                    <a:pt x="98" y="32"/>
                    <a:pt x="97" y="31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2" y="1"/>
                    <a:pt x="78" y="0"/>
                    <a:pt x="75" y="2"/>
                  </a:cubicBezTo>
                  <a:cubicBezTo>
                    <a:pt x="72" y="3"/>
                    <a:pt x="71" y="7"/>
                    <a:pt x="73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2" y="18"/>
                    <a:pt x="67" y="17"/>
                    <a:pt x="61" y="17"/>
                  </a:cubicBezTo>
                  <a:cubicBezTo>
                    <a:pt x="32" y="17"/>
                    <a:pt x="9" y="40"/>
                    <a:pt x="9" y="69"/>
                  </a:cubicBezTo>
                  <a:cubicBezTo>
                    <a:pt x="9" y="94"/>
                    <a:pt x="26" y="115"/>
                    <a:pt x="50" y="120"/>
                  </a:cubicBezTo>
                  <a:cubicBezTo>
                    <a:pt x="48" y="127"/>
                    <a:pt x="47" y="135"/>
                    <a:pt x="47" y="143"/>
                  </a:cubicBezTo>
                  <a:cubicBezTo>
                    <a:pt x="47" y="158"/>
                    <a:pt x="51" y="173"/>
                    <a:pt x="58" y="185"/>
                  </a:cubicBezTo>
                  <a:cubicBezTo>
                    <a:pt x="48" y="182"/>
                    <a:pt x="48" y="182"/>
                    <a:pt x="48" y="182"/>
                  </a:cubicBezTo>
                  <a:cubicBezTo>
                    <a:pt x="44" y="181"/>
                    <a:pt x="41" y="183"/>
                    <a:pt x="40" y="186"/>
                  </a:cubicBezTo>
                  <a:cubicBezTo>
                    <a:pt x="39" y="189"/>
                    <a:pt x="41" y="192"/>
                    <a:pt x="44" y="19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3" y="203"/>
                    <a:pt x="73" y="203"/>
                    <a:pt x="74" y="203"/>
                  </a:cubicBezTo>
                  <a:cubicBezTo>
                    <a:pt x="75" y="203"/>
                    <a:pt x="76" y="202"/>
                    <a:pt x="77" y="202"/>
                  </a:cubicBezTo>
                  <a:cubicBezTo>
                    <a:pt x="79" y="201"/>
                    <a:pt x="80" y="199"/>
                    <a:pt x="80" y="197"/>
                  </a:cubicBezTo>
                  <a:cubicBezTo>
                    <a:pt x="82" y="167"/>
                    <a:pt x="82" y="167"/>
                    <a:pt x="82" y="167"/>
                  </a:cubicBezTo>
                  <a:cubicBezTo>
                    <a:pt x="82" y="164"/>
                    <a:pt x="80" y="161"/>
                    <a:pt x="76" y="161"/>
                  </a:cubicBezTo>
                  <a:cubicBezTo>
                    <a:pt x="73" y="161"/>
                    <a:pt x="70" y="163"/>
                    <a:pt x="70" y="167"/>
                  </a:cubicBezTo>
                  <a:cubicBezTo>
                    <a:pt x="69" y="181"/>
                    <a:pt x="69" y="181"/>
                    <a:pt x="69" y="181"/>
                  </a:cubicBezTo>
                  <a:cubicBezTo>
                    <a:pt x="62" y="169"/>
                    <a:pt x="59" y="157"/>
                    <a:pt x="59" y="143"/>
                  </a:cubicBezTo>
                  <a:cubicBezTo>
                    <a:pt x="59" y="104"/>
                    <a:pt x="91" y="72"/>
                    <a:pt x="131" y="72"/>
                  </a:cubicBezTo>
                  <a:cubicBezTo>
                    <a:pt x="170" y="72"/>
                    <a:pt x="202" y="104"/>
                    <a:pt x="202" y="143"/>
                  </a:cubicBezTo>
                  <a:cubicBezTo>
                    <a:pt x="202" y="181"/>
                    <a:pt x="173" y="212"/>
                    <a:pt x="136" y="215"/>
                  </a:cubicBezTo>
                  <a:cubicBezTo>
                    <a:pt x="135" y="215"/>
                    <a:pt x="135" y="215"/>
                    <a:pt x="135" y="215"/>
                  </a:cubicBezTo>
                  <a:cubicBezTo>
                    <a:pt x="6" y="215"/>
                    <a:pt x="6" y="215"/>
                    <a:pt x="6" y="215"/>
                  </a:cubicBezTo>
                  <a:cubicBezTo>
                    <a:pt x="3" y="215"/>
                    <a:pt x="0" y="218"/>
                    <a:pt x="0" y="221"/>
                  </a:cubicBezTo>
                  <a:cubicBezTo>
                    <a:pt x="0" y="225"/>
                    <a:pt x="3" y="227"/>
                    <a:pt x="6" y="227"/>
                  </a:cubicBezTo>
                  <a:cubicBezTo>
                    <a:pt x="136" y="227"/>
                    <a:pt x="136" y="227"/>
                    <a:pt x="136" y="227"/>
                  </a:cubicBezTo>
                  <a:cubicBezTo>
                    <a:pt x="137" y="227"/>
                    <a:pt x="138" y="227"/>
                    <a:pt x="138" y="227"/>
                  </a:cubicBezTo>
                  <a:cubicBezTo>
                    <a:pt x="181" y="223"/>
                    <a:pt x="214" y="187"/>
                    <a:pt x="21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BDB258BF-EE84-4A57-9188-54FDFA807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144"/>
              <a:ext cx="118" cy="25"/>
            </a:xfrm>
            <a:custGeom>
              <a:avLst/>
              <a:gdLst>
                <a:gd name="T0" fmla="*/ 51 w 57"/>
                <a:gd name="T1" fmla="*/ 0 h 12"/>
                <a:gd name="T2" fmla="*/ 6 w 57"/>
                <a:gd name="T3" fmla="*/ 0 h 12"/>
                <a:gd name="T4" fmla="*/ 0 w 57"/>
                <a:gd name="T5" fmla="*/ 6 h 12"/>
                <a:gd name="T6" fmla="*/ 6 w 57"/>
                <a:gd name="T7" fmla="*/ 12 h 12"/>
                <a:gd name="T8" fmla="*/ 51 w 57"/>
                <a:gd name="T9" fmla="*/ 12 h 12"/>
                <a:gd name="T10" fmla="*/ 57 w 57"/>
                <a:gd name="T11" fmla="*/ 6 h 12"/>
                <a:gd name="T12" fmla="*/ 51 w 57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2">
                  <a:moveTo>
                    <a:pt x="5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5" y="12"/>
                    <a:pt x="57" y="10"/>
                    <a:pt x="57" y="6"/>
                  </a:cubicBezTo>
                  <a:cubicBezTo>
                    <a:pt x="57" y="3"/>
                    <a:pt x="55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69" name="Group 18">
            <a:extLst>
              <a:ext uri="{FF2B5EF4-FFF2-40B4-BE49-F238E27FC236}">
                <a16:creationId xmlns:a16="http://schemas.microsoft.com/office/drawing/2014/main" id="{2322E50C-F3C3-479D-A855-61FA2F6341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50995" y="3597814"/>
            <a:ext cx="662168" cy="540826"/>
            <a:chOff x="2421" y="527"/>
            <a:chExt cx="391" cy="259"/>
          </a:xfrm>
          <a:solidFill>
            <a:schemeClr val="tx2"/>
          </a:solidFill>
        </p:grpSpPr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11F0C83B-66F2-487C-90A8-811FF8D68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527"/>
              <a:ext cx="227" cy="122"/>
            </a:xfrm>
            <a:custGeom>
              <a:avLst/>
              <a:gdLst>
                <a:gd name="T0" fmla="*/ 7 w 154"/>
                <a:gd name="T1" fmla="*/ 82 h 82"/>
                <a:gd name="T2" fmla="*/ 2 w 154"/>
                <a:gd name="T3" fmla="*/ 79 h 82"/>
                <a:gd name="T4" fmla="*/ 4 w 154"/>
                <a:gd name="T5" fmla="*/ 70 h 82"/>
                <a:gd name="T6" fmla="*/ 119 w 154"/>
                <a:gd name="T7" fmla="*/ 4 h 82"/>
                <a:gd name="T8" fmla="*/ 138 w 154"/>
                <a:gd name="T9" fmla="*/ 2 h 82"/>
                <a:gd name="T10" fmla="*/ 152 w 154"/>
                <a:gd name="T11" fmla="*/ 13 h 82"/>
                <a:gd name="T12" fmla="*/ 150 w 154"/>
                <a:gd name="T13" fmla="*/ 21 h 82"/>
                <a:gd name="T14" fmla="*/ 142 w 154"/>
                <a:gd name="T15" fmla="*/ 19 h 82"/>
                <a:gd name="T16" fmla="*/ 134 w 154"/>
                <a:gd name="T17" fmla="*/ 14 h 82"/>
                <a:gd name="T18" fmla="*/ 125 w 154"/>
                <a:gd name="T19" fmla="*/ 15 h 82"/>
                <a:gd name="T20" fmla="*/ 10 w 154"/>
                <a:gd name="T21" fmla="*/ 81 h 82"/>
                <a:gd name="T22" fmla="*/ 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7" y="82"/>
                  </a:moveTo>
                  <a:cubicBezTo>
                    <a:pt x="5" y="82"/>
                    <a:pt x="3" y="81"/>
                    <a:pt x="2" y="79"/>
                  </a:cubicBezTo>
                  <a:cubicBezTo>
                    <a:pt x="0" y="76"/>
                    <a:pt x="1" y="72"/>
                    <a:pt x="4" y="70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25" y="1"/>
                    <a:pt x="131" y="0"/>
                    <a:pt x="138" y="2"/>
                  </a:cubicBezTo>
                  <a:cubicBezTo>
                    <a:pt x="144" y="4"/>
                    <a:pt x="149" y="8"/>
                    <a:pt x="152" y="13"/>
                  </a:cubicBezTo>
                  <a:cubicBezTo>
                    <a:pt x="154" y="16"/>
                    <a:pt x="153" y="20"/>
                    <a:pt x="150" y="21"/>
                  </a:cubicBezTo>
                  <a:cubicBezTo>
                    <a:pt x="147" y="23"/>
                    <a:pt x="143" y="22"/>
                    <a:pt x="142" y="19"/>
                  </a:cubicBezTo>
                  <a:cubicBezTo>
                    <a:pt x="140" y="16"/>
                    <a:pt x="138" y="14"/>
                    <a:pt x="134" y="14"/>
                  </a:cubicBezTo>
                  <a:cubicBezTo>
                    <a:pt x="131" y="13"/>
                    <a:pt x="128" y="13"/>
                    <a:pt x="125" y="15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9" y="81"/>
                    <a:pt x="8" y="82"/>
                    <a:pt x="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8831606D-47D3-4705-A2BA-2DD52DA90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" y="527"/>
              <a:ext cx="228" cy="122"/>
            </a:xfrm>
            <a:custGeom>
              <a:avLst/>
              <a:gdLst>
                <a:gd name="T0" fmla="*/ 147 w 154"/>
                <a:gd name="T1" fmla="*/ 82 h 82"/>
                <a:gd name="T2" fmla="*/ 144 w 154"/>
                <a:gd name="T3" fmla="*/ 81 h 82"/>
                <a:gd name="T4" fmla="*/ 29 w 154"/>
                <a:gd name="T5" fmla="*/ 15 h 82"/>
                <a:gd name="T6" fmla="*/ 20 w 154"/>
                <a:gd name="T7" fmla="*/ 14 h 82"/>
                <a:gd name="T8" fmla="*/ 12 w 154"/>
                <a:gd name="T9" fmla="*/ 19 h 82"/>
                <a:gd name="T10" fmla="*/ 4 w 154"/>
                <a:gd name="T11" fmla="*/ 21 h 82"/>
                <a:gd name="T12" fmla="*/ 2 w 154"/>
                <a:gd name="T13" fmla="*/ 13 h 82"/>
                <a:gd name="T14" fmla="*/ 17 w 154"/>
                <a:gd name="T15" fmla="*/ 2 h 82"/>
                <a:gd name="T16" fmla="*/ 35 w 154"/>
                <a:gd name="T17" fmla="*/ 4 h 82"/>
                <a:gd name="T18" fmla="*/ 150 w 154"/>
                <a:gd name="T19" fmla="*/ 70 h 82"/>
                <a:gd name="T20" fmla="*/ 152 w 154"/>
                <a:gd name="T21" fmla="*/ 79 h 82"/>
                <a:gd name="T22" fmla="*/ 14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147" y="82"/>
                  </a:moveTo>
                  <a:cubicBezTo>
                    <a:pt x="146" y="82"/>
                    <a:pt x="145" y="81"/>
                    <a:pt x="144" y="8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6" y="13"/>
                    <a:pt x="23" y="13"/>
                    <a:pt x="20" y="14"/>
                  </a:cubicBezTo>
                  <a:cubicBezTo>
                    <a:pt x="17" y="14"/>
                    <a:pt x="14" y="16"/>
                    <a:pt x="12" y="19"/>
                  </a:cubicBezTo>
                  <a:cubicBezTo>
                    <a:pt x="11" y="22"/>
                    <a:pt x="7" y="23"/>
                    <a:pt x="4" y="21"/>
                  </a:cubicBezTo>
                  <a:cubicBezTo>
                    <a:pt x="1" y="20"/>
                    <a:pt x="0" y="16"/>
                    <a:pt x="2" y="13"/>
                  </a:cubicBezTo>
                  <a:cubicBezTo>
                    <a:pt x="5" y="8"/>
                    <a:pt x="10" y="4"/>
                    <a:pt x="17" y="2"/>
                  </a:cubicBezTo>
                  <a:cubicBezTo>
                    <a:pt x="23" y="0"/>
                    <a:pt x="29" y="1"/>
                    <a:pt x="35" y="4"/>
                  </a:cubicBezTo>
                  <a:cubicBezTo>
                    <a:pt x="150" y="70"/>
                    <a:pt x="150" y="70"/>
                    <a:pt x="150" y="70"/>
                  </a:cubicBezTo>
                  <a:cubicBezTo>
                    <a:pt x="153" y="72"/>
                    <a:pt x="154" y="76"/>
                    <a:pt x="152" y="79"/>
                  </a:cubicBezTo>
                  <a:cubicBezTo>
                    <a:pt x="151" y="81"/>
                    <a:pt x="149" y="82"/>
                    <a:pt x="14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2" name="Freeform 21">
              <a:extLst>
                <a:ext uri="{FF2B5EF4-FFF2-40B4-BE49-F238E27FC236}">
                  <a16:creationId xmlns:a16="http://schemas.microsoft.com/office/drawing/2014/main" id="{A090CD50-F431-4D00-B10A-6F4693D07D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9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DF91C4B8-21FA-4BC6-98B1-C639AA9EBD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4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2722450C-8C33-4FCE-904B-94A9D2114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" y="671"/>
              <a:ext cx="71" cy="35"/>
            </a:xfrm>
            <a:custGeom>
              <a:avLst/>
              <a:gdLst>
                <a:gd name="T0" fmla="*/ 48 w 48"/>
                <a:gd name="T1" fmla="*/ 24 h 24"/>
                <a:gd name="T2" fmla="*/ 36 w 48"/>
                <a:gd name="T3" fmla="*/ 24 h 24"/>
                <a:gd name="T4" fmla="*/ 24 w 48"/>
                <a:gd name="T5" fmla="*/ 12 h 24"/>
                <a:gd name="T6" fmla="*/ 12 w 48"/>
                <a:gd name="T7" fmla="*/ 24 h 24"/>
                <a:gd name="T8" fmla="*/ 0 w 48"/>
                <a:gd name="T9" fmla="*/ 24 h 24"/>
                <a:gd name="T10" fmla="*/ 24 w 48"/>
                <a:gd name="T11" fmla="*/ 0 h 24"/>
                <a:gd name="T12" fmla="*/ 48 w 4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48" y="24"/>
                  </a:moveTo>
                  <a:cubicBezTo>
                    <a:pt x="36" y="24"/>
                    <a:pt x="36" y="24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ubicBezTo>
                    <a:pt x="17" y="12"/>
                    <a:pt x="12" y="17"/>
                    <a:pt x="1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A5CF2F04-A458-48EF-ABF2-9EE032ABE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CA9C3F58-DB68-4894-B854-4B219A6E5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77" name="Group 92">
            <a:extLst>
              <a:ext uri="{FF2B5EF4-FFF2-40B4-BE49-F238E27FC236}">
                <a16:creationId xmlns:a16="http://schemas.microsoft.com/office/drawing/2014/main" id="{B640ACB2-FDDA-4D7D-9C32-8F8804354AC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325626" y="3568653"/>
            <a:ext cx="652955" cy="652955"/>
            <a:chOff x="6546" y="1719"/>
            <a:chExt cx="426" cy="426"/>
          </a:xfrm>
          <a:solidFill>
            <a:schemeClr val="tx2"/>
          </a:solidFill>
        </p:grpSpPr>
        <p:sp>
          <p:nvSpPr>
            <p:cNvPr id="78" name="Freeform 93">
              <a:extLst>
                <a:ext uri="{FF2B5EF4-FFF2-40B4-BE49-F238E27FC236}">
                  <a16:creationId xmlns:a16="http://schemas.microsoft.com/office/drawing/2014/main" id="{AFAD60DC-DA00-4C96-ADAC-70CC23060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" y="1861"/>
              <a:ext cx="196" cy="142"/>
            </a:xfrm>
            <a:custGeom>
              <a:avLst/>
              <a:gdLst>
                <a:gd name="T0" fmla="*/ 36 w 133"/>
                <a:gd name="T1" fmla="*/ 96 h 96"/>
                <a:gd name="T2" fmla="*/ 32 w 133"/>
                <a:gd name="T3" fmla="*/ 94 h 96"/>
                <a:gd name="T4" fmla="*/ 2 w 133"/>
                <a:gd name="T5" fmla="*/ 64 h 96"/>
                <a:gd name="T6" fmla="*/ 2 w 133"/>
                <a:gd name="T7" fmla="*/ 56 h 96"/>
                <a:gd name="T8" fmla="*/ 11 w 133"/>
                <a:gd name="T9" fmla="*/ 56 h 96"/>
                <a:gd name="T10" fmla="*/ 36 w 133"/>
                <a:gd name="T11" fmla="*/ 82 h 96"/>
                <a:gd name="T12" fmla="*/ 122 w 133"/>
                <a:gd name="T13" fmla="*/ 2 h 96"/>
                <a:gd name="T14" fmla="*/ 131 w 133"/>
                <a:gd name="T15" fmla="*/ 2 h 96"/>
                <a:gd name="T16" fmla="*/ 130 w 133"/>
                <a:gd name="T17" fmla="*/ 11 h 96"/>
                <a:gd name="T18" fmla="*/ 40 w 133"/>
                <a:gd name="T19" fmla="*/ 95 h 96"/>
                <a:gd name="T20" fmla="*/ 36 w 133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96">
                  <a:moveTo>
                    <a:pt x="36" y="96"/>
                  </a:moveTo>
                  <a:cubicBezTo>
                    <a:pt x="35" y="96"/>
                    <a:pt x="33" y="96"/>
                    <a:pt x="32" y="9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8" y="54"/>
                    <a:pt x="11" y="56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5" y="0"/>
                    <a:pt x="128" y="0"/>
                    <a:pt x="131" y="2"/>
                  </a:cubicBezTo>
                  <a:cubicBezTo>
                    <a:pt x="133" y="5"/>
                    <a:pt x="133" y="8"/>
                    <a:pt x="130" y="11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6"/>
                    <a:pt x="38" y="96"/>
                    <a:pt x="3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79" name="Freeform 94">
              <a:extLst>
                <a:ext uri="{FF2B5EF4-FFF2-40B4-BE49-F238E27FC236}">
                  <a16:creationId xmlns:a16="http://schemas.microsoft.com/office/drawing/2014/main" id="{A815F279-5971-4AB3-8EA8-CDAC264158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19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224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217" y="276"/>
                    <a:pt x="276" y="217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80" name="Group 37">
            <a:extLst>
              <a:ext uri="{FF2B5EF4-FFF2-40B4-BE49-F238E27FC236}">
                <a16:creationId xmlns:a16="http://schemas.microsoft.com/office/drawing/2014/main" id="{E1F5E33B-1203-4478-A7F7-7EA7DC60A7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767642" y="3555325"/>
            <a:ext cx="558988" cy="678657"/>
            <a:chOff x="4512" y="436"/>
            <a:chExt cx="355" cy="431"/>
          </a:xfrm>
          <a:solidFill>
            <a:schemeClr val="tx2"/>
          </a:solidFill>
        </p:grpSpPr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EFAE20C9-1E1C-4E05-8520-0D854CB62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440"/>
              <a:ext cx="18" cy="427"/>
            </a:xfrm>
            <a:custGeom>
              <a:avLst/>
              <a:gdLst>
                <a:gd name="T0" fmla="*/ 6 w 12"/>
                <a:gd name="T1" fmla="*/ 288 h 288"/>
                <a:gd name="T2" fmla="*/ 0 w 12"/>
                <a:gd name="T3" fmla="*/ 282 h 288"/>
                <a:gd name="T4" fmla="*/ 0 w 12"/>
                <a:gd name="T5" fmla="*/ 6 h 288"/>
                <a:gd name="T6" fmla="*/ 6 w 12"/>
                <a:gd name="T7" fmla="*/ 0 h 288"/>
                <a:gd name="T8" fmla="*/ 12 w 12"/>
                <a:gd name="T9" fmla="*/ 6 h 288"/>
                <a:gd name="T10" fmla="*/ 12 w 12"/>
                <a:gd name="T11" fmla="*/ 282 h 288"/>
                <a:gd name="T12" fmla="*/ 6 w 12"/>
                <a:gd name="T13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88">
                  <a:moveTo>
                    <a:pt x="6" y="288"/>
                  </a:moveTo>
                  <a:cubicBezTo>
                    <a:pt x="3" y="288"/>
                    <a:pt x="0" y="285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82"/>
                    <a:pt x="12" y="282"/>
                    <a:pt x="12" y="282"/>
                  </a:cubicBezTo>
                  <a:cubicBezTo>
                    <a:pt x="12" y="285"/>
                    <a:pt x="9" y="288"/>
                    <a:pt x="6" y="2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860CB327-71F1-430C-8C19-417740AF2F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47" y="436"/>
              <a:ext cx="320" cy="297"/>
            </a:xfrm>
            <a:custGeom>
              <a:avLst/>
              <a:gdLst>
                <a:gd name="T0" fmla="*/ 144 w 216"/>
                <a:gd name="T1" fmla="*/ 201 h 201"/>
                <a:gd name="T2" fmla="*/ 110 w 216"/>
                <a:gd name="T3" fmla="*/ 194 h 201"/>
                <a:gd name="T4" fmla="*/ 102 w 216"/>
                <a:gd name="T5" fmla="*/ 177 h 201"/>
                <a:gd name="T6" fmla="*/ 99 w 216"/>
                <a:gd name="T7" fmla="*/ 170 h 201"/>
                <a:gd name="T8" fmla="*/ 8 w 216"/>
                <a:gd name="T9" fmla="*/ 182 h 201"/>
                <a:gd name="T10" fmla="*/ 3 w 216"/>
                <a:gd name="T11" fmla="*/ 182 h 201"/>
                <a:gd name="T12" fmla="*/ 0 w 216"/>
                <a:gd name="T13" fmla="*/ 177 h 201"/>
                <a:gd name="T14" fmla="*/ 0 w 216"/>
                <a:gd name="T15" fmla="*/ 33 h 201"/>
                <a:gd name="T16" fmla="*/ 4 w 216"/>
                <a:gd name="T17" fmla="*/ 27 h 201"/>
                <a:gd name="T18" fmla="*/ 106 w 216"/>
                <a:gd name="T19" fmla="*/ 17 h 201"/>
                <a:gd name="T20" fmla="*/ 114 w 216"/>
                <a:gd name="T21" fmla="*/ 33 h 201"/>
                <a:gd name="T22" fmla="*/ 118 w 216"/>
                <a:gd name="T23" fmla="*/ 40 h 201"/>
                <a:gd name="T24" fmla="*/ 208 w 216"/>
                <a:gd name="T25" fmla="*/ 35 h 201"/>
                <a:gd name="T26" fmla="*/ 214 w 216"/>
                <a:gd name="T27" fmla="*/ 36 h 201"/>
                <a:gd name="T28" fmla="*/ 216 w 216"/>
                <a:gd name="T29" fmla="*/ 41 h 201"/>
                <a:gd name="T30" fmla="*/ 216 w 216"/>
                <a:gd name="T31" fmla="*/ 186 h 201"/>
                <a:gd name="T32" fmla="*/ 212 w 216"/>
                <a:gd name="T33" fmla="*/ 191 h 201"/>
                <a:gd name="T34" fmla="*/ 144 w 216"/>
                <a:gd name="T35" fmla="*/ 201 h 201"/>
                <a:gd name="T36" fmla="*/ 81 w 216"/>
                <a:gd name="T37" fmla="*/ 155 h 201"/>
                <a:gd name="T38" fmla="*/ 106 w 216"/>
                <a:gd name="T39" fmla="*/ 161 h 201"/>
                <a:gd name="T40" fmla="*/ 114 w 216"/>
                <a:gd name="T41" fmla="*/ 177 h 201"/>
                <a:gd name="T42" fmla="*/ 118 w 216"/>
                <a:gd name="T43" fmla="*/ 184 h 201"/>
                <a:gd name="T44" fmla="*/ 204 w 216"/>
                <a:gd name="T45" fmla="*/ 181 h 201"/>
                <a:gd name="T46" fmla="*/ 204 w 216"/>
                <a:gd name="T47" fmla="*/ 49 h 201"/>
                <a:gd name="T48" fmla="*/ 110 w 216"/>
                <a:gd name="T49" fmla="*/ 50 h 201"/>
                <a:gd name="T50" fmla="*/ 102 w 216"/>
                <a:gd name="T51" fmla="*/ 33 h 201"/>
                <a:gd name="T52" fmla="*/ 99 w 216"/>
                <a:gd name="T53" fmla="*/ 26 h 201"/>
                <a:gd name="T54" fmla="*/ 12 w 216"/>
                <a:gd name="T55" fmla="*/ 37 h 201"/>
                <a:gd name="T56" fmla="*/ 12 w 216"/>
                <a:gd name="T57" fmla="*/ 169 h 201"/>
                <a:gd name="T58" fmla="*/ 81 w 216"/>
                <a:gd name="T59" fmla="*/ 155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6" h="201">
                  <a:moveTo>
                    <a:pt x="144" y="201"/>
                  </a:moveTo>
                  <a:cubicBezTo>
                    <a:pt x="131" y="201"/>
                    <a:pt x="118" y="199"/>
                    <a:pt x="110" y="194"/>
                  </a:cubicBezTo>
                  <a:cubicBezTo>
                    <a:pt x="105" y="189"/>
                    <a:pt x="102" y="184"/>
                    <a:pt x="102" y="177"/>
                  </a:cubicBezTo>
                  <a:cubicBezTo>
                    <a:pt x="102" y="174"/>
                    <a:pt x="101" y="172"/>
                    <a:pt x="99" y="170"/>
                  </a:cubicBezTo>
                  <a:cubicBezTo>
                    <a:pt x="85" y="161"/>
                    <a:pt x="36" y="173"/>
                    <a:pt x="8" y="182"/>
                  </a:cubicBezTo>
                  <a:cubicBezTo>
                    <a:pt x="6" y="183"/>
                    <a:pt x="4" y="183"/>
                    <a:pt x="3" y="182"/>
                  </a:cubicBezTo>
                  <a:cubicBezTo>
                    <a:pt x="1" y="181"/>
                    <a:pt x="0" y="179"/>
                    <a:pt x="0" y="17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0"/>
                    <a:pt x="2" y="28"/>
                    <a:pt x="4" y="27"/>
                  </a:cubicBezTo>
                  <a:cubicBezTo>
                    <a:pt x="12" y="24"/>
                    <a:pt x="83" y="0"/>
                    <a:pt x="106" y="17"/>
                  </a:cubicBezTo>
                  <a:cubicBezTo>
                    <a:pt x="111" y="20"/>
                    <a:pt x="114" y="26"/>
                    <a:pt x="114" y="33"/>
                  </a:cubicBezTo>
                  <a:cubicBezTo>
                    <a:pt x="114" y="36"/>
                    <a:pt x="115" y="38"/>
                    <a:pt x="118" y="40"/>
                  </a:cubicBezTo>
                  <a:cubicBezTo>
                    <a:pt x="132" y="51"/>
                    <a:pt x="181" y="43"/>
                    <a:pt x="208" y="35"/>
                  </a:cubicBezTo>
                  <a:cubicBezTo>
                    <a:pt x="210" y="35"/>
                    <a:pt x="212" y="35"/>
                    <a:pt x="214" y="36"/>
                  </a:cubicBezTo>
                  <a:cubicBezTo>
                    <a:pt x="215" y="38"/>
                    <a:pt x="216" y="39"/>
                    <a:pt x="216" y="41"/>
                  </a:cubicBezTo>
                  <a:cubicBezTo>
                    <a:pt x="216" y="186"/>
                    <a:pt x="216" y="186"/>
                    <a:pt x="216" y="186"/>
                  </a:cubicBezTo>
                  <a:cubicBezTo>
                    <a:pt x="216" y="188"/>
                    <a:pt x="214" y="191"/>
                    <a:pt x="212" y="191"/>
                  </a:cubicBezTo>
                  <a:cubicBezTo>
                    <a:pt x="206" y="193"/>
                    <a:pt x="173" y="201"/>
                    <a:pt x="144" y="201"/>
                  </a:cubicBezTo>
                  <a:close/>
                  <a:moveTo>
                    <a:pt x="81" y="155"/>
                  </a:moveTo>
                  <a:cubicBezTo>
                    <a:pt x="91" y="155"/>
                    <a:pt x="100" y="157"/>
                    <a:pt x="106" y="161"/>
                  </a:cubicBezTo>
                  <a:cubicBezTo>
                    <a:pt x="111" y="164"/>
                    <a:pt x="114" y="170"/>
                    <a:pt x="114" y="177"/>
                  </a:cubicBezTo>
                  <a:cubicBezTo>
                    <a:pt x="114" y="180"/>
                    <a:pt x="115" y="182"/>
                    <a:pt x="118" y="184"/>
                  </a:cubicBezTo>
                  <a:cubicBezTo>
                    <a:pt x="131" y="194"/>
                    <a:pt x="176" y="188"/>
                    <a:pt x="204" y="181"/>
                  </a:cubicBezTo>
                  <a:cubicBezTo>
                    <a:pt x="204" y="49"/>
                    <a:pt x="204" y="49"/>
                    <a:pt x="204" y="49"/>
                  </a:cubicBezTo>
                  <a:cubicBezTo>
                    <a:pt x="183" y="54"/>
                    <a:pt x="130" y="65"/>
                    <a:pt x="110" y="50"/>
                  </a:cubicBezTo>
                  <a:cubicBezTo>
                    <a:pt x="105" y="45"/>
                    <a:pt x="102" y="40"/>
                    <a:pt x="102" y="33"/>
                  </a:cubicBezTo>
                  <a:cubicBezTo>
                    <a:pt x="102" y="30"/>
                    <a:pt x="101" y="28"/>
                    <a:pt x="99" y="26"/>
                  </a:cubicBezTo>
                  <a:cubicBezTo>
                    <a:pt x="86" y="17"/>
                    <a:pt x="40" y="28"/>
                    <a:pt x="12" y="37"/>
                  </a:cubicBezTo>
                  <a:cubicBezTo>
                    <a:pt x="12" y="169"/>
                    <a:pt x="12" y="169"/>
                    <a:pt x="12" y="169"/>
                  </a:cubicBezTo>
                  <a:cubicBezTo>
                    <a:pt x="27" y="164"/>
                    <a:pt x="58" y="155"/>
                    <a:pt x="81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DAF18D7-92B3-4398-BE41-CD7204A55437}"/>
              </a:ext>
            </a:extLst>
          </p:cNvPr>
          <p:cNvSpPr txBox="1"/>
          <p:nvPr/>
        </p:nvSpPr>
        <p:spPr>
          <a:xfrm>
            <a:off x="1098016" y="2996639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Product Backlog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ED1F35-91B7-4BAF-8D9B-EEFE2AA85801}"/>
              </a:ext>
            </a:extLst>
          </p:cNvPr>
          <p:cNvSpPr txBox="1"/>
          <p:nvPr/>
        </p:nvSpPr>
        <p:spPr>
          <a:xfrm>
            <a:off x="2502036" y="2996639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Planning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B5AFA9-08DF-44CC-87CB-22EBA698E829}"/>
              </a:ext>
            </a:extLst>
          </p:cNvPr>
          <p:cNvSpPr txBox="1"/>
          <p:nvPr/>
        </p:nvSpPr>
        <p:spPr>
          <a:xfrm>
            <a:off x="3796144" y="2998667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Backlog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93F14-0BC6-41A8-9567-88E45D6FEA73}"/>
              </a:ext>
            </a:extLst>
          </p:cNvPr>
          <p:cNvSpPr txBox="1"/>
          <p:nvPr/>
        </p:nvSpPr>
        <p:spPr>
          <a:xfrm>
            <a:off x="7612551" y="2998470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10D40-5437-4FE3-993A-6E5BE31DE373}"/>
              </a:ext>
            </a:extLst>
          </p:cNvPr>
          <p:cNvSpPr txBox="1"/>
          <p:nvPr/>
        </p:nvSpPr>
        <p:spPr>
          <a:xfrm>
            <a:off x="8912404" y="2992264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Retrospective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EC1F1C-777F-4042-B161-EC41C765E968}"/>
              </a:ext>
            </a:extLst>
          </p:cNvPr>
          <p:cNvSpPr/>
          <p:nvPr/>
        </p:nvSpPr>
        <p:spPr>
          <a:xfrm>
            <a:off x="1079354" y="886408"/>
            <a:ext cx="10882490" cy="438255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7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719503-64CC-460D-A215-0E70648D2823}"/>
              </a:ext>
            </a:extLst>
          </p:cNvPr>
          <p:cNvSpPr/>
          <p:nvPr/>
        </p:nvSpPr>
        <p:spPr>
          <a:xfrm>
            <a:off x="2817341" y="1103870"/>
            <a:ext cx="4357816" cy="220774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728816-7E3B-48B0-9DDC-D4FF5E792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359" y="1230746"/>
            <a:ext cx="3932195" cy="189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8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048467-7067-4E38-B536-700691661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756" y="1359243"/>
            <a:ext cx="5118553" cy="231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5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AE9FF72-DDDD-4818-9CC0-D49F372D166B}"/>
              </a:ext>
            </a:extLst>
          </p:cNvPr>
          <p:cNvSpPr/>
          <p:nvPr/>
        </p:nvSpPr>
        <p:spPr>
          <a:xfrm>
            <a:off x="1826055" y="706674"/>
            <a:ext cx="5991653" cy="30580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188641-627F-4975-B664-9B3BBD9C0182}"/>
              </a:ext>
            </a:extLst>
          </p:cNvPr>
          <p:cNvSpPr/>
          <p:nvPr/>
        </p:nvSpPr>
        <p:spPr>
          <a:xfrm>
            <a:off x="4951329" y="930563"/>
            <a:ext cx="2465211" cy="2493139"/>
          </a:xfrm>
          <a:prstGeom prst="ellipse">
            <a:avLst/>
          </a:prstGeom>
          <a:solidFill>
            <a:srgbClr val="FFFFFF">
              <a:alpha val="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D287E0-A0B9-4495-B3FF-3236CE5E2C72}"/>
              </a:ext>
            </a:extLst>
          </p:cNvPr>
          <p:cNvSpPr/>
          <p:nvPr/>
        </p:nvSpPr>
        <p:spPr>
          <a:xfrm>
            <a:off x="2184464" y="930564"/>
            <a:ext cx="2465211" cy="24931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59FAEE-3B41-400E-B680-ED29F5DA3CF4}"/>
              </a:ext>
            </a:extLst>
          </p:cNvPr>
          <p:cNvCxnSpPr>
            <a:cxnSpLocks/>
          </p:cNvCxnSpPr>
          <p:nvPr/>
        </p:nvCxnSpPr>
        <p:spPr>
          <a:xfrm>
            <a:off x="2184464" y="937665"/>
            <a:ext cx="1232605" cy="12394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129029-13D8-4C72-8D5A-AE6F4E4624DF}"/>
              </a:ext>
            </a:extLst>
          </p:cNvPr>
          <p:cNvCxnSpPr>
            <a:cxnSpLocks/>
          </p:cNvCxnSpPr>
          <p:nvPr/>
        </p:nvCxnSpPr>
        <p:spPr>
          <a:xfrm flipV="1">
            <a:off x="2184464" y="2184234"/>
            <a:ext cx="1232605" cy="12528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96485C-D632-4533-ACB1-B31547981DB8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3417069" y="2177134"/>
            <a:ext cx="12326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A9E6E9-75BF-4272-A7CA-A338076539AA}"/>
              </a:ext>
            </a:extLst>
          </p:cNvPr>
          <p:cNvCxnSpPr>
            <a:cxnSpLocks/>
          </p:cNvCxnSpPr>
          <p:nvPr/>
        </p:nvCxnSpPr>
        <p:spPr>
          <a:xfrm>
            <a:off x="4649675" y="2177133"/>
            <a:ext cx="30165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2CE7F3-974C-4ADA-AAAD-AE22A7763F04}"/>
              </a:ext>
            </a:extLst>
          </p:cNvPr>
          <p:cNvCxnSpPr>
            <a:cxnSpLocks/>
            <a:endCxn id="4" idx="7"/>
          </p:cNvCxnSpPr>
          <p:nvPr/>
        </p:nvCxnSpPr>
        <p:spPr>
          <a:xfrm flipV="1">
            <a:off x="6183934" y="1295675"/>
            <a:ext cx="871584" cy="8814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608710-2800-44D7-B0B7-14DC3F55CBD2}"/>
              </a:ext>
            </a:extLst>
          </p:cNvPr>
          <p:cNvCxnSpPr>
            <a:cxnSpLocks/>
            <a:endCxn id="4" idx="5"/>
          </p:cNvCxnSpPr>
          <p:nvPr/>
        </p:nvCxnSpPr>
        <p:spPr>
          <a:xfrm>
            <a:off x="6183934" y="2177132"/>
            <a:ext cx="871584" cy="8814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BFDFF8-BE6A-4C39-9E5E-A1D2A98EEE6E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4951329" y="2177132"/>
            <a:ext cx="123260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0211D-5355-4FB2-A5C6-CEFD8C67EBBD}"/>
              </a:ext>
            </a:extLst>
          </p:cNvPr>
          <p:cNvSpPr txBox="1"/>
          <p:nvPr/>
        </p:nvSpPr>
        <p:spPr>
          <a:xfrm>
            <a:off x="6398064" y="2069409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Customer Jobs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BEC291-6C0A-4EAE-AB14-2650D800EA67}"/>
              </a:ext>
            </a:extLst>
          </p:cNvPr>
          <p:cNvSpPr txBox="1"/>
          <p:nvPr/>
        </p:nvSpPr>
        <p:spPr>
          <a:xfrm>
            <a:off x="5442831" y="1397969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Gains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C0549F-EB6E-45AF-9C02-217124263ACB}"/>
              </a:ext>
            </a:extLst>
          </p:cNvPr>
          <p:cNvSpPr txBox="1"/>
          <p:nvPr/>
        </p:nvSpPr>
        <p:spPr>
          <a:xfrm>
            <a:off x="5458067" y="2479241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Pains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EBE464-7868-4289-91E1-65966D467F69}"/>
              </a:ext>
            </a:extLst>
          </p:cNvPr>
          <p:cNvSpPr txBox="1"/>
          <p:nvPr/>
        </p:nvSpPr>
        <p:spPr>
          <a:xfrm>
            <a:off x="2148533" y="2054021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Products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5E18F4-3548-4BD2-B5A4-9B46D1BA2140}"/>
              </a:ext>
            </a:extLst>
          </p:cNvPr>
          <p:cNvSpPr txBox="1"/>
          <p:nvPr/>
        </p:nvSpPr>
        <p:spPr>
          <a:xfrm>
            <a:off x="3411597" y="1401684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Gain Creators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1C2D3A-5E05-4D56-AD44-DCE4FA17CBD3}"/>
              </a:ext>
            </a:extLst>
          </p:cNvPr>
          <p:cNvSpPr txBox="1"/>
          <p:nvPr/>
        </p:nvSpPr>
        <p:spPr>
          <a:xfrm>
            <a:off x="3491750" y="2482956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Pain Relievers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0B02E79-D376-4CE0-A227-82FDF62AB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064" y="4292934"/>
            <a:ext cx="4316984" cy="220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2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41E9B1-6DAA-4A4E-9E6E-6163753589D2}"/>
              </a:ext>
            </a:extLst>
          </p:cNvPr>
          <p:cNvSpPr/>
          <p:nvPr/>
        </p:nvSpPr>
        <p:spPr>
          <a:xfrm>
            <a:off x="230660" y="1120346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FB152F-CEFE-44FA-8CB8-C809F897D8E6}"/>
              </a:ext>
            </a:extLst>
          </p:cNvPr>
          <p:cNvSpPr/>
          <p:nvPr/>
        </p:nvSpPr>
        <p:spPr>
          <a:xfrm>
            <a:off x="3571104" y="1120346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36345F-DC66-49A1-B4B9-92EA0B285216}"/>
              </a:ext>
            </a:extLst>
          </p:cNvPr>
          <p:cNvSpPr/>
          <p:nvPr/>
        </p:nvSpPr>
        <p:spPr>
          <a:xfrm>
            <a:off x="230660" y="3266303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DAE0A-19AC-40C1-86B3-BA2D077E34A0}"/>
              </a:ext>
            </a:extLst>
          </p:cNvPr>
          <p:cNvSpPr/>
          <p:nvPr/>
        </p:nvSpPr>
        <p:spPr>
          <a:xfrm>
            <a:off x="3571104" y="3266303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36B1D2-3C67-4517-9C05-8377C1919861}"/>
              </a:ext>
            </a:extLst>
          </p:cNvPr>
          <p:cNvSpPr txBox="1"/>
          <p:nvPr/>
        </p:nvSpPr>
        <p:spPr>
          <a:xfrm>
            <a:off x="230660" y="1120346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Working Well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F7418E-E41A-4694-AECA-EBBB5EB68EFE}"/>
              </a:ext>
            </a:extLst>
          </p:cNvPr>
          <p:cNvSpPr txBox="1"/>
          <p:nvPr/>
        </p:nvSpPr>
        <p:spPr>
          <a:xfrm>
            <a:off x="3587578" y="1120346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Needs Improvement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A6BF8-D6EF-443F-B5CA-D164957739E7}"/>
              </a:ext>
            </a:extLst>
          </p:cNvPr>
          <p:cNvSpPr txBox="1"/>
          <p:nvPr/>
        </p:nvSpPr>
        <p:spPr>
          <a:xfrm>
            <a:off x="230660" y="3348681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Ideas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9A2151-2722-4AD3-AC2F-F038113092C8}"/>
              </a:ext>
            </a:extLst>
          </p:cNvPr>
          <p:cNvSpPr txBox="1"/>
          <p:nvPr/>
        </p:nvSpPr>
        <p:spPr>
          <a:xfrm>
            <a:off x="3637006" y="3348680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Actions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E75195-3C8B-42AB-8720-84AC68518C0C}"/>
              </a:ext>
            </a:extLst>
          </p:cNvPr>
          <p:cNvSpPr/>
          <p:nvPr/>
        </p:nvSpPr>
        <p:spPr>
          <a:xfrm>
            <a:off x="914400" y="584885"/>
            <a:ext cx="5025082" cy="36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 Retrospective Board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2A2FCA3-9006-4885-B9F0-D4A6937DE86D}"/>
              </a:ext>
            </a:extLst>
          </p:cNvPr>
          <p:cNvSpPr/>
          <p:nvPr/>
        </p:nvSpPr>
        <p:spPr>
          <a:xfrm>
            <a:off x="741406" y="172994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A4021704-7FE9-4348-97F0-F2A9357D1B0D}"/>
              </a:ext>
            </a:extLst>
          </p:cNvPr>
          <p:cNvSpPr/>
          <p:nvPr/>
        </p:nvSpPr>
        <p:spPr>
          <a:xfrm>
            <a:off x="1371601" y="170111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0F8B83AB-D886-45A1-ADCD-91A184009F0B}"/>
              </a:ext>
            </a:extLst>
          </p:cNvPr>
          <p:cNvSpPr/>
          <p:nvPr/>
        </p:nvSpPr>
        <p:spPr>
          <a:xfrm>
            <a:off x="867033" y="221186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277717D5-C355-42B7-8A90-0359EB181073}"/>
              </a:ext>
            </a:extLst>
          </p:cNvPr>
          <p:cNvSpPr/>
          <p:nvPr/>
        </p:nvSpPr>
        <p:spPr>
          <a:xfrm>
            <a:off x="2290119" y="254755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70996D7C-2D19-46B9-98D0-97DA31E7E6C6}"/>
              </a:ext>
            </a:extLst>
          </p:cNvPr>
          <p:cNvSpPr/>
          <p:nvPr/>
        </p:nvSpPr>
        <p:spPr>
          <a:xfrm>
            <a:off x="1578576" y="2160375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574811C5-5945-44DB-975C-2EDBD77A8E54}"/>
              </a:ext>
            </a:extLst>
          </p:cNvPr>
          <p:cNvSpPr/>
          <p:nvPr/>
        </p:nvSpPr>
        <p:spPr>
          <a:xfrm>
            <a:off x="2189206" y="156107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1317278B-72AD-456E-8A32-EC3F94D3B6E6}"/>
              </a:ext>
            </a:extLst>
          </p:cNvPr>
          <p:cNvSpPr/>
          <p:nvPr/>
        </p:nvSpPr>
        <p:spPr>
          <a:xfrm>
            <a:off x="3678193" y="466723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D6F89977-64DC-4B61-8ED1-2E3C6BBA6CF0}"/>
              </a:ext>
            </a:extLst>
          </p:cNvPr>
          <p:cNvSpPr/>
          <p:nvPr/>
        </p:nvSpPr>
        <p:spPr>
          <a:xfrm>
            <a:off x="614749" y="374719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B8E3F0CC-0075-4C83-9247-EF688B1BAC63}"/>
              </a:ext>
            </a:extLst>
          </p:cNvPr>
          <p:cNvSpPr/>
          <p:nvPr/>
        </p:nvSpPr>
        <p:spPr>
          <a:xfrm>
            <a:off x="1472513" y="421365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0590A11D-8291-4143-A98B-9D92E4A41E6C}"/>
              </a:ext>
            </a:extLst>
          </p:cNvPr>
          <p:cNvSpPr/>
          <p:nvPr/>
        </p:nvSpPr>
        <p:spPr>
          <a:xfrm>
            <a:off x="764059" y="439695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B16A0785-4D37-4FA8-B10B-9A6E371D55A2}"/>
              </a:ext>
            </a:extLst>
          </p:cNvPr>
          <p:cNvSpPr/>
          <p:nvPr/>
        </p:nvSpPr>
        <p:spPr>
          <a:xfrm>
            <a:off x="1351005" y="349902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Document 38">
            <a:extLst>
              <a:ext uri="{FF2B5EF4-FFF2-40B4-BE49-F238E27FC236}">
                <a16:creationId xmlns:a16="http://schemas.microsoft.com/office/drawing/2014/main" id="{4610DE9E-4DFC-4301-909E-0AF319975D54}"/>
              </a:ext>
            </a:extLst>
          </p:cNvPr>
          <p:cNvSpPr/>
          <p:nvPr/>
        </p:nvSpPr>
        <p:spPr>
          <a:xfrm>
            <a:off x="2744745" y="338472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Document 40">
            <a:extLst>
              <a:ext uri="{FF2B5EF4-FFF2-40B4-BE49-F238E27FC236}">
                <a16:creationId xmlns:a16="http://schemas.microsoft.com/office/drawing/2014/main" id="{F09AD3BE-9E55-4507-B50D-2828DDB52D11}"/>
              </a:ext>
            </a:extLst>
          </p:cNvPr>
          <p:cNvSpPr/>
          <p:nvPr/>
        </p:nvSpPr>
        <p:spPr>
          <a:xfrm>
            <a:off x="2178908" y="384037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Document 42">
            <a:extLst>
              <a:ext uri="{FF2B5EF4-FFF2-40B4-BE49-F238E27FC236}">
                <a16:creationId xmlns:a16="http://schemas.microsoft.com/office/drawing/2014/main" id="{CCC229D7-9DA2-4DBC-B1AA-B6398D394C34}"/>
              </a:ext>
            </a:extLst>
          </p:cNvPr>
          <p:cNvSpPr/>
          <p:nvPr/>
        </p:nvSpPr>
        <p:spPr>
          <a:xfrm>
            <a:off x="2662880" y="4695568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Document 44">
            <a:extLst>
              <a:ext uri="{FF2B5EF4-FFF2-40B4-BE49-F238E27FC236}">
                <a16:creationId xmlns:a16="http://schemas.microsoft.com/office/drawing/2014/main" id="{46CB0148-0FA2-4744-AEE8-86C299FD28C9}"/>
              </a:ext>
            </a:extLst>
          </p:cNvPr>
          <p:cNvSpPr/>
          <p:nvPr/>
        </p:nvSpPr>
        <p:spPr>
          <a:xfrm>
            <a:off x="1865871" y="455294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Document 46">
            <a:extLst>
              <a:ext uri="{FF2B5EF4-FFF2-40B4-BE49-F238E27FC236}">
                <a16:creationId xmlns:a16="http://schemas.microsoft.com/office/drawing/2014/main" id="{A10EABF1-1765-4C5B-AAAF-79451F91A2FA}"/>
              </a:ext>
            </a:extLst>
          </p:cNvPr>
          <p:cNvSpPr/>
          <p:nvPr/>
        </p:nvSpPr>
        <p:spPr>
          <a:xfrm>
            <a:off x="3838833" y="163160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Document 48">
            <a:extLst>
              <a:ext uri="{FF2B5EF4-FFF2-40B4-BE49-F238E27FC236}">
                <a16:creationId xmlns:a16="http://schemas.microsoft.com/office/drawing/2014/main" id="{FD77824C-1709-499F-A92C-BA6FECFBE7AD}"/>
              </a:ext>
            </a:extLst>
          </p:cNvPr>
          <p:cNvSpPr/>
          <p:nvPr/>
        </p:nvSpPr>
        <p:spPr>
          <a:xfrm>
            <a:off x="4843847" y="236838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Document 50">
            <a:extLst>
              <a:ext uri="{FF2B5EF4-FFF2-40B4-BE49-F238E27FC236}">
                <a16:creationId xmlns:a16="http://schemas.microsoft.com/office/drawing/2014/main" id="{2E4E549B-4A6E-443A-80ED-3D6C02B6A29B}"/>
              </a:ext>
            </a:extLst>
          </p:cNvPr>
          <p:cNvSpPr/>
          <p:nvPr/>
        </p:nvSpPr>
        <p:spPr>
          <a:xfrm>
            <a:off x="3899073" y="2341607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Document 52">
            <a:extLst>
              <a:ext uri="{FF2B5EF4-FFF2-40B4-BE49-F238E27FC236}">
                <a16:creationId xmlns:a16="http://schemas.microsoft.com/office/drawing/2014/main" id="{695E2FF4-86FC-4109-B7E4-693AED5213D0}"/>
              </a:ext>
            </a:extLst>
          </p:cNvPr>
          <p:cNvSpPr/>
          <p:nvPr/>
        </p:nvSpPr>
        <p:spPr>
          <a:xfrm>
            <a:off x="5542006" y="188131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Document 54">
            <a:extLst>
              <a:ext uri="{FF2B5EF4-FFF2-40B4-BE49-F238E27FC236}">
                <a16:creationId xmlns:a16="http://schemas.microsoft.com/office/drawing/2014/main" id="{D9AD1D32-C88C-49B6-AF30-451D3A37875E}"/>
              </a:ext>
            </a:extLst>
          </p:cNvPr>
          <p:cNvSpPr/>
          <p:nvPr/>
        </p:nvSpPr>
        <p:spPr>
          <a:xfrm>
            <a:off x="4666735" y="163160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Document 56">
            <a:extLst>
              <a:ext uri="{FF2B5EF4-FFF2-40B4-BE49-F238E27FC236}">
                <a16:creationId xmlns:a16="http://schemas.microsoft.com/office/drawing/2014/main" id="{E7EDAEF9-9B8E-4708-A2D2-6BDA4181C056}"/>
              </a:ext>
            </a:extLst>
          </p:cNvPr>
          <p:cNvSpPr/>
          <p:nvPr/>
        </p:nvSpPr>
        <p:spPr>
          <a:xfrm>
            <a:off x="5541486" y="246491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Document 58">
            <a:extLst>
              <a:ext uri="{FF2B5EF4-FFF2-40B4-BE49-F238E27FC236}">
                <a16:creationId xmlns:a16="http://schemas.microsoft.com/office/drawing/2014/main" id="{3EF46234-DC48-4BDE-9F2B-F11FB1250590}"/>
              </a:ext>
            </a:extLst>
          </p:cNvPr>
          <p:cNvSpPr/>
          <p:nvPr/>
        </p:nvSpPr>
        <p:spPr>
          <a:xfrm>
            <a:off x="5595293" y="133556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Document 60">
            <a:extLst>
              <a:ext uri="{FF2B5EF4-FFF2-40B4-BE49-F238E27FC236}">
                <a16:creationId xmlns:a16="http://schemas.microsoft.com/office/drawing/2014/main" id="{E3688E71-A1EE-4E8C-A001-16436FC9C40F}"/>
              </a:ext>
            </a:extLst>
          </p:cNvPr>
          <p:cNvSpPr/>
          <p:nvPr/>
        </p:nvSpPr>
        <p:spPr>
          <a:xfrm>
            <a:off x="3669958" y="368231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Document 62">
            <a:extLst>
              <a:ext uri="{FF2B5EF4-FFF2-40B4-BE49-F238E27FC236}">
                <a16:creationId xmlns:a16="http://schemas.microsoft.com/office/drawing/2014/main" id="{680973B6-7872-4FF7-B5D8-0FB176DC0A86}"/>
              </a:ext>
            </a:extLst>
          </p:cNvPr>
          <p:cNvSpPr/>
          <p:nvPr/>
        </p:nvSpPr>
        <p:spPr>
          <a:xfrm>
            <a:off x="3674848" y="4185325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Document 64">
            <a:extLst>
              <a:ext uri="{FF2B5EF4-FFF2-40B4-BE49-F238E27FC236}">
                <a16:creationId xmlns:a16="http://schemas.microsoft.com/office/drawing/2014/main" id="{DE75B2BF-AD07-427A-9AFF-D79D2DDFD578}"/>
              </a:ext>
            </a:extLst>
          </p:cNvPr>
          <p:cNvSpPr/>
          <p:nvPr/>
        </p:nvSpPr>
        <p:spPr>
          <a:xfrm>
            <a:off x="1258329" y="260985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Document 66">
            <a:extLst>
              <a:ext uri="{FF2B5EF4-FFF2-40B4-BE49-F238E27FC236}">
                <a16:creationId xmlns:a16="http://schemas.microsoft.com/office/drawing/2014/main" id="{9CC7A01E-D8F6-4522-852D-A64318A674C9}"/>
              </a:ext>
            </a:extLst>
          </p:cNvPr>
          <p:cNvSpPr/>
          <p:nvPr/>
        </p:nvSpPr>
        <p:spPr>
          <a:xfrm>
            <a:off x="4269262" y="367922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Document 68">
            <a:extLst>
              <a:ext uri="{FF2B5EF4-FFF2-40B4-BE49-F238E27FC236}">
                <a16:creationId xmlns:a16="http://schemas.microsoft.com/office/drawing/2014/main" id="{91065A18-6758-4EC1-A850-CBF049FE1A98}"/>
              </a:ext>
            </a:extLst>
          </p:cNvPr>
          <p:cNvSpPr/>
          <p:nvPr/>
        </p:nvSpPr>
        <p:spPr>
          <a:xfrm>
            <a:off x="4269262" y="416526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42F4E2E8-07F9-461C-B431-63A2514818FF}"/>
              </a:ext>
            </a:extLst>
          </p:cNvPr>
          <p:cNvSpPr/>
          <p:nvPr/>
        </p:nvSpPr>
        <p:spPr>
          <a:xfrm>
            <a:off x="4279552" y="4667238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Document 72">
            <a:extLst>
              <a:ext uri="{FF2B5EF4-FFF2-40B4-BE49-F238E27FC236}">
                <a16:creationId xmlns:a16="http://schemas.microsoft.com/office/drawing/2014/main" id="{D6566549-AE52-4254-8289-0D058BBE4E65}"/>
              </a:ext>
            </a:extLst>
          </p:cNvPr>
          <p:cNvSpPr/>
          <p:nvPr/>
        </p:nvSpPr>
        <p:spPr>
          <a:xfrm>
            <a:off x="4419600" y="204760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65B6141D-21C5-44D4-B26C-3D71411AA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662" y="1416608"/>
            <a:ext cx="4071380" cy="294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21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BC70977-6A8C-4DF0-8D13-A7C818FD4556}"/>
              </a:ext>
            </a:extLst>
          </p:cNvPr>
          <p:cNvSpPr/>
          <p:nvPr/>
        </p:nvSpPr>
        <p:spPr>
          <a:xfrm>
            <a:off x="172994" y="912346"/>
            <a:ext cx="6005383" cy="56758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942B58C-940D-4A25-9991-FAB4F73A204B}"/>
              </a:ext>
            </a:extLst>
          </p:cNvPr>
          <p:cNvCxnSpPr>
            <a:cxnSpLocks/>
          </p:cNvCxnSpPr>
          <p:nvPr/>
        </p:nvCxnSpPr>
        <p:spPr>
          <a:xfrm>
            <a:off x="469556" y="2537260"/>
            <a:ext cx="2718486" cy="1351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EFE49A-2D1D-444B-BC5A-8B7FC14A8BD4}"/>
              </a:ext>
            </a:extLst>
          </p:cNvPr>
          <p:cNvCxnSpPr>
            <a:stCxn id="2" idx="0"/>
          </p:cNvCxnSpPr>
          <p:nvPr/>
        </p:nvCxnSpPr>
        <p:spPr>
          <a:xfrm>
            <a:off x="3175686" y="912346"/>
            <a:ext cx="12356" cy="297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D16943-04F9-464A-855E-89638B316E68}"/>
              </a:ext>
            </a:extLst>
          </p:cNvPr>
          <p:cNvCxnSpPr>
            <a:cxnSpLocks/>
          </p:cNvCxnSpPr>
          <p:nvPr/>
        </p:nvCxnSpPr>
        <p:spPr>
          <a:xfrm flipH="1">
            <a:off x="3196282" y="2710255"/>
            <a:ext cx="2784387" cy="1178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30C1-63B6-4DEA-8249-970AFE8D1DCD}"/>
              </a:ext>
            </a:extLst>
          </p:cNvPr>
          <p:cNvCxnSpPr>
            <a:stCxn id="2" idx="3"/>
          </p:cNvCxnSpPr>
          <p:nvPr/>
        </p:nvCxnSpPr>
        <p:spPr>
          <a:xfrm flipV="1">
            <a:off x="1052462" y="3888266"/>
            <a:ext cx="2135580" cy="186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1F41A6-A51C-4163-BB42-D764130D132A}"/>
              </a:ext>
            </a:extLst>
          </p:cNvPr>
          <p:cNvCxnSpPr>
            <a:endCxn id="2" idx="5"/>
          </p:cNvCxnSpPr>
          <p:nvPr/>
        </p:nvCxnSpPr>
        <p:spPr>
          <a:xfrm>
            <a:off x="3188042" y="3888266"/>
            <a:ext cx="2110867" cy="186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80038D0-2C4E-4837-B3D2-23DDF3A85606}"/>
              </a:ext>
            </a:extLst>
          </p:cNvPr>
          <p:cNvSpPr txBox="1"/>
          <p:nvPr/>
        </p:nvSpPr>
        <p:spPr>
          <a:xfrm>
            <a:off x="1441621" y="1395802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Keep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759E5D-200B-4CDA-B38F-2E5830324E5B}"/>
              </a:ext>
            </a:extLst>
          </p:cNvPr>
          <p:cNvSpPr txBox="1"/>
          <p:nvPr/>
        </p:nvSpPr>
        <p:spPr>
          <a:xfrm>
            <a:off x="3350743" y="1395801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More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D6B18B-4BCF-4212-BA4F-908349E68286}"/>
              </a:ext>
            </a:extLst>
          </p:cNvPr>
          <p:cNvSpPr txBox="1"/>
          <p:nvPr/>
        </p:nvSpPr>
        <p:spPr>
          <a:xfrm>
            <a:off x="271848" y="3057054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6D8626-4B3A-4507-881A-FCA4018328A5}"/>
              </a:ext>
            </a:extLst>
          </p:cNvPr>
          <p:cNvSpPr txBox="1"/>
          <p:nvPr/>
        </p:nvSpPr>
        <p:spPr>
          <a:xfrm>
            <a:off x="2936788" y="4165480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Less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C1693D-86A9-4528-AE81-5E6AAA977AA6}"/>
              </a:ext>
            </a:extLst>
          </p:cNvPr>
          <p:cNvSpPr txBox="1"/>
          <p:nvPr/>
        </p:nvSpPr>
        <p:spPr>
          <a:xfrm>
            <a:off x="5566714" y="3160760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Start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598626-E7BB-40E3-8312-CA0813E9EA30}"/>
              </a:ext>
            </a:extLst>
          </p:cNvPr>
          <p:cNvSpPr/>
          <p:nvPr/>
        </p:nvSpPr>
        <p:spPr>
          <a:xfrm>
            <a:off x="663144" y="350109"/>
            <a:ext cx="5025082" cy="36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Starfish Retrospective Board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2EF15817-6E23-4C18-B3B7-25E6A5B39B8D}"/>
              </a:ext>
            </a:extLst>
          </p:cNvPr>
          <p:cNvSpPr/>
          <p:nvPr/>
        </p:nvSpPr>
        <p:spPr>
          <a:xfrm>
            <a:off x="1775260" y="203784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1498F8F0-900A-4F43-A098-E961707A8663}"/>
              </a:ext>
            </a:extLst>
          </p:cNvPr>
          <p:cNvSpPr/>
          <p:nvPr/>
        </p:nvSpPr>
        <p:spPr>
          <a:xfrm>
            <a:off x="2120252" y="253726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E69BD509-C5F0-4157-920C-4FD1D407EC64}"/>
              </a:ext>
            </a:extLst>
          </p:cNvPr>
          <p:cNvSpPr/>
          <p:nvPr/>
        </p:nvSpPr>
        <p:spPr>
          <a:xfrm>
            <a:off x="1064744" y="211570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0747B086-C682-4352-8CE9-661AD8DCD9FF}"/>
              </a:ext>
            </a:extLst>
          </p:cNvPr>
          <p:cNvSpPr/>
          <p:nvPr/>
        </p:nvSpPr>
        <p:spPr>
          <a:xfrm>
            <a:off x="679700" y="360343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0A262992-251C-4290-8087-C41E38E3AB0E}"/>
              </a:ext>
            </a:extLst>
          </p:cNvPr>
          <p:cNvSpPr/>
          <p:nvPr/>
        </p:nvSpPr>
        <p:spPr>
          <a:xfrm>
            <a:off x="1284117" y="430397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23E58287-37FE-44E5-9F28-333A4DF09F3B}"/>
              </a:ext>
            </a:extLst>
          </p:cNvPr>
          <p:cNvSpPr/>
          <p:nvPr/>
        </p:nvSpPr>
        <p:spPr>
          <a:xfrm>
            <a:off x="3313595" y="185146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Document 41">
            <a:extLst>
              <a:ext uri="{FF2B5EF4-FFF2-40B4-BE49-F238E27FC236}">
                <a16:creationId xmlns:a16="http://schemas.microsoft.com/office/drawing/2014/main" id="{4CF2D9B2-DB19-433E-AD0F-A674DDE77D83}"/>
              </a:ext>
            </a:extLst>
          </p:cNvPr>
          <p:cNvSpPr/>
          <p:nvPr/>
        </p:nvSpPr>
        <p:spPr>
          <a:xfrm>
            <a:off x="4098331" y="167022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8976AD7D-2427-4A52-9D5D-3DE6E2772809}"/>
              </a:ext>
            </a:extLst>
          </p:cNvPr>
          <p:cNvSpPr/>
          <p:nvPr/>
        </p:nvSpPr>
        <p:spPr>
          <a:xfrm>
            <a:off x="4121968" y="2710255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Document 45">
            <a:extLst>
              <a:ext uri="{FF2B5EF4-FFF2-40B4-BE49-F238E27FC236}">
                <a16:creationId xmlns:a16="http://schemas.microsoft.com/office/drawing/2014/main" id="{39C66A46-DB99-4FFC-9C7B-51ABCF875BF6}"/>
              </a:ext>
            </a:extLst>
          </p:cNvPr>
          <p:cNvSpPr/>
          <p:nvPr/>
        </p:nvSpPr>
        <p:spPr>
          <a:xfrm>
            <a:off x="3736924" y="227016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Document 47">
            <a:extLst>
              <a:ext uri="{FF2B5EF4-FFF2-40B4-BE49-F238E27FC236}">
                <a16:creationId xmlns:a16="http://schemas.microsoft.com/office/drawing/2014/main" id="{6387BE77-51B0-4A7D-9E69-171BDF6423B5}"/>
              </a:ext>
            </a:extLst>
          </p:cNvPr>
          <p:cNvSpPr/>
          <p:nvPr/>
        </p:nvSpPr>
        <p:spPr>
          <a:xfrm>
            <a:off x="3941804" y="368849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Document 49">
            <a:extLst>
              <a:ext uri="{FF2B5EF4-FFF2-40B4-BE49-F238E27FC236}">
                <a16:creationId xmlns:a16="http://schemas.microsoft.com/office/drawing/2014/main" id="{0F1E9028-8B65-4884-AD5A-BFBD83FD45C0}"/>
              </a:ext>
            </a:extLst>
          </p:cNvPr>
          <p:cNvSpPr/>
          <p:nvPr/>
        </p:nvSpPr>
        <p:spPr>
          <a:xfrm>
            <a:off x="4830496" y="335362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Document 51">
            <a:extLst>
              <a:ext uri="{FF2B5EF4-FFF2-40B4-BE49-F238E27FC236}">
                <a16:creationId xmlns:a16="http://schemas.microsoft.com/office/drawing/2014/main" id="{E6A1D8F5-5820-4300-9647-0AB0A085E780}"/>
              </a:ext>
            </a:extLst>
          </p:cNvPr>
          <p:cNvSpPr/>
          <p:nvPr/>
        </p:nvSpPr>
        <p:spPr>
          <a:xfrm>
            <a:off x="4829352" y="448521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DC9403C7-5FA3-4392-BFCA-426919F7E6F7}"/>
              </a:ext>
            </a:extLst>
          </p:cNvPr>
          <p:cNvSpPr/>
          <p:nvPr/>
        </p:nvSpPr>
        <p:spPr>
          <a:xfrm>
            <a:off x="4525171" y="4036657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4C4428E4-48A9-4FF9-B3C4-6001CDB48D2D}"/>
              </a:ext>
            </a:extLst>
          </p:cNvPr>
          <p:cNvSpPr/>
          <p:nvPr/>
        </p:nvSpPr>
        <p:spPr>
          <a:xfrm>
            <a:off x="2614522" y="469454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Document 57">
            <a:extLst>
              <a:ext uri="{FF2B5EF4-FFF2-40B4-BE49-F238E27FC236}">
                <a16:creationId xmlns:a16="http://schemas.microsoft.com/office/drawing/2014/main" id="{64E124A6-A243-45AD-8310-A59545EE0D9A}"/>
              </a:ext>
            </a:extLst>
          </p:cNvPr>
          <p:cNvSpPr/>
          <p:nvPr/>
        </p:nvSpPr>
        <p:spPr>
          <a:xfrm>
            <a:off x="3205598" y="509973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Document 59">
            <a:extLst>
              <a:ext uri="{FF2B5EF4-FFF2-40B4-BE49-F238E27FC236}">
                <a16:creationId xmlns:a16="http://schemas.microsoft.com/office/drawing/2014/main" id="{5A13D383-6D34-485C-B401-59C8D92C687B}"/>
              </a:ext>
            </a:extLst>
          </p:cNvPr>
          <p:cNvSpPr/>
          <p:nvPr/>
        </p:nvSpPr>
        <p:spPr>
          <a:xfrm>
            <a:off x="2311629" y="551318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10D936B-F1C9-4C94-BFCD-8D27147A4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659" y="557946"/>
            <a:ext cx="3666446" cy="369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74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028E1A-6499-4E21-8ECA-EBB288CC76DB}"/>
              </a:ext>
            </a:extLst>
          </p:cNvPr>
          <p:cNvSpPr/>
          <p:nvPr/>
        </p:nvSpPr>
        <p:spPr>
          <a:xfrm>
            <a:off x="3560356" y="630330"/>
            <a:ext cx="1413458" cy="401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Week 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10615A-FB0B-4788-B760-2038AE6F7B58}"/>
              </a:ext>
            </a:extLst>
          </p:cNvPr>
          <p:cNvCxnSpPr>
            <a:cxnSpLocks/>
          </p:cNvCxnSpPr>
          <p:nvPr/>
        </p:nvCxnSpPr>
        <p:spPr>
          <a:xfrm>
            <a:off x="3468132" y="1233377"/>
            <a:ext cx="8053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4CD544-6697-401F-BD7E-BF875035B12F}"/>
              </a:ext>
            </a:extLst>
          </p:cNvPr>
          <p:cNvCxnSpPr>
            <a:cxnSpLocks/>
          </p:cNvCxnSpPr>
          <p:nvPr/>
        </p:nvCxnSpPr>
        <p:spPr>
          <a:xfrm>
            <a:off x="3468132" y="2661684"/>
            <a:ext cx="8053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151B7C-66DA-4642-9256-C001C2AD4C3C}"/>
              </a:ext>
            </a:extLst>
          </p:cNvPr>
          <p:cNvCxnSpPr>
            <a:cxnSpLocks/>
          </p:cNvCxnSpPr>
          <p:nvPr/>
        </p:nvCxnSpPr>
        <p:spPr>
          <a:xfrm>
            <a:off x="3468132" y="4143154"/>
            <a:ext cx="7979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820683-280C-4706-BD4B-66BEBD440A2A}"/>
              </a:ext>
            </a:extLst>
          </p:cNvPr>
          <p:cNvCxnSpPr>
            <a:cxnSpLocks/>
          </p:cNvCxnSpPr>
          <p:nvPr/>
        </p:nvCxnSpPr>
        <p:spPr>
          <a:xfrm>
            <a:off x="3468132" y="5567917"/>
            <a:ext cx="7979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FB4ABE6-7646-486D-8FB7-259C8BEF3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22" y="4638815"/>
            <a:ext cx="548688" cy="536494"/>
          </a:xfrm>
          <a:prstGeom prst="rect">
            <a:avLst/>
          </a:prstGeom>
        </p:spPr>
      </p:pic>
      <p:sp>
        <p:nvSpPr>
          <p:cNvPr id="7" name="Freeform 225">
            <a:extLst>
              <a:ext uri="{FF2B5EF4-FFF2-40B4-BE49-F238E27FC236}">
                <a16:creationId xmlns:a16="http://schemas.microsoft.com/office/drawing/2014/main" id="{802E9C95-315D-4FF0-ACD1-7AD17239731C}"/>
              </a:ext>
            </a:extLst>
          </p:cNvPr>
          <p:cNvSpPr>
            <a:spLocks noEditPoints="1"/>
          </p:cNvSpPr>
          <p:nvPr/>
        </p:nvSpPr>
        <p:spPr bwMode="auto">
          <a:xfrm>
            <a:off x="205786" y="1595450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225">
            <a:extLst>
              <a:ext uri="{FF2B5EF4-FFF2-40B4-BE49-F238E27FC236}">
                <a16:creationId xmlns:a16="http://schemas.microsoft.com/office/drawing/2014/main" id="{293F04C5-9AEE-4E3D-85ED-9786D2E4944A}"/>
              </a:ext>
            </a:extLst>
          </p:cNvPr>
          <p:cNvSpPr>
            <a:spLocks noEditPoints="1"/>
          </p:cNvSpPr>
          <p:nvPr/>
        </p:nvSpPr>
        <p:spPr bwMode="auto">
          <a:xfrm>
            <a:off x="205786" y="3251256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F58B79-8178-4671-A574-7D68F9512F68}"/>
              </a:ext>
            </a:extLst>
          </p:cNvPr>
          <p:cNvSpPr txBox="1"/>
          <p:nvPr/>
        </p:nvSpPr>
        <p:spPr>
          <a:xfrm>
            <a:off x="93088" y="2129607"/>
            <a:ext cx="774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Shelly, CFO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AC591A-57F8-4DA8-AA43-3B2AFDBE10DF}"/>
              </a:ext>
            </a:extLst>
          </p:cNvPr>
          <p:cNvSpPr txBox="1"/>
          <p:nvPr/>
        </p:nvSpPr>
        <p:spPr>
          <a:xfrm>
            <a:off x="93089" y="3782896"/>
            <a:ext cx="774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Mary, CIO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E5CB6F-ABC7-42B6-8C1D-2665B5D3835F}"/>
              </a:ext>
            </a:extLst>
          </p:cNvPr>
          <p:cNvSpPr txBox="1"/>
          <p:nvPr/>
        </p:nvSpPr>
        <p:spPr>
          <a:xfrm>
            <a:off x="93087" y="5164772"/>
            <a:ext cx="774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CMO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CE14766-08D0-4E84-A847-F42FFD150823}"/>
              </a:ext>
            </a:extLst>
          </p:cNvPr>
          <p:cNvSpPr/>
          <p:nvPr/>
        </p:nvSpPr>
        <p:spPr>
          <a:xfrm>
            <a:off x="878480" y="634314"/>
            <a:ext cx="1079825" cy="4010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Product Alignment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4BCD539-AD36-4CDB-95E0-999A4F9A32C2}"/>
              </a:ext>
            </a:extLst>
          </p:cNvPr>
          <p:cNvSpPr/>
          <p:nvPr/>
        </p:nvSpPr>
        <p:spPr>
          <a:xfrm>
            <a:off x="2093561" y="630330"/>
            <a:ext cx="1079825" cy="4010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Relationship Goal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101E07C-1CCD-445B-BBEA-F79F4E68D8CD}"/>
              </a:ext>
            </a:extLst>
          </p:cNvPr>
          <p:cNvSpPr/>
          <p:nvPr/>
        </p:nvSpPr>
        <p:spPr>
          <a:xfrm>
            <a:off x="6054852" y="638972"/>
            <a:ext cx="1413458" cy="401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Week 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97E5BBB-A19B-44A2-BE35-B29ACCBBE093}"/>
              </a:ext>
            </a:extLst>
          </p:cNvPr>
          <p:cNvSpPr/>
          <p:nvPr/>
        </p:nvSpPr>
        <p:spPr>
          <a:xfrm>
            <a:off x="8549349" y="630330"/>
            <a:ext cx="1413458" cy="401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Week 3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88AF627-1A98-4B5E-BE47-9DB3C8A8F74E}"/>
              </a:ext>
            </a:extLst>
          </p:cNvPr>
          <p:cNvCxnSpPr>
            <a:cxnSpLocks/>
          </p:cNvCxnSpPr>
          <p:nvPr/>
        </p:nvCxnSpPr>
        <p:spPr>
          <a:xfrm>
            <a:off x="878480" y="1233377"/>
            <a:ext cx="21353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6A7663C-E390-40E1-8B23-7CA313E31BC6}"/>
              </a:ext>
            </a:extLst>
          </p:cNvPr>
          <p:cNvCxnSpPr>
            <a:cxnSpLocks/>
          </p:cNvCxnSpPr>
          <p:nvPr/>
        </p:nvCxnSpPr>
        <p:spPr>
          <a:xfrm>
            <a:off x="878480" y="2661684"/>
            <a:ext cx="21353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7A2B2E0-E42F-468C-AFA8-8701B801F8E5}"/>
              </a:ext>
            </a:extLst>
          </p:cNvPr>
          <p:cNvCxnSpPr>
            <a:cxnSpLocks/>
          </p:cNvCxnSpPr>
          <p:nvPr/>
        </p:nvCxnSpPr>
        <p:spPr>
          <a:xfrm>
            <a:off x="991174" y="4143154"/>
            <a:ext cx="202261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6CEE8D2-060B-4B0C-8126-1C3FFD31656F}"/>
              </a:ext>
            </a:extLst>
          </p:cNvPr>
          <p:cNvCxnSpPr>
            <a:cxnSpLocks/>
          </p:cNvCxnSpPr>
          <p:nvPr/>
        </p:nvCxnSpPr>
        <p:spPr>
          <a:xfrm>
            <a:off x="878480" y="5567917"/>
            <a:ext cx="21353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Flowchart: Card 48">
            <a:extLst>
              <a:ext uri="{FF2B5EF4-FFF2-40B4-BE49-F238E27FC236}">
                <a16:creationId xmlns:a16="http://schemas.microsoft.com/office/drawing/2014/main" id="{B6DE66B7-687C-49E7-AC9B-79076E29BB4E}"/>
              </a:ext>
            </a:extLst>
          </p:cNvPr>
          <p:cNvSpPr/>
          <p:nvPr/>
        </p:nvSpPr>
        <p:spPr>
          <a:xfrm>
            <a:off x="991174" y="4297723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Digital Experience Platform</a:t>
            </a:r>
          </a:p>
        </p:txBody>
      </p:sp>
      <p:sp>
        <p:nvSpPr>
          <p:cNvPr id="51" name="Flowchart: Card 50">
            <a:extLst>
              <a:ext uri="{FF2B5EF4-FFF2-40B4-BE49-F238E27FC236}">
                <a16:creationId xmlns:a16="http://schemas.microsoft.com/office/drawing/2014/main" id="{EB02CAB9-D8BA-489D-9FFC-87B7A4EA3B84}"/>
              </a:ext>
            </a:extLst>
          </p:cNvPr>
          <p:cNvSpPr/>
          <p:nvPr/>
        </p:nvSpPr>
        <p:spPr>
          <a:xfrm>
            <a:off x="3468132" y="4290303"/>
            <a:ext cx="988538" cy="536480"/>
          </a:xfrm>
          <a:prstGeom prst="flowChartPunchedCar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visits on LI and requests to connect</a:t>
            </a:r>
          </a:p>
        </p:txBody>
      </p:sp>
      <p:sp>
        <p:nvSpPr>
          <p:cNvPr id="53" name="Flowchart: Card 52">
            <a:extLst>
              <a:ext uri="{FF2B5EF4-FFF2-40B4-BE49-F238E27FC236}">
                <a16:creationId xmlns:a16="http://schemas.microsoft.com/office/drawing/2014/main" id="{924E958E-2274-42F2-928B-CC6DB6EC2E6B}"/>
              </a:ext>
            </a:extLst>
          </p:cNvPr>
          <p:cNvSpPr/>
          <p:nvPr/>
        </p:nvSpPr>
        <p:spPr>
          <a:xfrm>
            <a:off x="4221603" y="4929110"/>
            <a:ext cx="1116515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email Digital Transformation Whitepaper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C3C39D7-45DC-47CF-A529-6D39D11007C4}"/>
              </a:ext>
            </a:extLst>
          </p:cNvPr>
          <p:cNvCxnSpPr>
            <a:cxnSpLocks/>
            <a:stCxn id="51" idx="2"/>
            <a:endCxn id="53" idx="1"/>
          </p:cNvCxnSpPr>
          <p:nvPr/>
        </p:nvCxnSpPr>
        <p:spPr>
          <a:xfrm rot="16200000" flipH="1">
            <a:off x="3906719" y="4882465"/>
            <a:ext cx="370567" cy="259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1" name="Flowchart: Card 70">
            <a:extLst>
              <a:ext uri="{FF2B5EF4-FFF2-40B4-BE49-F238E27FC236}">
                <a16:creationId xmlns:a16="http://schemas.microsoft.com/office/drawing/2014/main" id="{2B91189C-89F8-426A-AC27-82C7BDBC6BBE}"/>
              </a:ext>
            </a:extLst>
          </p:cNvPr>
          <p:cNvSpPr/>
          <p:nvPr/>
        </p:nvSpPr>
        <p:spPr>
          <a:xfrm>
            <a:off x="6096000" y="4245482"/>
            <a:ext cx="988538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emails research report on Digital trends</a:t>
            </a:r>
          </a:p>
        </p:txBody>
      </p:sp>
      <p:sp>
        <p:nvSpPr>
          <p:cNvPr id="73" name="Flowchart: Card 72">
            <a:extLst>
              <a:ext uri="{FF2B5EF4-FFF2-40B4-BE49-F238E27FC236}">
                <a16:creationId xmlns:a16="http://schemas.microsoft.com/office/drawing/2014/main" id="{93AC6E78-F997-4C3C-929E-602063C945DB}"/>
              </a:ext>
            </a:extLst>
          </p:cNvPr>
          <p:cNvSpPr/>
          <p:nvPr/>
        </p:nvSpPr>
        <p:spPr>
          <a:xfrm>
            <a:off x="6737123" y="4929110"/>
            <a:ext cx="1116515" cy="536480"/>
          </a:xfrm>
          <a:prstGeom prst="flowChartPunchedCar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invites to webinar about digital exp platform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E812DA8A-BB7C-43A3-BE61-32670094B95A}"/>
              </a:ext>
            </a:extLst>
          </p:cNvPr>
          <p:cNvCxnSpPr>
            <a:cxnSpLocks/>
            <a:stCxn id="71" idx="2"/>
            <a:endCxn id="73" idx="1"/>
          </p:cNvCxnSpPr>
          <p:nvPr/>
        </p:nvCxnSpPr>
        <p:spPr>
          <a:xfrm rot="16200000" flipH="1">
            <a:off x="6456002" y="4916229"/>
            <a:ext cx="415388" cy="146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Flowchart: Card 97">
            <a:extLst>
              <a:ext uri="{FF2B5EF4-FFF2-40B4-BE49-F238E27FC236}">
                <a16:creationId xmlns:a16="http://schemas.microsoft.com/office/drawing/2014/main" id="{F2670D24-B309-4693-A047-53EC925D2581}"/>
              </a:ext>
            </a:extLst>
          </p:cNvPr>
          <p:cNvSpPr/>
          <p:nvPr/>
        </p:nvSpPr>
        <p:spPr>
          <a:xfrm>
            <a:off x="8605584" y="4243661"/>
            <a:ext cx="1116515" cy="536480"/>
          </a:xfrm>
          <a:prstGeom prst="flowChartPunchedCar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CMO attends webinar</a:t>
            </a:r>
          </a:p>
        </p:txBody>
      </p:sp>
      <p:sp>
        <p:nvSpPr>
          <p:cNvPr id="100" name="Flowchart: Card 99">
            <a:extLst>
              <a:ext uri="{FF2B5EF4-FFF2-40B4-BE49-F238E27FC236}">
                <a16:creationId xmlns:a16="http://schemas.microsoft.com/office/drawing/2014/main" id="{9E434993-D16F-47FE-A2BC-BFCF6E7C9457}"/>
              </a:ext>
            </a:extLst>
          </p:cNvPr>
          <p:cNvSpPr/>
          <p:nvPr/>
        </p:nvSpPr>
        <p:spPr>
          <a:xfrm>
            <a:off x="9722099" y="4907069"/>
            <a:ext cx="988538" cy="536478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introduces DXP SME via email </a:t>
            </a:r>
          </a:p>
        </p:txBody>
      </p:sp>
      <p:sp>
        <p:nvSpPr>
          <p:cNvPr id="102" name="Flowchart: Card 101">
            <a:extLst>
              <a:ext uri="{FF2B5EF4-FFF2-40B4-BE49-F238E27FC236}">
                <a16:creationId xmlns:a16="http://schemas.microsoft.com/office/drawing/2014/main" id="{891E8C17-FB90-46EA-8520-0324A948CD31}"/>
              </a:ext>
            </a:extLst>
          </p:cNvPr>
          <p:cNvSpPr/>
          <p:nvPr/>
        </p:nvSpPr>
        <p:spPr>
          <a:xfrm>
            <a:off x="10953262" y="4907069"/>
            <a:ext cx="988538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calls and asks for meeting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B043F73D-623B-4C53-8075-4D46C0898450}"/>
              </a:ext>
            </a:extLst>
          </p:cNvPr>
          <p:cNvCxnSpPr>
            <a:cxnSpLocks/>
            <a:stCxn id="98" idx="2"/>
            <a:endCxn id="100" idx="1"/>
          </p:cNvCxnSpPr>
          <p:nvPr/>
        </p:nvCxnSpPr>
        <p:spPr>
          <a:xfrm rot="16200000" flipH="1">
            <a:off x="9245387" y="4698595"/>
            <a:ext cx="395167" cy="5582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EAFB9B96-437D-47E6-B9EF-914105B23EF7}"/>
              </a:ext>
            </a:extLst>
          </p:cNvPr>
          <p:cNvCxnSpPr>
            <a:cxnSpLocks/>
            <a:stCxn id="100" idx="3"/>
            <a:endCxn id="102" idx="1"/>
          </p:cNvCxnSpPr>
          <p:nvPr/>
        </p:nvCxnSpPr>
        <p:spPr>
          <a:xfrm>
            <a:off x="10710637" y="5175308"/>
            <a:ext cx="24262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2" name="Flowchart: Card 111">
            <a:extLst>
              <a:ext uri="{FF2B5EF4-FFF2-40B4-BE49-F238E27FC236}">
                <a16:creationId xmlns:a16="http://schemas.microsoft.com/office/drawing/2014/main" id="{016802E5-C5FA-4DB2-BAB8-2B71A895D296}"/>
              </a:ext>
            </a:extLst>
          </p:cNvPr>
          <p:cNvSpPr/>
          <p:nvPr/>
        </p:nvSpPr>
        <p:spPr>
          <a:xfrm>
            <a:off x="1006500" y="4945569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 listening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57470F0-5650-4248-837B-C2731733ED6A}"/>
              </a:ext>
            </a:extLst>
          </p:cNvPr>
          <p:cNvCxnSpPr>
            <a:cxnSpLocks/>
          </p:cNvCxnSpPr>
          <p:nvPr/>
        </p:nvCxnSpPr>
        <p:spPr>
          <a:xfrm>
            <a:off x="3240407" y="1390542"/>
            <a:ext cx="0" cy="398338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0" name="Flowchart: Card 119">
            <a:extLst>
              <a:ext uri="{FF2B5EF4-FFF2-40B4-BE49-F238E27FC236}">
                <a16:creationId xmlns:a16="http://schemas.microsoft.com/office/drawing/2014/main" id="{5034D586-CD96-461C-8807-ADD65CB97AF0}"/>
              </a:ext>
            </a:extLst>
          </p:cNvPr>
          <p:cNvSpPr/>
          <p:nvPr/>
        </p:nvSpPr>
        <p:spPr>
          <a:xfrm>
            <a:off x="2163270" y="4308882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Establish relationship</a:t>
            </a:r>
          </a:p>
        </p:txBody>
      </p:sp>
      <p:sp>
        <p:nvSpPr>
          <p:cNvPr id="122" name="Flowchart: Card 121">
            <a:extLst>
              <a:ext uri="{FF2B5EF4-FFF2-40B4-BE49-F238E27FC236}">
                <a16:creationId xmlns:a16="http://schemas.microsoft.com/office/drawing/2014/main" id="{64644788-B993-4868-9C96-0B75ABA9C000}"/>
              </a:ext>
            </a:extLst>
          </p:cNvPr>
          <p:cNvSpPr/>
          <p:nvPr/>
        </p:nvSpPr>
        <p:spPr>
          <a:xfrm>
            <a:off x="1006500" y="2759887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Cloud transformation</a:t>
            </a:r>
          </a:p>
        </p:txBody>
      </p:sp>
      <p:sp>
        <p:nvSpPr>
          <p:cNvPr id="124" name="Flowchart: Card 123">
            <a:extLst>
              <a:ext uri="{FF2B5EF4-FFF2-40B4-BE49-F238E27FC236}">
                <a16:creationId xmlns:a16="http://schemas.microsoft.com/office/drawing/2014/main" id="{AB090D96-3575-4DCC-B4D3-E33AED9B6E08}"/>
              </a:ext>
            </a:extLst>
          </p:cNvPr>
          <p:cNvSpPr/>
          <p:nvPr/>
        </p:nvSpPr>
        <p:spPr>
          <a:xfrm>
            <a:off x="1006500" y="3301315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Modern workplace</a:t>
            </a:r>
          </a:p>
        </p:txBody>
      </p:sp>
      <p:sp>
        <p:nvSpPr>
          <p:cNvPr id="126" name="Flowchart: Card 125">
            <a:extLst>
              <a:ext uri="{FF2B5EF4-FFF2-40B4-BE49-F238E27FC236}">
                <a16:creationId xmlns:a16="http://schemas.microsoft.com/office/drawing/2014/main" id="{92C7F9AC-C782-4AFA-8131-5C26E77D602C}"/>
              </a:ext>
            </a:extLst>
          </p:cNvPr>
          <p:cNvSpPr/>
          <p:nvPr/>
        </p:nvSpPr>
        <p:spPr>
          <a:xfrm>
            <a:off x="2123453" y="2767322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Sustain / Leverage relationship</a:t>
            </a:r>
          </a:p>
        </p:txBody>
      </p:sp>
      <p:sp>
        <p:nvSpPr>
          <p:cNvPr id="128" name="Flowchart: Card 127">
            <a:extLst>
              <a:ext uri="{FF2B5EF4-FFF2-40B4-BE49-F238E27FC236}">
                <a16:creationId xmlns:a16="http://schemas.microsoft.com/office/drawing/2014/main" id="{EEF3BD3A-4A02-4B8A-A420-F731F29839D9}"/>
              </a:ext>
            </a:extLst>
          </p:cNvPr>
          <p:cNvSpPr/>
          <p:nvPr/>
        </p:nvSpPr>
        <p:spPr>
          <a:xfrm>
            <a:off x="2188899" y="1381272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Mature relationship</a:t>
            </a:r>
          </a:p>
        </p:txBody>
      </p:sp>
      <p:sp>
        <p:nvSpPr>
          <p:cNvPr id="130" name="Flowchart: Card 129">
            <a:extLst>
              <a:ext uri="{FF2B5EF4-FFF2-40B4-BE49-F238E27FC236}">
                <a16:creationId xmlns:a16="http://schemas.microsoft.com/office/drawing/2014/main" id="{FB1FC3F3-40DC-4F7D-AFDF-4F32467E0BD2}"/>
              </a:ext>
            </a:extLst>
          </p:cNvPr>
          <p:cNvSpPr/>
          <p:nvPr/>
        </p:nvSpPr>
        <p:spPr>
          <a:xfrm>
            <a:off x="1006500" y="1381272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Finance transformation</a:t>
            </a:r>
          </a:p>
        </p:txBody>
      </p:sp>
      <p:sp>
        <p:nvSpPr>
          <p:cNvPr id="132" name="Flowchart: Card 131">
            <a:extLst>
              <a:ext uri="{FF2B5EF4-FFF2-40B4-BE49-F238E27FC236}">
                <a16:creationId xmlns:a16="http://schemas.microsoft.com/office/drawing/2014/main" id="{B63C82D0-40F4-4251-A5CA-C6530E447C75}"/>
              </a:ext>
            </a:extLst>
          </p:cNvPr>
          <p:cNvSpPr/>
          <p:nvPr/>
        </p:nvSpPr>
        <p:spPr>
          <a:xfrm>
            <a:off x="1009974" y="1930325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Insights</a:t>
            </a:r>
          </a:p>
        </p:txBody>
      </p:sp>
      <p:sp>
        <p:nvSpPr>
          <p:cNvPr id="135" name="Flowchart: Card 134">
            <a:extLst>
              <a:ext uri="{FF2B5EF4-FFF2-40B4-BE49-F238E27FC236}">
                <a16:creationId xmlns:a16="http://schemas.microsoft.com/office/drawing/2014/main" id="{02241F45-194D-41E1-9787-511528B91568}"/>
              </a:ext>
            </a:extLst>
          </p:cNvPr>
          <p:cNvSpPr/>
          <p:nvPr/>
        </p:nvSpPr>
        <p:spPr>
          <a:xfrm>
            <a:off x="3467027" y="2759886"/>
            <a:ext cx="1116515" cy="597307"/>
          </a:xfrm>
          <a:prstGeom prst="flowChartPunchedCar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Customer Success </a:t>
            </a:r>
            <a:r>
              <a:rPr lang="en-US" sz="800" dirty="0" err="1"/>
              <a:t>Mgr</a:t>
            </a:r>
            <a:r>
              <a:rPr lang="en-US" sz="800" dirty="0"/>
              <a:t> invites staff to free cloud architecture training</a:t>
            </a:r>
          </a:p>
        </p:txBody>
      </p:sp>
      <p:sp>
        <p:nvSpPr>
          <p:cNvPr id="137" name="Flowchart: Card 136">
            <a:extLst>
              <a:ext uri="{FF2B5EF4-FFF2-40B4-BE49-F238E27FC236}">
                <a16:creationId xmlns:a16="http://schemas.microsoft.com/office/drawing/2014/main" id="{0EA67798-93B0-4767-9ADD-BF300462E201}"/>
              </a:ext>
            </a:extLst>
          </p:cNvPr>
          <p:cNvSpPr/>
          <p:nvPr/>
        </p:nvSpPr>
        <p:spPr>
          <a:xfrm>
            <a:off x="6169427" y="2796884"/>
            <a:ext cx="988538" cy="536480"/>
          </a:xfrm>
          <a:prstGeom prst="flowChartPunchedCar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conducts monthly 1:1 meeting</a:t>
            </a:r>
          </a:p>
        </p:txBody>
      </p:sp>
      <p:sp>
        <p:nvSpPr>
          <p:cNvPr id="139" name="Flowchart: Card 138">
            <a:extLst>
              <a:ext uri="{FF2B5EF4-FFF2-40B4-BE49-F238E27FC236}">
                <a16:creationId xmlns:a16="http://schemas.microsoft.com/office/drawing/2014/main" id="{1FA4A226-55E3-4E69-9389-9628568875AC}"/>
              </a:ext>
            </a:extLst>
          </p:cNvPr>
          <p:cNvSpPr/>
          <p:nvPr/>
        </p:nvSpPr>
        <p:spPr>
          <a:xfrm>
            <a:off x="7000633" y="3447081"/>
            <a:ext cx="988538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emails research report on Cloud trends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32DD5E9C-CB93-4869-89A0-276ADD7DA6F5}"/>
              </a:ext>
            </a:extLst>
          </p:cNvPr>
          <p:cNvCxnSpPr>
            <a:stCxn id="137" idx="2"/>
            <a:endCxn id="139" idx="1"/>
          </p:cNvCxnSpPr>
          <p:nvPr/>
        </p:nvCxnSpPr>
        <p:spPr>
          <a:xfrm rot="16200000" flipH="1">
            <a:off x="6641186" y="3355873"/>
            <a:ext cx="381957" cy="336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3" name="Flowchart: Card 142">
            <a:extLst>
              <a:ext uri="{FF2B5EF4-FFF2-40B4-BE49-F238E27FC236}">
                <a16:creationId xmlns:a16="http://schemas.microsoft.com/office/drawing/2014/main" id="{F1A46B88-D3AD-4878-A52E-9F199E327340}"/>
              </a:ext>
            </a:extLst>
          </p:cNvPr>
          <p:cNvSpPr/>
          <p:nvPr/>
        </p:nvSpPr>
        <p:spPr>
          <a:xfrm>
            <a:off x="8669572" y="2795055"/>
            <a:ext cx="988538" cy="536480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calls to set up cloud envisioning session</a:t>
            </a:r>
          </a:p>
        </p:txBody>
      </p:sp>
      <p:sp>
        <p:nvSpPr>
          <p:cNvPr id="145" name="Flowchart: Card 144">
            <a:extLst>
              <a:ext uri="{FF2B5EF4-FFF2-40B4-BE49-F238E27FC236}">
                <a16:creationId xmlns:a16="http://schemas.microsoft.com/office/drawing/2014/main" id="{0AFCB1AA-0353-4DC5-9A84-9FE55F6718B8}"/>
              </a:ext>
            </a:extLst>
          </p:cNvPr>
          <p:cNvSpPr/>
          <p:nvPr/>
        </p:nvSpPr>
        <p:spPr>
          <a:xfrm>
            <a:off x="3524334" y="1384070"/>
            <a:ext cx="988538" cy="536480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lead calls to discuss ERP plans</a:t>
            </a:r>
          </a:p>
        </p:txBody>
      </p:sp>
      <p:sp>
        <p:nvSpPr>
          <p:cNvPr id="147" name="Flowchart: Card 146">
            <a:extLst>
              <a:ext uri="{FF2B5EF4-FFF2-40B4-BE49-F238E27FC236}">
                <a16:creationId xmlns:a16="http://schemas.microsoft.com/office/drawing/2014/main" id="{C051F07A-FE26-4DA3-B6F8-93CB57A796DA}"/>
              </a:ext>
            </a:extLst>
          </p:cNvPr>
          <p:cNvSpPr/>
          <p:nvPr/>
        </p:nvSpPr>
        <p:spPr>
          <a:xfrm>
            <a:off x="6169427" y="1391415"/>
            <a:ext cx="988538" cy="536480"/>
          </a:xfrm>
          <a:prstGeom prst="flowChartPunchedCar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Lead conducts ERP data insights session</a:t>
            </a:r>
          </a:p>
        </p:txBody>
      </p:sp>
      <p:sp>
        <p:nvSpPr>
          <p:cNvPr id="149" name="Flowchart: Card 148">
            <a:extLst>
              <a:ext uri="{FF2B5EF4-FFF2-40B4-BE49-F238E27FC236}">
                <a16:creationId xmlns:a16="http://schemas.microsoft.com/office/drawing/2014/main" id="{06E44747-8EFC-47AC-B5EA-D2E757B11534}"/>
              </a:ext>
            </a:extLst>
          </p:cNvPr>
          <p:cNvSpPr/>
          <p:nvPr/>
        </p:nvSpPr>
        <p:spPr>
          <a:xfrm>
            <a:off x="6963562" y="2049550"/>
            <a:ext cx="988538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lead emails Whitepaper on data insights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EA8D4652-A45F-4FCD-BA98-F4129313A0E4}"/>
              </a:ext>
            </a:extLst>
          </p:cNvPr>
          <p:cNvCxnSpPr>
            <a:stCxn id="147" idx="2"/>
            <a:endCxn id="149" idx="1"/>
          </p:cNvCxnSpPr>
          <p:nvPr/>
        </p:nvCxnSpPr>
        <p:spPr>
          <a:xfrm rot="16200000" flipH="1">
            <a:off x="6618682" y="1972909"/>
            <a:ext cx="389895" cy="2998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3" name="Flowchart: Card 152">
            <a:extLst>
              <a:ext uri="{FF2B5EF4-FFF2-40B4-BE49-F238E27FC236}">
                <a16:creationId xmlns:a16="http://schemas.microsoft.com/office/drawing/2014/main" id="{22C38E02-3863-4E2C-B868-995DD54E9FAD}"/>
              </a:ext>
            </a:extLst>
          </p:cNvPr>
          <p:cNvSpPr/>
          <p:nvPr/>
        </p:nvSpPr>
        <p:spPr>
          <a:xfrm>
            <a:off x="8614024" y="1386905"/>
            <a:ext cx="988538" cy="536480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lead calls establish monthly meeting</a:t>
            </a:r>
          </a:p>
        </p:txBody>
      </p:sp>
      <p:sp>
        <p:nvSpPr>
          <p:cNvPr id="155" name="Freeform 37">
            <a:extLst>
              <a:ext uri="{FF2B5EF4-FFF2-40B4-BE49-F238E27FC236}">
                <a16:creationId xmlns:a16="http://schemas.microsoft.com/office/drawing/2014/main" id="{B6C725C4-B8C9-4B97-AE6A-8486014CBBF8}"/>
              </a:ext>
            </a:extLst>
          </p:cNvPr>
          <p:cNvSpPr>
            <a:spLocks noEditPoints="1"/>
          </p:cNvSpPr>
          <p:nvPr/>
        </p:nvSpPr>
        <p:spPr bwMode="auto">
          <a:xfrm>
            <a:off x="1213639" y="6097811"/>
            <a:ext cx="414725" cy="395584"/>
          </a:xfrm>
          <a:custGeom>
            <a:avLst/>
            <a:gdLst>
              <a:gd name="T0" fmla="*/ 258 w 264"/>
              <a:gd name="T1" fmla="*/ 251 h 251"/>
              <a:gd name="T2" fmla="*/ 198 w 264"/>
              <a:gd name="T3" fmla="*/ 251 h 251"/>
              <a:gd name="T4" fmla="*/ 192 w 264"/>
              <a:gd name="T5" fmla="*/ 245 h 251"/>
              <a:gd name="T6" fmla="*/ 192 w 264"/>
              <a:gd name="T7" fmla="*/ 161 h 251"/>
              <a:gd name="T8" fmla="*/ 174 w 264"/>
              <a:gd name="T9" fmla="*/ 143 h 251"/>
              <a:gd name="T10" fmla="*/ 156 w 264"/>
              <a:gd name="T11" fmla="*/ 161 h 251"/>
              <a:gd name="T12" fmla="*/ 156 w 264"/>
              <a:gd name="T13" fmla="*/ 245 h 251"/>
              <a:gd name="T14" fmla="*/ 150 w 264"/>
              <a:gd name="T15" fmla="*/ 251 h 251"/>
              <a:gd name="T16" fmla="*/ 90 w 264"/>
              <a:gd name="T17" fmla="*/ 251 h 251"/>
              <a:gd name="T18" fmla="*/ 86 w 264"/>
              <a:gd name="T19" fmla="*/ 249 h 251"/>
              <a:gd name="T20" fmla="*/ 84 w 264"/>
              <a:gd name="T21" fmla="*/ 245 h 251"/>
              <a:gd name="T22" fmla="*/ 84 w 264"/>
              <a:gd name="T23" fmla="*/ 89 h 251"/>
              <a:gd name="T24" fmla="*/ 86 w 264"/>
              <a:gd name="T25" fmla="*/ 85 h 251"/>
              <a:gd name="T26" fmla="*/ 90 w 264"/>
              <a:gd name="T27" fmla="*/ 83 h 251"/>
              <a:gd name="T28" fmla="*/ 150 w 264"/>
              <a:gd name="T29" fmla="*/ 83 h 251"/>
              <a:gd name="T30" fmla="*/ 156 w 264"/>
              <a:gd name="T31" fmla="*/ 89 h 251"/>
              <a:gd name="T32" fmla="*/ 156 w 264"/>
              <a:gd name="T33" fmla="*/ 95 h 251"/>
              <a:gd name="T34" fmla="*/ 198 w 264"/>
              <a:gd name="T35" fmla="*/ 83 h 251"/>
              <a:gd name="T36" fmla="*/ 264 w 264"/>
              <a:gd name="T37" fmla="*/ 165 h 251"/>
              <a:gd name="T38" fmla="*/ 264 w 264"/>
              <a:gd name="T39" fmla="*/ 245 h 251"/>
              <a:gd name="T40" fmla="*/ 258 w 264"/>
              <a:gd name="T41" fmla="*/ 251 h 251"/>
              <a:gd name="T42" fmla="*/ 204 w 264"/>
              <a:gd name="T43" fmla="*/ 239 h 251"/>
              <a:gd name="T44" fmla="*/ 252 w 264"/>
              <a:gd name="T45" fmla="*/ 239 h 251"/>
              <a:gd name="T46" fmla="*/ 252 w 264"/>
              <a:gd name="T47" fmla="*/ 165 h 251"/>
              <a:gd name="T48" fmla="*/ 198 w 264"/>
              <a:gd name="T49" fmla="*/ 95 h 251"/>
              <a:gd name="T50" fmla="*/ 154 w 264"/>
              <a:gd name="T51" fmla="*/ 111 h 251"/>
              <a:gd name="T52" fmla="*/ 148 w 264"/>
              <a:gd name="T53" fmla="*/ 112 h 251"/>
              <a:gd name="T54" fmla="*/ 144 w 264"/>
              <a:gd name="T55" fmla="*/ 107 h 251"/>
              <a:gd name="T56" fmla="*/ 144 w 264"/>
              <a:gd name="T57" fmla="*/ 95 h 251"/>
              <a:gd name="T58" fmla="*/ 97 w 264"/>
              <a:gd name="T59" fmla="*/ 95 h 251"/>
              <a:gd name="T60" fmla="*/ 96 w 264"/>
              <a:gd name="T61" fmla="*/ 239 h 251"/>
              <a:gd name="T62" fmla="*/ 144 w 264"/>
              <a:gd name="T63" fmla="*/ 239 h 251"/>
              <a:gd name="T64" fmla="*/ 144 w 264"/>
              <a:gd name="T65" fmla="*/ 161 h 251"/>
              <a:gd name="T66" fmla="*/ 174 w 264"/>
              <a:gd name="T67" fmla="*/ 131 h 251"/>
              <a:gd name="T68" fmla="*/ 204 w 264"/>
              <a:gd name="T69" fmla="*/ 161 h 251"/>
              <a:gd name="T70" fmla="*/ 204 w 264"/>
              <a:gd name="T71" fmla="*/ 239 h 251"/>
              <a:gd name="T72" fmla="*/ 66 w 264"/>
              <a:gd name="T73" fmla="*/ 251 h 251"/>
              <a:gd name="T74" fmla="*/ 6 w 264"/>
              <a:gd name="T75" fmla="*/ 251 h 251"/>
              <a:gd name="T76" fmla="*/ 0 w 264"/>
              <a:gd name="T77" fmla="*/ 245 h 251"/>
              <a:gd name="T78" fmla="*/ 0 w 264"/>
              <a:gd name="T79" fmla="*/ 89 h 251"/>
              <a:gd name="T80" fmla="*/ 6 w 264"/>
              <a:gd name="T81" fmla="*/ 83 h 251"/>
              <a:gd name="T82" fmla="*/ 66 w 264"/>
              <a:gd name="T83" fmla="*/ 83 h 251"/>
              <a:gd name="T84" fmla="*/ 72 w 264"/>
              <a:gd name="T85" fmla="*/ 89 h 251"/>
              <a:gd name="T86" fmla="*/ 72 w 264"/>
              <a:gd name="T87" fmla="*/ 245 h 251"/>
              <a:gd name="T88" fmla="*/ 66 w 264"/>
              <a:gd name="T89" fmla="*/ 251 h 251"/>
              <a:gd name="T90" fmla="*/ 12 w 264"/>
              <a:gd name="T91" fmla="*/ 239 h 251"/>
              <a:gd name="T92" fmla="*/ 60 w 264"/>
              <a:gd name="T93" fmla="*/ 239 h 251"/>
              <a:gd name="T94" fmla="*/ 60 w 264"/>
              <a:gd name="T95" fmla="*/ 95 h 251"/>
              <a:gd name="T96" fmla="*/ 12 w 264"/>
              <a:gd name="T97" fmla="*/ 95 h 251"/>
              <a:gd name="T98" fmla="*/ 12 w 264"/>
              <a:gd name="T99" fmla="*/ 239 h 251"/>
              <a:gd name="T100" fmla="*/ 36 w 264"/>
              <a:gd name="T101" fmla="*/ 71 h 251"/>
              <a:gd name="T102" fmla="*/ 36 w 264"/>
              <a:gd name="T103" fmla="*/ 71 h 251"/>
              <a:gd name="T104" fmla="*/ 0 w 264"/>
              <a:gd name="T105" fmla="*/ 35 h 251"/>
              <a:gd name="T106" fmla="*/ 37 w 264"/>
              <a:gd name="T107" fmla="*/ 0 h 251"/>
              <a:gd name="T108" fmla="*/ 73 w 264"/>
              <a:gd name="T109" fmla="*/ 35 h 251"/>
              <a:gd name="T110" fmla="*/ 36 w 264"/>
              <a:gd name="T111" fmla="*/ 71 h 251"/>
              <a:gd name="T112" fmla="*/ 37 w 264"/>
              <a:gd name="T113" fmla="*/ 12 h 251"/>
              <a:gd name="T114" fmla="*/ 12 w 264"/>
              <a:gd name="T115" fmla="*/ 35 h 251"/>
              <a:gd name="T116" fmla="*/ 36 w 264"/>
              <a:gd name="T117" fmla="*/ 59 h 251"/>
              <a:gd name="T118" fmla="*/ 36 w 264"/>
              <a:gd name="T119" fmla="*/ 59 h 251"/>
              <a:gd name="T120" fmla="*/ 61 w 264"/>
              <a:gd name="T121" fmla="*/ 35 h 251"/>
              <a:gd name="T122" fmla="*/ 37 w 264"/>
              <a:gd name="T123" fmla="*/ 12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4" h="251">
                <a:moveTo>
                  <a:pt x="258" y="251"/>
                </a:moveTo>
                <a:cubicBezTo>
                  <a:pt x="198" y="251"/>
                  <a:pt x="198" y="251"/>
                  <a:pt x="198" y="251"/>
                </a:cubicBezTo>
                <a:cubicBezTo>
                  <a:pt x="195" y="251"/>
                  <a:pt x="192" y="248"/>
                  <a:pt x="192" y="245"/>
                </a:cubicBezTo>
                <a:cubicBezTo>
                  <a:pt x="192" y="161"/>
                  <a:pt x="192" y="161"/>
                  <a:pt x="192" y="161"/>
                </a:cubicBezTo>
                <a:cubicBezTo>
                  <a:pt x="192" y="151"/>
                  <a:pt x="184" y="143"/>
                  <a:pt x="174" y="143"/>
                </a:cubicBezTo>
                <a:cubicBezTo>
                  <a:pt x="164" y="143"/>
                  <a:pt x="156" y="151"/>
                  <a:pt x="156" y="161"/>
                </a:cubicBezTo>
                <a:cubicBezTo>
                  <a:pt x="156" y="245"/>
                  <a:pt x="156" y="245"/>
                  <a:pt x="156" y="245"/>
                </a:cubicBezTo>
                <a:cubicBezTo>
                  <a:pt x="156" y="248"/>
                  <a:pt x="154" y="251"/>
                  <a:pt x="150" y="251"/>
                </a:cubicBezTo>
                <a:cubicBezTo>
                  <a:pt x="90" y="251"/>
                  <a:pt x="90" y="251"/>
                  <a:pt x="90" y="251"/>
                </a:cubicBezTo>
                <a:cubicBezTo>
                  <a:pt x="89" y="251"/>
                  <a:pt x="87" y="250"/>
                  <a:pt x="86" y="249"/>
                </a:cubicBezTo>
                <a:cubicBezTo>
                  <a:pt x="85" y="248"/>
                  <a:pt x="84" y="246"/>
                  <a:pt x="84" y="245"/>
                </a:cubicBezTo>
                <a:cubicBezTo>
                  <a:pt x="84" y="243"/>
                  <a:pt x="85" y="101"/>
                  <a:pt x="84" y="89"/>
                </a:cubicBezTo>
                <a:cubicBezTo>
                  <a:pt x="84" y="88"/>
                  <a:pt x="85" y="86"/>
                  <a:pt x="86" y="85"/>
                </a:cubicBezTo>
                <a:cubicBezTo>
                  <a:pt x="87" y="83"/>
                  <a:pt x="89" y="83"/>
                  <a:pt x="90" y="83"/>
                </a:cubicBezTo>
                <a:cubicBezTo>
                  <a:pt x="150" y="83"/>
                  <a:pt x="150" y="83"/>
                  <a:pt x="150" y="83"/>
                </a:cubicBezTo>
                <a:cubicBezTo>
                  <a:pt x="154" y="83"/>
                  <a:pt x="156" y="85"/>
                  <a:pt x="156" y="89"/>
                </a:cubicBezTo>
                <a:cubicBezTo>
                  <a:pt x="156" y="95"/>
                  <a:pt x="156" y="95"/>
                  <a:pt x="156" y="95"/>
                </a:cubicBezTo>
                <a:cubicBezTo>
                  <a:pt x="165" y="90"/>
                  <a:pt x="180" y="83"/>
                  <a:pt x="198" y="83"/>
                </a:cubicBezTo>
                <a:cubicBezTo>
                  <a:pt x="239" y="83"/>
                  <a:pt x="264" y="115"/>
                  <a:pt x="264" y="165"/>
                </a:cubicBezTo>
                <a:cubicBezTo>
                  <a:pt x="264" y="245"/>
                  <a:pt x="264" y="245"/>
                  <a:pt x="264" y="245"/>
                </a:cubicBezTo>
                <a:cubicBezTo>
                  <a:pt x="264" y="248"/>
                  <a:pt x="262" y="251"/>
                  <a:pt x="258" y="251"/>
                </a:cubicBezTo>
                <a:close/>
                <a:moveTo>
                  <a:pt x="204" y="239"/>
                </a:moveTo>
                <a:cubicBezTo>
                  <a:pt x="252" y="239"/>
                  <a:pt x="252" y="239"/>
                  <a:pt x="252" y="239"/>
                </a:cubicBezTo>
                <a:cubicBezTo>
                  <a:pt x="252" y="165"/>
                  <a:pt x="252" y="165"/>
                  <a:pt x="252" y="165"/>
                </a:cubicBezTo>
                <a:cubicBezTo>
                  <a:pt x="252" y="121"/>
                  <a:pt x="232" y="95"/>
                  <a:pt x="198" y="95"/>
                </a:cubicBezTo>
                <a:cubicBezTo>
                  <a:pt x="172" y="95"/>
                  <a:pt x="155" y="111"/>
                  <a:pt x="154" y="111"/>
                </a:cubicBezTo>
                <a:cubicBezTo>
                  <a:pt x="153" y="113"/>
                  <a:pt x="150" y="113"/>
                  <a:pt x="148" y="112"/>
                </a:cubicBezTo>
                <a:cubicBezTo>
                  <a:pt x="146" y="111"/>
                  <a:pt x="144" y="109"/>
                  <a:pt x="144" y="107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97" y="95"/>
                  <a:pt x="97" y="95"/>
                  <a:pt x="97" y="95"/>
                </a:cubicBezTo>
                <a:cubicBezTo>
                  <a:pt x="97" y="121"/>
                  <a:pt x="97" y="214"/>
                  <a:pt x="96" y="239"/>
                </a:cubicBezTo>
                <a:cubicBezTo>
                  <a:pt x="144" y="239"/>
                  <a:pt x="144" y="239"/>
                  <a:pt x="144" y="239"/>
                </a:cubicBezTo>
                <a:cubicBezTo>
                  <a:pt x="144" y="161"/>
                  <a:pt x="144" y="161"/>
                  <a:pt x="144" y="161"/>
                </a:cubicBezTo>
                <a:cubicBezTo>
                  <a:pt x="144" y="144"/>
                  <a:pt x="158" y="131"/>
                  <a:pt x="174" y="131"/>
                </a:cubicBezTo>
                <a:cubicBezTo>
                  <a:pt x="191" y="131"/>
                  <a:pt x="204" y="144"/>
                  <a:pt x="204" y="161"/>
                </a:cubicBezTo>
                <a:lnTo>
                  <a:pt x="204" y="239"/>
                </a:lnTo>
                <a:close/>
                <a:moveTo>
                  <a:pt x="66" y="251"/>
                </a:moveTo>
                <a:cubicBezTo>
                  <a:pt x="6" y="251"/>
                  <a:pt x="6" y="251"/>
                  <a:pt x="6" y="251"/>
                </a:cubicBezTo>
                <a:cubicBezTo>
                  <a:pt x="3" y="251"/>
                  <a:pt x="0" y="248"/>
                  <a:pt x="0" y="245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85"/>
                  <a:pt x="3" y="83"/>
                  <a:pt x="6" y="83"/>
                </a:cubicBezTo>
                <a:cubicBezTo>
                  <a:pt x="66" y="83"/>
                  <a:pt x="66" y="83"/>
                  <a:pt x="66" y="83"/>
                </a:cubicBezTo>
                <a:cubicBezTo>
                  <a:pt x="70" y="83"/>
                  <a:pt x="72" y="85"/>
                  <a:pt x="72" y="89"/>
                </a:cubicBezTo>
                <a:cubicBezTo>
                  <a:pt x="72" y="245"/>
                  <a:pt x="72" y="245"/>
                  <a:pt x="72" y="245"/>
                </a:cubicBezTo>
                <a:cubicBezTo>
                  <a:pt x="72" y="248"/>
                  <a:pt x="70" y="251"/>
                  <a:pt x="66" y="251"/>
                </a:cubicBezTo>
                <a:close/>
                <a:moveTo>
                  <a:pt x="12" y="239"/>
                </a:moveTo>
                <a:cubicBezTo>
                  <a:pt x="60" y="239"/>
                  <a:pt x="60" y="239"/>
                  <a:pt x="60" y="239"/>
                </a:cubicBezTo>
                <a:cubicBezTo>
                  <a:pt x="60" y="95"/>
                  <a:pt x="60" y="95"/>
                  <a:pt x="60" y="95"/>
                </a:cubicBezTo>
                <a:cubicBezTo>
                  <a:pt x="12" y="95"/>
                  <a:pt x="12" y="95"/>
                  <a:pt x="12" y="95"/>
                </a:cubicBezTo>
                <a:lnTo>
                  <a:pt x="12" y="239"/>
                </a:lnTo>
                <a:close/>
                <a:moveTo>
                  <a:pt x="36" y="71"/>
                </a:moveTo>
                <a:cubicBezTo>
                  <a:pt x="36" y="71"/>
                  <a:pt x="36" y="71"/>
                  <a:pt x="36" y="71"/>
                </a:cubicBezTo>
                <a:cubicBezTo>
                  <a:pt x="16" y="71"/>
                  <a:pt x="0" y="55"/>
                  <a:pt x="0" y="35"/>
                </a:cubicBezTo>
                <a:cubicBezTo>
                  <a:pt x="0" y="15"/>
                  <a:pt x="16" y="0"/>
                  <a:pt x="37" y="0"/>
                </a:cubicBezTo>
                <a:cubicBezTo>
                  <a:pt x="57" y="0"/>
                  <a:pt x="72" y="15"/>
                  <a:pt x="73" y="35"/>
                </a:cubicBezTo>
                <a:cubicBezTo>
                  <a:pt x="73" y="56"/>
                  <a:pt x="57" y="71"/>
                  <a:pt x="36" y="71"/>
                </a:cubicBezTo>
                <a:close/>
                <a:moveTo>
                  <a:pt x="37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7"/>
                  <a:pt x="20" y="59"/>
                  <a:pt x="36" y="59"/>
                </a:cubicBezTo>
                <a:cubicBezTo>
                  <a:pt x="36" y="59"/>
                  <a:pt x="36" y="59"/>
                  <a:pt x="36" y="59"/>
                </a:cubicBezTo>
                <a:cubicBezTo>
                  <a:pt x="52" y="59"/>
                  <a:pt x="61" y="47"/>
                  <a:pt x="61" y="35"/>
                </a:cubicBezTo>
                <a:cubicBezTo>
                  <a:pt x="61" y="24"/>
                  <a:pt x="53" y="12"/>
                  <a:pt x="37" y="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56" name="Group 21">
            <a:extLst>
              <a:ext uri="{FF2B5EF4-FFF2-40B4-BE49-F238E27FC236}">
                <a16:creationId xmlns:a16="http://schemas.microsoft.com/office/drawing/2014/main" id="{E7907078-1D60-4B87-9B3A-A0BE8E582B1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23382" y="6147296"/>
            <a:ext cx="436002" cy="296614"/>
            <a:chOff x="3456" y="519"/>
            <a:chExt cx="391" cy="266"/>
          </a:xfrm>
          <a:solidFill>
            <a:schemeClr val="tx2"/>
          </a:solidFill>
        </p:grpSpPr>
        <p:sp>
          <p:nvSpPr>
            <p:cNvPr id="157" name="Freeform 22">
              <a:extLst>
                <a:ext uri="{FF2B5EF4-FFF2-40B4-BE49-F238E27FC236}">
                  <a16:creationId xmlns:a16="http://schemas.microsoft.com/office/drawing/2014/main" id="{8777954E-A200-434E-A7EC-13E48D2616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6" y="519"/>
              <a:ext cx="391" cy="266"/>
            </a:xfrm>
            <a:custGeom>
              <a:avLst/>
              <a:gdLst>
                <a:gd name="T0" fmla="*/ 240 w 264"/>
                <a:gd name="T1" fmla="*/ 180 h 180"/>
                <a:gd name="T2" fmla="*/ 24 w 264"/>
                <a:gd name="T3" fmla="*/ 180 h 180"/>
                <a:gd name="T4" fmla="*/ 0 w 264"/>
                <a:gd name="T5" fmla="*/ 156 h 180"/>
                <a:gd name="T6" fmla="*/ 0 w 264"/>
                <a:gd name="T7" fmla="*/ 24 h 180"/>
                <a:gd name="T8" fmla="*/ 24 w 264"/>
                <a:gd name="T9" fmla="*/ 0 h 180"/>
                <a:gd name="T10" fmla="*/ 240 w 264"/>
                <a:gd name="T11" fmla="*/ 0 h 180"/>
                <a:gd name="T12" fmla="*/ 264 w 264"/>
                <a:gd name="T13" fmla="*/ 24 h 180"/>
                <a:gd name="T14" fmla="*/ 264 w 264"/>
                <a:gd name="T15" fmla="*/ 156 h 180"/>
                <a:gd name="T16" fmla="*/ 240 w 264"/>
                <a:gd name="T17" fmla="*/ 180 h 180"/>
                <a:gd name="T18" fmla="*/ 24 w 264"/>
                <a:gd name="T19" fmla="*/ 12 h 180"/>
                <a:gd name="T20" fmla="*/ 12 w 264"/>
                <a:gd name="T21" fmla="*/ 24 h 180"/>
                <a:gd name="T22" fmla="*/ 12 w 264"/>
                <a:gd name="T23" fmla="*/ 156 h 180"/>
                <a:gd name="T24" fmla="*/ 24 w 264"/>
                <a:gd name="T25" fmla="*/ 168 h 180"/>
                <a:gd name="T26" fmla="*/ 240 w 264"/>
                <a:gd name="T27" fmla="*/ 168 h 180"/>
                <a:gd name="T28" fmla="*/ 252 w 264"/>
                <a:gd name="T29" fmla="*/ 156 h 180"/>
                <a:gd name="T30" fmla="*/ 252 w 264"/>
                <a:gd name="T31" fmla="*/ 24 h 180"/>
                <a:gd name="T32" fmla="*/ 240 w 264"/>
                <a:gd name="T33" fmla="*/ 12 h 180"/>
                <a:gd name="T34" fmla="*/ 24 w 264"/>
                <a:gd name="T35" fmla="*/ 1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4" h="180">
                  <a:moveTo>
                    <a:pt x="240" y="180"/>
                  </a:moveTo>
                  <a:cubicBezTo>
                    <a:pt x="24" y="180"/>
                    <a:pt x="24" y="180"/>
                    <a:pt x="24" y="180"/>
                  </a:cubicBezTo>
                  <a:cubicBezTo>
                    <a:pt x="11" y="180"/>
                    <a:pt x="0" y="169"/>
                    <a:pt x="0" y="15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3" y="0"/>
                    <a:pt x="264" y="11"/>
                    <a:pt x="264" y="24"/>
                  </a:cubicBezTo>
                  <a:cubicBezTo>
                    <a:pt x="264" y="156"/>
                    <a:pt x="264" y="156"/>
                    <a:pt x="264" y="156"/>
                  </a:cubicBezTo>
                  <a:cubicBezTo>
                    <a:pt x="264" y="169"/>
                    <a:pt x="253" y="180"/>
                    <a:pt x="240" y="180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156"/>
                    <a:pt x="12" y="156"/>
                    <a:pt x="12" y="156"/>
                  </a:cubicBezTo>
                  <a:cubicBezTo>
                    <a:pt x="12" y="163"/>
                    <a:pt x="17" y="168"/>
                    <a:pt x="24" y="168"/>
                  </a:cubicBezTo>
                  <a:cubicBezTo>
                    <a:pt x="240" y="168"/>
                    <a:pt x="240" y="168"/>
                    <a:pt x="240" y="168"/>
                  </a:cubicBezTo>
                  <a:cubicBezTo>
                    <a:pt x="246" y="168"/>
                    <a:pt x="252" y="163"/>
                    <a:pt x="252" y="156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18"/>
                    <a:pt x="246" y="12"/>
                    <a:pt x="240" y="12"/>
                  </a:cubicBez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Freeform 23">
              <a:extLst>
                <a:ext uri="{FF2B5EF4-FFF2-40B4-BE49-F238E27FC236}">
                  <a16:creationId xmlns:a16="http://schemas.microsoft.com/office/drawing/2014/main" id="{E72427FE-84D2-4911-8758-FDD9E1167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" y="526"/>
              <a:ext cx="376" cy="162"/>
            </a:xfrm>
            <a:custGeom>
              <a:avLst/>
              <a:gdLst>
                <a:gd name="T0" fmla="*/ 127 w 254"/>
                <a:gd name="T1" fmla="*/ 109 h 109"/>
                <a:gd name="T2" fmla="*/ 123 w 254"/>
                <a:gd name="T3" fmla="*/ 108 h 109"/>
                <a:gd name="T4" fmla="*/ 3 w 254"/>
                <a:gd name="T5" fmla="*/ 12 h 109"/>
                <a:gd name="T6" fmla="*/ 2 w 254"/>
                <a:gd name="T7" fmla="*/ 3 h 109"/>
                <a:gd name="T8" fmla="*/ 11 w 254"/>
                <a:gd name="T9" fmla="*/ 3 h 109"/>
                <a:gd name="T10" fmla="*/ 127 w 254"/>
                <a:gd name="T11" fmla="*/ 96 h 109"/>
                <a:gd name="T12" fmla="*/ 243 w 254"/>
                <a:gd name="T13" fmla="*/ 3 h 109"/>
                <a:gd name="T14" fmla="*/ 252 w 254"/>
                <a:gd name="T15" fmla="*/ 3 h 109"/>
                <a:gd name="T16" fmla="*/ 251 w 254"/>
                <a:gd name="T17" fmla="*/ 12 h 109"/>
                <a:gd name="T18" fmla="*/ 131 w 254"/>
                <a:gd name="T19" fmla="*/ 108 h 109"/>
                <a:gd name="T20" fmla="*/ 127 w 254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" h="109">
                  <a:moveTo>
                    <a:pt x="127" y="109"/>
                  </a:moveTo>
                  <a:cubicBezTo>
                    <a:pt x="126" y="109"/>
                    <a:pt x="124" y="109"/>
                    <a:pt x="123" y="10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0"/>
                    <a:pt x="0" y="6"/>
                    <a:pt x="2" y="3"/>
                  </a:cubicBezTo>
                  <a:cubicBezTo>
                    <a:pt x="4" y="1"/>
                    <a:pt x="8" y="0"/>
                    <a:pt x="11" y="3"/>
                  </a:cubicBezTo>
                  <a:cubicBezTo>
                    <a:pt x="127" y="96"/>
                    <a:pt x="127" y="96"/>
                    <a:pt x="127" y="96"/>
                  </a:cubicBezTo>
                  <a:cubicBezTo>
                    <a:pt x="243" y="3"/>
                    <a:pt x="243" y="3"/>
                    <a:pt x="243" y="3"/>
                  </a:cubicBezTo>
                  <a:cubicBezTo>
                    <a:pt x="246" y="0"/>
                    <a:pt x="249" y="1"/>
                    <a:pt x="252" y="3"/>
                  </a:cubicBezTo>
                  <a:cubicBezTo>
                    <a:pt x="254" y="6"/>
                    <a:pt x="253" y="10"/>
                    <a:pt x="251" y="12"/>
                  </a:cubicBezTo>
                  <a:cubicBezTo>
                    <a:pt x="131" y="108"/>
                    <a:pt x="131" y="108"/>
                    <a:pt x="131" y="108"/>
                  </a:cubicBezTo>
                  <a:cubicBezTo>
                    <a:pt x="129" y="109"/>
                    <a:pt x="128" y="109"/>
                    <a:pt x="127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9" name="Group 177">
            <a:extLst>
              <a:ext uri="{FF2B5EF4-FFF2-40B4-BE49-F238E27FC236}">
                <a16:creationId xmlns:a16="http://schemas.microsoft.com/office/drawing/2014/main" id="{91926F15-F900-4E2E-BBB1-2598B948E1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60472" y="6067798"/>
            <a:ext cx="455610" cy="455610"/>
            <a:chOff x="6538" y="2996"/>
            <a:chExt cx="426" cy="426"/>
          </a:xfrm>
          <a:solidFill>
            <a:schemeClr val="tx2"/>
          </a:solidFill>
        </p:grpSpPr>
        <p:sp>
          <p:nvSpPr>
            <p:cNvPr id="170" name="Freeform 178">
              <a:extLst>
                <a:ext uri="{FF2B5EF4-FFF2-40B4-BE49-F238E27FC236}">
                  <a16:creationId xmlns:a16="http://schemas.microsoft.com/office/drawing/2014/main" id="{8EEB309D-1E29-41FC-AEB3-D9EB3C456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" y="2996"/>
              <a:ext cx="196" cy="115"/>
            </a:xfrm>
            <a:custGeom>
              <a:avLst/>
              <a:gdLst>
                <a:gd name="T0" fmla="*/ 132 w 132"/>
                <a:gd name="T1" fmla="*/ 78 h 78"/>
                <a:gd name="T2" fmla="*/ 120 w 132"/>
                <a:gd name="T3" fmla="*/ 78 h 78"/>
                <a:gd name="T4" fmla="*/ 120 w 132"/>
                <a:gd name="T5" fmla="*/ 33 h 78"/>
                <a:gd name="T6" fmla="*/ 94 w 132"/>
                <a:gd name="T7" fmla="*/ 12 h 78"/>
                <a:gd name="T8" fmla="*/ 12 w 132"/>
                <a:gd name="T9" fmla="*/ 12 h 78"/>
                <a:gd name="T10" fmla="*/ 12 w 132"/>
                <a:gd name="T11" fmla="*/ 78 h 78"/>
                <a:gd name="T12" fmla="*/ 0 w 132"/>
                <a:gd name="T13" fmla="*/ 78 h 78"/>
                <a:gd name="T14" fmla="*/ 0 w 132"/>
                <a:gd name="T15" fmla="*/ 6 h 78"/>
                <a:gd name="T16" fmla="*/ 6 w 132"/>
                <a:gd name="T17" fmla="*/ 0 h 78"/>
                <a:gd name="T18" fmla="*/ 96 w 132"/>
                <a:gd name="T19" fmla="*/ 0 h 78"/>
                <a:gd name="T20" fmla="*/ 100 w 132"/>
                <a:gd name="T21" fmla="*/ 2 h 78"/>
                <a:gd name="T22" fmla="*/ 130 w 132"/>
                <a:gd name="T23" fmla="*/ 26 h 78"/>
                <a:gd name="T24" fmla="*/ 132 w 132"/>
                <a:gd name="T25" fmla="*/ 30 h 78"/>
                <a:gd name="T26" fmla="*/ 132 w 132"/>
                <a:gd name="T2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78">
                  <a:moveTo>
                    <a:pt x="132" y="78"/>
                  </a:moveTo>
                  <a:cubicBezTo>
                    <a:pt x="120" y="78"/>
                    <a:pt x="120" y="78"/>
                    <a:pt x="120" y="78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99" y="1"/>
                    <a:pt x="100" y="2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131" y="27"/>
                    <a:pt x="132" y="28"/>
                    <a:pt x="132" y="30"/>
                  </a:cubicBezTo>
                  <a:lnTo>
                    <a:pt x="132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1" name="Rectangle 179">
              <a:extLst>
                <a:ext uri="{FF2B5EF4-FFF2-40B4-BE49-F238E27FC236}">
                  <a16:creationId xmlns:a16="http://schemas.microsoft.com/office/drawing/2014/main" id="{8AF22AF0-46F3-4920-BFF0-E6AB4730D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031"/>
              <a:ext cx="80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2" name="Rectangle 180">
              <a:extLst>
                <a:ext uri="{FF2B5EF4-FFF2-40B4-BE49-F238E27FC236}">
                  <a16:creationId xmlns:a16="http://schemas.microsoft.com/office/drawing/2014/main" id="{EE60EC10-E741-4E4D-AAA5-62C65C46E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067"/>
              <a:ext cx="124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3" name="Freeform 181">
              <a:extLst>
                <a:ext uri="{FF2B5EF4-FFF2-40B4-BE49-F238E27FC236}">
                  <a16:creationId xmlns:a16="http://schemas.microsoft.com/office/drawing/2014/main" id="{923A8DBF-7E77-4D02-93B2-1D0F9E10BF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73" y="3049"/>
              <a:ext cx="142" cy="373"/>
            </a:xfrm>
            <a:custGeom>
              <a:avLst/>
              <a:gdLst>
                <a:gd name="T0" fmla="*/ 66 w 96"/>
                <a:gd name="T1" fmla="*/ 252 h 252"/>
                <a:gd name="T2" fmla="*/ 30 w 96"/>
                <a:gd name="T3" fmla="*/ 252 h 252"/>
                <a:gd name="T4" fmla="*/ 0 w 96"/>
                <a:gd name="T5" fmla="*/ 222 h 252"/>
                <a:gd name="T6" fmla="*/ 0 w 96"/>
                <a:gd name="T7" fmla="*/ 30 h 252"/>
                <a:gd name="T8" fmla="*/ 30 w 96"/>
                <a:gd name="T9" fmla="*/ 0 h 252"/>
                <a:gd name="T10" fmla="*/ 66 w 96"/>
                <a:gd name="T11" fmla="*/ 0 h 252"/>
                <a:gd name="T12" fmla="*/ 96 w 96"/>
                <a:gd name="T13" fmla="*/ 30 h 252"/>
                <a:gd name="T14" fmla="*/ 96 w 96"/>
                <a:gd name="T15" fmla="*/ 222 h 252"/>
                <a:gd name="T16" fmla="*/ 66 w 96"/>
                <a:gd name="T17" fmla="*/ 252 h 252"/>
                <a:gd name="T18" fmla="*/ 30 w 96"/>
                <a:gd name="T19" fmla="*/ 12 h 252"/>
                <a:gd name="T20" fmla="*/ 12 w 96"/>
                <a:gd name="T21" fmla="*/ 30 h 252"/>
                <a:gd name="T22" fmla="*/ 12 w 96"/>
                <a:gd name="T23" fmla="*/ 222 h 252"/>
                <a:gd name="T24" fmla="*/ 30 w 96"/>
                <a:gd name="T25" fmla="*/ 240 h 252"/>
                <a:gd name="T26" fmla="*/ 66 w 96"/>
                <a:gd name="T27" fmla="*/ 240 h 252"/>
                <a:gd name="T28" fmla="*/ 84 w 96"/>
                <a:gd name="T29" fmla="*/ 222 h 252"/>
                <a:gd name="T30" fmla="*/ 84 w 96"/>
                <a:gd name="T31" fmla="*/ 30 h 252"/>
                <a:gd name="T32" fmla="*/ 66 w 96"/>
                <a:gd name="T33" fmla="*/ 12 h 252"/>
                <a:gd name="T34" fmla="*/ 30 w 96"/>
                <a:gd name="T35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252">
                  <a:moveTo>
                    <a:pt x="66" y="252"/>
                  </a:moveTo>
                  <a:cubicBezTo>
                    <a:pt x="30" y="252"/>
                    <a:pt x="30" y="252"/>
                    <a:pt x="30" y="252"/>
                  </a:cubicBezTo>
                  <a:cubicBezTo>
                    <a:pt x="14" y="252"/>
                    <a:pt x="0" y="239"/>
                    <a:pt x="0" y="22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3" y="0"/>
                    <a:pt x="96" y="14"/>
                    <a:pt x="96" y="30"/>
                  </a:cubicBezTo>
                  <a:cubicBezTo>
                    <a:pt x="96" y="222"/>
                    <a:pt x="96" y="222"/>
                    <a:pt x="96" y="222"/>
                  </a:cubicBezTo>
                  <a:cubicBezTo>
                    <a:pt x="96" y="239"/>
                    <a:pt x="83" y="252"/>
                    <a:pt x="66" y="252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222"/>
                    <a:pt x="12" y="222"/>
                    <a:pt x="12" y="222"/>
                  </a:cubicBezTo>
                  <a:cubicBezTo>
                    <a:pt x="12" y="232"/>
                    <a:pt x="20" y="240"/>
                    <a:pt x="30" y="240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76" y="240"/>
                    <a:pt x="84" y="232"/>
                    <a:pt x="84" y="222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20"/>
                    <a:pt x="76" y="12"/>
                    <a:pt x="66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4" name="Freeform 182">
              <a:extLst>
                <a:ext uri="{FF2B5EF4-FFF2-40B4-BE49-F238E27FC236}">
                  <a16:creationId xmlns:a16="http://schemas.microsoft.com/office/drawing/2014/main" id="{9B62DCA4-1E11-4C08-8504-56481D357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" y="3102"/>
              <a:ext cx="257" cy="285"/>
            </a:xfrm>
            <a:custGeom>
              <a:avLst/>
              <a:gdLst>
                <a:gd name="T0" fmla="*/ 156 w 174"/>
                <a:gd name="T1" fmla="*/ 192 h 192"/>
                <a:gd name="T2" fmla="*/ 0 w 174"/>
                <a:gd name="T3" fmla="*/ 192 h 192"/>
                <a:gd name="T4" fmla="*/ 0 w 174"/>
                <a:gd name="T5" fmla="*/ 180 h 192"/>
                <a:gd name="T6" fmla="*/ 156 w 174"/>
                <a:gd name="T7" fmla="*/ 180 h 192"/>
                <a:gd name="T8" fmla="*/ 162 w 174"/>
                <a:gd name="T9" fmla="*/ 174 h 192"/>
                <a:gd name="T10" fmla="*/ 162 w 174"/>
                <a:gd name="T11" fmla="*/ 18 h 192"/>
                <a:gd name="T12" fmla="*/ 156 w 174"/>
                <a:gd name="T13" fmla="*/ 12 h 192"/>
                <a:gd name="T14" fmla="*/ 0 w 174"/>
                <a:gd name="T15" fmla="*/ 12 h 192"/>
                <a:gd name="T16" fmla="*/ 0 w 174"/>
                <a:gd name="T17" fmla="*/ 0 h 192"/>
                <a:gd name="T18" fmla="*/ 156 w 174"/>
                <a:gd name="T19" fmla="*/ 0 h 192"/>
                <a:gd name="T20" fmla="*/ 174 w 174"/>
                <a:gd name="T21" fmla="*/ 18 h 192"/>
                <a:gd name="T22" fmla="*/ 174 w 174"/>
                <a:gd name="T23" fmla="*/ 174 h 192"/>
                <a:gd name="T24" fmla="*/ 156 w 174"/>
                <a:gd name="T2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92">
                  <a:moveTo>
                    <a:pt x="156" y="192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156" y="180"/>
                    <a:pt x="156" y="180"/>
                    <a:pt x="156" y="180"/>
                  </a:cubicBezTo>
                  <a:cubicBezTo>
                    <a:pt x="160" y="180"/>
                    <a:pt x="162" y="178"/>
                    <a:pt x="162" y="174"/>
                  </a:cubicBezTo>
                  <a:cubicBezTo>
                    <a:pt x="162" y="18"/>
                    <a:pt x="162" y="18"/>
                    <a:pt x="162" y="18"/>
                  </a:cubicBezTo>
                  <a:cubicBezTo>
                    <a:pt x="162" y="15"/>
                    <a:pt x="160" y="12"/>
                    <a:pt x="156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6" y="0"/>
                    <a:pt x="174" y="8"/>
                    <a:pt x="174" y="18"/>
                  </a:cubicBezTo>
                  <a:cubicBezTo>
                    <a:pt x="174" y="174"/>
                    <a:pt x="174" y="174"/>
                    <a:pt x="174" y="174"/>
                  </a:cubicBezTo>
                  <a:cubicBezTo>
                    <a:pt x="174" y="184"/>
                    <a:pt x="166" y="192"/>
                    <a:pt x="156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5" name="Freeform 183">
              <a:extLst>
                <a:ext uri="{FF2B5EF4-FFF2-40B4-BE49-F238E27FC236}">
                  <a16:creationId xmlns:a16="http://schemas.microsoft.com/office/drawing/2014/main" id="{0D9D9F78-4012-4CEE-BADB-541F005E0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8" y="3102"/>
              <a:ext cx="44" cy="285"/>
            </a:xfrm>
            <a:custGeom>
              <a:avLst/>
              <a:gdLst>
                <a:gd name="T0" fmla="*/ 30 w 30"/>
                <a:gd name="T1" fmla="*/ 192 h 192"/>
                <a:gd name="T2" fmla="*/ 18 w 30"/>
                <a:gd name="T3" fmla="*/ 192 h 192"/>
                <a:gd name="T4" fmla="*/ 0 w 30"/>
                <a:gd name="T5" fmla="*/ 174 h 192"/>
                <a:gd name="T6" fmla="*/ 0 w 30"/>
                <a:gd name="T7" fmla="*/ 18 h 192"/>
                <a:gd name="T8" fmla="*/ 18 w 30"/>
                <a:gd name="T9" fmla="*/ 0 h 192"/>
                <a:gd name="T10" fmla="*/ 30 w 30"/>
                <a:gd name="T11" fmla="*/ 0 h 192"/>
                <a:gd name="T12" fmla="*/ 30 w 30"/>
                <a:gd name="T13" fmla="*/ 12 h 192"/>
                <a:gd name="T14" fmla="*/ 18 w 30"/>
                <a:gd name="T15" fmla="*/ 12 h 192"/>
                <a:gd name="T16" fmla="*/ 12 w 30"/>
                <a:gd name="T17" fmla="*/ 18 h 192"/>
                <a:gd name="T18" fmla="*/ 12 w 30"/>
                <a:gd name="T19" fmla="*/ 174 h 192"/>
                <a:gd name="T20" fmla="*/ 18 w 30"/>
                <a:gd name="T21" fmla="*/ 180 h 192"/>
                <a:gd name="T22" fmla="*/ 30 w 30"/>
                <a:gd name="T23" fmla="*/ 180 h 192"/>
                <a:gd name="T24" fmla="*/ 30 w 30"/>
                <a:gd name="T2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192">
                  <a:moveTo>
                    <a:pt x="30" y="192"/>
                  </a:moveTo>
                  <a:cubicBezTo>
                    <a:pt x="18" y="192"/>
                    <a:pt x="18" y="192"/>
                    <a:pt x="18" y="192"/>
                  </a:cubicBezTo>
                  <a:cubicBezTo>
                    <a:pt x="8" y="192"/>
                    <a:pt x="0" y="184"/>
                    <a:pt x="0" y="17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2" y="15"/>
                    <a:pt x="12" y="18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12" y="178"/>
                    <a:pt x="15" y="180"/>
                    <a:pt x="18" y="180"/>
                  </a:cubicBezTo>
                  <a:cubicBezTo>
                    <a:pt x="30" y="180"/>
                    <a:pt x="30" y="180"/>
                    <a:pt x="30" y="180"/>
                  </a:cubicBezTo>
                  <a:lnTo>
                    <a:pt x="3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6" name="Freeform 184">
              <a:extLst>
                <a:ext uri="{FF2B5EF4-FFF2-40B4-BE49-F238E27FC236}">
                  <a16:creationId xmlns:a16="http://schemas.microsoft.com/office/drawing/2014/main" id="{3ECC7ED1-3C0B-4612-8FBB-5C1E2726C7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9" y="3138"/>
              <a:ext cx="124" cy="53"/>
            </a:xfrm>
            <a:custGeom>
              <a:avLst/>
              <a:gdLst>
                <a:gd name="T0" fmla="*/ 78 w 84"/>
                <a:gd name="T1" fmla="*/ 36 h 36"/>
                <a:gd name="T2" fmla="*/ 6 w 84"/>
                <a:gd name="T3" fmla="*/ 36 h 36"/>
                <a:gd name="T4" fmla="*/ 0 w 84"/>
                <a:gd name="T5" fmla="*/ 30 h 36"/>
                <a:gd name="T6" fmla="*/ 0 w 84"/>
                <a:gd name="T7" fmla="*/ 6 h 36"/>
                <a:gd name="T8" fmla="*/ 6 w 84"/>
                <a:gd name="T9" fmla="*/ 0 h 36"/>
                <a:gd name="T10" fmla="*/ 78 w 84"/>
                <a:gd name="T11" fmla="*/ 0 h 36"/>
                <a:gd name="T12" fmla="*/ 84 w 84"/>
                <a:gd name="T13" fmla="*/ 6 h 36"/>
                <a:gd name="T14" fmla="*/ 84 w 84"/>
                <a:gd name="T15" fmla="*/ 30 h 36"/>
                <a:gd name="T16" fmla="*/ 78 w 84"/>
                <a:gd name="T17" fmla="*/ 36 h 36"/>
                <a:gd name="T18" fmla="*/ 12 w 84"/>
                <a:gd name="T19" fmla="*/ 24 h 36"/>
                <a:gd name="T20" fmla="*/ 72 w 84"/>
                <a:gd name="T21" fmla="*/ 24 h 36"/>
                <a:gd name="T22" fmla="*/ 72 w 84"/>
                <a:gd name="T23" fmla="*/ 12 h 36"/>
                <a:gd name="T24" fmla="*/ 12 w 84"/>
                <a:gd name="T25" fmla="*/ 12 h 36"/>
                <a:gd name="T26" fmla="*/ 12 w 84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36">
                  <a:moveTo>
                    <a:pt x="78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4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4"/>
                    <a:pt x="82" y="36"/>
                    <a:pt x="78" y="36"/>
                  </a:cubicBezTo>
                  <a:close/>
                  <a:moveTo>
                    <a:pt x="12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7" name="Freeform 185">
              <a:extLst>
                <a:ext uri="{FF2B5EF4-FFF2-40B4-BE49-F238E27FC236}">
                  <a16:creationId xmlns:a16="http://schemas.microsoft.com/office/drawing/2014/main" id="{67414168-059A-4321-ABDB-A981D7A18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9" y="2996"/>
              <a:ext cx="18" cy="71"/>
            </a:xfrm>
            <a:custGeom>
              <a:avLst/>
              <a:gdLst>
                <a:gd name="T0" fmla="*/ 6 w 12"/>
                <a:gd name="T1" fmla="*/ 48 h 48"/>
                <a:gd name="T2" fmla="*/ 0 w 12"/>
                <a:gd name="T3" fmla="*/ 42 h 48"/>
                <a:gd name="T4" fmla="*/ 0 w 12"/>
                <a:gd name="T5" fmla="*/ 6 h 48"/>
                <a:gd name="T6" fmla="*/ 6 w 12"/>
                <a:gd name="T7" fmla="*/ 0 h 48"/>
                <a:gd name="T8" fmla="*/ 12 w 12"/>
                <a:gd name="T9" fmla="*/ 6 h 48"/>
                <a:gd name="T10" fmla="*/ 12 w 12"/>
                <a:gd name="T11" fmla="*/ 42 h 48"/>
                <a:gd name="T12" fmla="*/ 6 w 12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8">
                  <a:moveTo>
                    <a:pt x="6" y="48"/>
                  </a:moveTo>
                  <a:cubicBezTo>
                    <a:pt x="3" y="48"/>
                    <a:pt x="0" y="46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6"/>
                    <a:pt x="10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8" name="Rectangle 186">
              <a:extLst>
                <a:ext uri="{FF2B5EF4-FFF2-40B4-BE49-F238E27FC236}">
                  <a16:creationId xmlns:a16="http://schemas.microsoft.com/office/drawing/2014/main" id="{52B32D81-7E3F-4BB1-9EC7-032950736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227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9" name="Rectangle 187">
              <a:extLst>
                <a:ext uri="{FF2B5EF4-FFF2-40B4-BE49-F238E27FC236}">
                  <a16:creationId xmlns:a16="http://schemas.microsoft.com/office/drawing/2014/main" id="{38399482-F2EA-4457-BD5D-B1DCCA7E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2" y="3227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0" name="Rectangle 188">
              <a:extLst>
                <a:ext uri="{FF2B5EF4-FFF2-40B4-BE49-F238E27FC236}">
                  <a16:creationId xmlns:a16="http://schemas.microsoft.com/office/drawing/2014/main" id="{DBBAFD42-CE35-42C5-81AA-78AD1C6D2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5" y="3227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1" name="Rectangle 189">
              <a:extLst>
                <a:ext uri="{FF2B5EF4-FFF2-40B4-BE49-F238E27FC236}">
                  <a16:creationId xmlns:a16="http://schemas.microsoft.com/office/drawing/2014/main" id="{386DAB0D-3C06-4B03-A844-27DB49D0E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262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2" name="Rectangle 190">
              <a:extLst>
                <a:ext uri="{FF2B5EF4-FFF2-40B4-BE49-F238E27FC236}">
                  <a16:creationId xmlns:a16="http://schemas.microsoft.com/office/drawing/2014/main" id="{E117EF83-9ABF-471E-980E-5FB58F4EB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2" y="3262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3" name="Rectangle 191">
              <a:extLst>
                <a:ext uri="{FF2B5EF4-FFF2-40B4-BE49-F238E27FC236}">
                  <a16:creationId xmlns:a16="http://schemas.microsoft.com/office/drawing/2014/main" id="{67F244B3-FC34-455A-A396-8DE8D1098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5" y="3262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4" name="Rectangle 192">
              <a:extLst>
                <a:ext uri="{FF2B5EF4-FFF2-40B4-BE49-F238E27FC236}">
                  <a16:creationId xmlns:a16="http://schemas.microsoft.com/office/drawing/2014/main" id="{15096474-3136-4614-A7B2-0C98DA69B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298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5" name="Rectangle 193">
              <a:extLst>
                <a:ext uri="{FF2B5EF4-FFF2-40B4-BE49-F238E27FC236}">
                  <a16:creationId xmlns:a16="http://schemas.microsoft.com/office/drawing/2014/main" id="{3DC7BFA3-A499-49DE-9680-4A818023C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2" y="3298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6" name="Rectangle 194">
              <a:extLst>
                <a:ext uri="{FF2B5EF4-FFF2-40B4-BE49-F238E27FC236}">
                  <a16:creationId xmlns:a16="http://schemas.microsoft.com/office/drawing/2014/main" id="{F0FE0AFD-112D-4F63-BDEB-04AF3676B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5" y="3298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87" name="Group 155">
            <a:extLst>
              <a:ext uri="{FF2B5EF4-FFF2-40B4-BE49-F238E27FC236}">
                <a16:creationId xmlns:a16="http://schemas.microsoft.com/office/drawing/2014/main" id="{D819766A-8A56-4CC1-BA78-2527238E4FD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29036" y="6102342"/>
            <a:ext cx="466230" cy="386523"/>
            <a:chOff x="3430" y="3030"/>
            <a:chExt cx="427" cy="354"/>
          </a:xfrm>
          <a:solidFill>
            <a:schemeClr val="tx2"/>
          </a:solidFill>
        </p:grpSpPr>
        <p:sp>
          <p:nvSpPr>
            <p:cNvPr id="188" name="Freeform 156">
              <a:extLst>
                <a:ext uri="{FF2B5EF4-FFF2-40B4-BE49-F238E27FC236}">
                  <a16:creationId xmlns:a16="http://schemas.microsoft.com/office/drawing/2014/main" id="{F5812A22-652B-48C3-8AE1-A71E956A44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0" y="3030"/>
              <a:ext cx="427" cy="354"/>
            </a:xfrm>
            <a:custGeom>
              <a:avLst/>
              <a:gdLst>
                <a:gd name="T0" fmla="*/ 246 w 288"/>
                <a:gd name="T1" fmla="*/ 240 h 240"/>
                <a:gd name="T2" fmla="*/ 36 w 288"/>
                <a:gd name="T3" fmla="*/ 240 h 240"/>
                <a:gd name="T4" fmla="*/ 0 w 288"/>
                <a:gd name="T5" fmla="*/ 204 h 240"/>
                <a:gd name="T6" fmla="*/ 0 w 288"/>
                <a:gd name="T7" fmla="*/ 6 h 240"/>
                <a:gd name="T8" fmla="*/ 6 w 288"/>
                <a:gd name="T9" fmla="*/ 0 h 240"/>
                <a:gd name="T10" fmla="*/ 90 w 288"/>
                <a:gd name="T11" fmla="*/ 0 h 240"/>
                <a:gd name="T12" fmla="*/ 96 w 288"/>
                <a:gd name="T13" fmla="*/ 6 h 240"/>
                <a:gd name="T14" fmla="*/ 96 w 288"/>
                <a:gd name="T15" fmla="*/ 24 h 240"/>
                <a:gd name="T16" fmla="*/ 246 w 288"/>
                <a:gd name="T17" fmla="*/ 24 h 240"/>
                <a:gd name="T18" fmla="*/ 252 w 288"/>
                <a:gd name="T19" fmla="*/ 30 h 240"/>
                <a:gd name="T20" fmla="*/ 252 w 288"/>
                <a:gd name="T21" fmla="*/ 48 h 240"/>
                <a:gd name="T22" fmla="*/ 282 w 288"/>
                <a:gd name="T23" fmla="*/ 48 h 240"/>
                <a:gd name="T24" fmla="*/ 288 w 288"/>
                <a:gd name="T25" fmla="*/ 54 h 240"/>
                <a:gd name="T26" fmla="*/ 288 w 288"/>
                <a:gd name="T27" fmla="*/ 198 h 240"/>
                <a:gd name="T28" fmla="*/ 246 w 288"/>
                <a:gd name="T29" fmla="*/ 240 h 240"/>
                <a:gd name="T30" fmla="*/ 63 w 288"/>
                <a:gd name="T31" fmla="*/ 228 h 240"/>
                <a:gd name="T32" fmla="*/ 246 w 288"/>
                <a:gd name="T33" fmla="*/ 228 h 240"/>
                <a:gd name="T34" fmla="*/ 276 w 288"/>
                <a:gd name="T35" fmla="*/ 198 h 240"/>
                <a:gd name="T36" fmla="*/ 276 w 288"/>
                <a:gd name="T37" fmla="*/ 60 h 240"/>
                <a:gd name="T38" fmla="*/ 72 w 288"/>
                <a:gd name="T39" fmla="*/ 60 h 240"/>
                <a:gd name="T40" fmla="*/ 72 w 288"/>
                <a:gd name="T41" fmla="*/ 204 h 240"/>
                <a:gd name="T42" fmla="*/ 63 w 288"/>
                <a:gd name="T43" fmla="*/ 228 h 240"/>
                <a:gd name="T44" fmla="*/ 12 w 288"/>
                <a:gd name="T45" fmla="*/ 12 h 240"/>
                <a:gd name="T46" fmla="*/ 12 w 288"/>
                <a:gd name="T47" fmla="*/ 204 h 240"/>
                <a:gd name="T48" fmla="*/ 36 w 288"/>
                <a:gd name="T49" fmla="*/ 228 h 240"/>
                <a:gd name="T50" fmla="*/ 60 w 288"/>
                <a:gd name="T51" fmla="*/ 204 h 240"/>
                <a:gd name="T52" fmla="*/ 60 w 288"/>
                <a:gd name="T53" fmla="*/ 54 h 240"/>
                <a:gd name="T54" fmla="*/ 66 w 288"/>
                <a:gd name="T55" fmla="*/ 48 h 240"/>
                <a:gd name="T56" fmla="*/ 240 w 288"/>
                <a:gd name="T57" fmla="*/ 48 h 240"/>
                <a:gd name="T58" fmla="*/ 240 w 288"/>
                <a:gd name="T59" fmla="*/ 36 h 240"/>
                <a:gd name="T60" fmla="*/ 90 w 288"/>
                <a:gd name="T61" fmla="*/ 36 h 240"/>
                <a:gd name="T62" fmla="*/ 84 w 288"/>
                <a:gd name="T63" fmla="*/ 30 h 240"/>
                <a:gd name="T64" fmla="*/ 84 w 288"/>
                <a:gd name="T65" fmla="*/ 12 h 240"/>
                <a:gd name="T66" fmla="*/ 12 w 288"/>
                <a:gd name="T67" fmla="*/ 1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8" h="240">
                  <a:moveTo>
                    <a:pt x="246" y="240"/>
                  </a:moveTo>
                  <a:cubicBezTo>
                    <a:pt x="36" y="240"/>
                    <a:pt x="36" y="240"/>
                    <a:pt x="36" y="240"/>
                  </a:cubicBezTo>
                  <a:cubicBezTo>
                    <a:pt x="16" y="240"/>
                    <a:pt x="0" y="224"/>
                    <a:pt x="0" y="20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9" y="24"/>
                    <a:pt x="252" y="27"/>
                    <a:pt x="252" y="30"/>
                  </a:cubicBezTo>
                  <a:cubicBezTo>
                    <a:pt x="252" y="48"/>
                    <a:pt x="252" y="48"/>
                    <a:pt x="252" y="48"/>
                  </a:cubicBezTo>
                  <a:cubicBezTo>
                    <a:pt x="282" y="48"/>
                    <a:pt x="282" y="48"/>
                    <a:pt x="282" y="48"/>
                  </a:cubicBezTo>
                  <a:cubicBezTo>
                    <a:pt x="285" y="48"/>
                    <a:pt x="288" y="51"/>
                    <a:pt x="288" y="54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8" y="221"/>
                    <a:pt x="269" y="240"/>
                    <a:pt x="246" y="240"/>
                  </a:cubicBezTo>
                  <a:close/>
                  <a:moveTo>
                    <a:pt x="63" y="228"/>
                  </a:moveTo>
                  <a:cubicBezTo>
                    <a:pt x="246" y="228"/>
                    <a:pt x="246" y="228"/>
                    <a:pt x="246" y="228"/>
                  </a:cubicBezTo>
                  <a:cubicBezTo>
                    <a:pt x="263" y="228"/>
                    <a:pt x="276" y="215"/>
                    <a:pt x="276" y="198"/>
                  </a:cubicBezTo>
                  <a:cubicBezTo>
                    <a:pt x="276" y="60"/>
                    <a:pt x="276" y="60"/>
                    <a:pt x="276" y="60"/>
                  </a:cubicBezTo>
                  <a:cubicBezTo>
                    <a:pt x="72" y="60"/>
                    <a:pt x="72" y="60"/>
                    <a:pt x="72" y="60"/>
                  </a:cubicBezTo>
                  <a:cubicBezTo>
                    <a:pt x="72" y="204"/>
                    <a:pt x="72" y="204"/>
                    <a:pt x="72" y="204"/>
                  </a:cubicBezTo>
                  <a:cubicBezTo>
                    <a:pt x="72" y="213"/>
                    <a:pt x="69" y="222"/>
                    <a:pt x="63" y="228"/>
                  </a:cubicBezTo>
                  <a:close/>
                  <a:moveTo>
                    <a:pt x="12" y="12"/>
                  </a:moveTo>
                  <a:cubicBezTo>
                    <a:pt x="12" y="204"/>
                    <a:pt x="12" y="204"/>
                    <a:pt x="12" y="204"/>
                  </a:cubicBezTo>
                  <a:cubicBezTo>
                    <a:pt x="12" y="217"/>
                    <a:pt x="23" y="228"/>
                    <a:pt x="36" y="228"/>
                  </a:cubicBezTo>
                  <a:cubicBezTo>
                    <a:pt x="49" y="228"/>
                    <a:pt x="60" y="217"/>
                    <a:pt x="60" y="20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51"/>
                    <a:pt x="63" y="48"/>
                    <a:pt x="66" y="48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36"/>
                    <a:pt x="240" y="36"/>
                    <a:pt x="240" y="36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87" y="36"/>
                    <a:pt x="84" y="33"/>
                    <a:pt x="84" y="30"/>
                  </a:cubicBezTo>
                  <a:cubicBezTo>
                    <a:pt x="84" y="12"/>
                    <a:pt x="84" y="12"/>
                    <a:pt x="84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9" name="Freeform 157">
              <a:extLst>
                <a:ext uri="{FF2B5EF4-FFF2-40B4-BE49-F238E27FC236}">
                  <a16:creationId xmlns:a16="http://schemas.microsoft.com/office/drawing/2014/main" id="{C2F1AA3F-E848-4F71-B0D1-5B64A4A9B8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6" y="3172"/>
              <a:ext cx="124" cy="141"/>
            </a:xfrm>
            <a:custGeom>
              <a:avLst/>
              <a:gdLst>
                <a:gd name="T0" fmla="*/ 6 w 84"/>
                <a:gd name="T1" fmla="*/ 96 h 96"/>
                <a:gd name="T2" fmla="*/ 3 w 84"/>
                <a:gd name="T3" fmla="*/ 95 h 96"/>
                <a:gd name="T4" fmla="*/ 0 w 84"/>
                <a:gd name="T5" fmla="*/ 90 h 96"/>
                <a:gd name="T6" fmla="*/ 0 w 84"/>
                <a:gd name="T7" fmla="*/ 6 h 96"/>
                <a:gd name="T8" fmla="*/ 3 w 84"/>
                <a:gd name="T9" fmla="*/ 1 h 96"/>
                <a:gd name="T10" fmla="*/ 9 w 84"/>
                <a:gd name="T11" fmla="*/ 1 h 96"/>
                <a:gd name="T12" fmla="*/ 81 w 84"/>
                <a:gd name="T13" fmla="*/ 43 h 96"/>
                <a:gd name="T14" fmla="*/ 84 w 84"/>
                <a:gd name="T15" fmla="*/ 48 h 96"/>
                <a:gd name="T16" fmla="*/ 81 w 84"/>
                <a:gd name="T17" fmla="*/ 53 h 96"/>
                <a:gd name="T18" fmla="*/ 9 w 84"/>
                <a:gd name="T19" fmla="*/ 95 h 96"/>
                <a:gd name="T20" fmla="*/ 6 w 84"/>
                <a:gd name="T21" fmla="*/ 96 h 96"/>
                <a:gd name="T22" fmla="*/ 12 w 84"/>
                <a:gd name="T23" fmla="*/ 16 h 96"/>
                <a:gd name="T24" fmla="*/ 12 w 84"/>
                <a:gd name="T25" fmla="*/ 80 h 96"/>
                <a:gd name="T26" fmla="*/ 66 w 84"/>
                <a:gd name="T27" fmla="*/ 48 h 96"/>
                <a:gd name="T28" fmla="*/ 12 w 84"/>
                <a:gd name="T29" fmla="*/ 1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96">
                  <a:moveTo>
                    <a:pt x="6" y="96"/>
                  </a:moveTo>
                  <a:cubicBezTo>
                    <a:pt x="5" y="96"/>
                    <a:pt x="4" y="96"/>
                    <a:pt x="3" y="95"/>
                  </a:cubicBezTo>
                  <a:cubicBezTo>
                    <a:pt x="1" y="94"/>
                    <a:pt x="0" y="92"/>
                    <a:pt x="0" y="9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1"/>
                  </a:cubicBezTo>
                  <a:cubicBezTo>
                    <a:pt x="81" y="43"/>
                    <a:pt x="81" y="43"/>
                    <a:pt x="81" y="43"/>
                  </a:cubicBezTo>
                  <a:cubicBezTo>
                    <a:pt x="83" y="44"/>
                    <a:pt x="84" y="46"/>
                    <a:pt x="84" y="48"/>
                  </a:cubicBezTo>
                  <a:cubicBezTo>
                    <a:pt x="84" y="50"/>
                    <a:pt x="83" y="52"/>
                    <a:pt x="81" y="53"/>
                  </a:cubicBezTo>
                  <a:cubicBezTo>
                    <a:pt x="9" y="95"/>
                    <a:pt x="9" y="95"/>
                    <a:pt x="9" y="95"/>
                  </a:cubicBezTo>
                  <a:cubicBezTo>
                    <a:pt x="8" y="96"/>
                    <a:pt x="7" y="96"/>
                    <a:pt x="6" y="96"/>
                  </a:cubicBezTo>
                  <a:close/>
                  <a:moveTo>
                    <a:pt x="12" y="16"/>
                  </a:moveTo>
                  <a:cubicBezTo>
                    <a:pt x="12" y="80"/>
                    <a:pt x="12" y="80"/>
                    <a:pt x="12" y="80"/>
                  </a:cubicBezTo>
                  <a:cubicBezTo>
                    <a:pt x="66" y="48"/>
                    <a:pt x="66" y="48"/>
                    <a:pt x="66" y="48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90" name="Group 9">
            <a:extLst>
              <a:ext uri="{FF2B5EF4-FFF2-40B4-BE49-F238E27FC236}">
                <a16:creationId xmlns:a16="http://schemas.microsoft.com/office/drawing/2014/main" id="{3E95EA4F-F2DC-4001-833C-AC4F57B25F1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08219" y="6105103"/>
            <a:ext cx="417772" cy="381000"/>
            <a:chOff x="1383" y="468"/>
            <a:chExt cx="409" cy="373"/>
          </a:xfrm>
          <a:solidFill>
            <a:schemeClr val="tx2"/>
          </a:solidFill>
        </p:grpSpPr>
        <p:sp>
          <p:nvSpPr>
            <p:cNvPr id="191" name="Freeform 10">
              <a:extLst>
                <a:ext uri="{FF2B5EF4-FFF2-40B4-BE49-F238E27FC236}">
                  <a16:creationId xmlns:a16="http://schemas.microsoft.com/office/drawing/2014/main" id="{6FCF3255-219B-4CE4-B3AC-64AF7AE6F4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3" y="468"/>
              <a:ext cx="409" cy="373"/>
            </a:xfrm>
            <a:custGeom>
              <a:avLst/>
              <a:gdLst>
                <a:gd name="T0" fmla="*/ 138 w 276"/>
                <a:gd name="T1" fmla="*/ 252 h 252"/>
                <a:gd name="T2" fmla="*/ 132 w 276"/>
                <a:gd name="T3" fmla="*/ 246 h 252"/>
                <a:gd name="T4" fmla="*/ 6 w 276"/>
                <a:gd name="T5" fmla="*/ 210 h 252"/>
                <a:gd name="T6" fmla="*/ 0 w 276"/>
                <a:gd name="T7" fmla="*/ 204 h 252"/>
                <a:gd name="T8" fmla="*/ 0 w 276"/>
                <a:gd name="T9" fmla="*/ 6 h 252"/>
                <a:gd name="T10" fmla="*/ 6 w 276"/>
                <a:gd name="T11" fmla="*/ 0 h 252"/>
                <a:gd name="T12" fmla="*/ 138 w 276"/>
                <a:gd name="T13" fmla="*/ 33 h 252"/>
                <a:gd name="T14" fmla="*/ 270 w 276"/>
                <a:gd name="T15" fmla="*/ 0 h 252"/>
                <a:gd name="T16" fmla="*/ 276 w 276"/>
                <a:gd name="T17" fmla="*/ 6 h 252"/>
                <a:gd name="T18" fmla="*/ 276 w 276"/>
                <a:gd name="T19" fmla="*/ 204 h 252"/>
                <a:gd name="T20" fmla="*/ 270 w 276"/>
                <a:gd name="T21" fmla="*/ 210 h 252"/>
                <a:gd name="T22" fmla="*/ 144 w 276"/>
                <a:gd name="T23" fmla="*/ 246 h 252"/>
                <a:gd name="T24" fmla="*/ 138 w 276"/>
                <a:gd name="T25" fmla="*/ 252 h 252"/>
                <a:gd name="T26" fmla="*/ 12 w 276"/>
                <a:gd name="T27" fmla="*/ 198 h 252"/>
                <a:gd name="T28" fmla="*/ 138 w 276"/>
                <a:gd name="T29" fmla="*/ 231 h 252"/>
                <a:gd name="T30" fmla="*/ 264 w 276"/>
                <a:gd name="T31" fmla="*/ 198 h 252"/>
                <a:gd name="T32" fmla="*/ 264 w 276"/>
                <a:gd name="T33" fmla="*/ 12 h 252"/>
                <a:gd name="T34" fmla="*/ 144 w 276"/>
                <a:gd name="T35" fmla="*/ 48 h 252"/>
                <a:gd name="T36" fmla="*/ 138 w 276"/>
                <a:gd name="T37" fmla="*/ 54 h 252"/>
                <a:gd name="T38" fmla="*/ 132 w 276"/>
                <a:gd name="T39" fmla="*/ 48 h 252"/>
                <a:gd name="T40" fmla="*/ 12 w 276"/>
                <a:gd name="T41" fmla="*/ 12 h 252"/>
                <a:gd name="T42" fmla="*/ 12 w 276"/>
                <a:gd name="T43" fmla="*/ 19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52">
                  <a:moveTo>
                    <a:pt x="138" y="252"/>
                  </a:moveTo>
                  <a:cubicBezTo>
                    <a:pt x="135" y="252"/>
                    <a:pt x="132" y="249"/>
                    <a:pt x="132" y="246"/>
                  </a:cubicBezTo>
                  <a:cubicBezTo>
                    <a:pt x="132" y="229"/>
                    <a:pt x="77" y="210"/>
                    <a:pt x="6" y="210"/>
                  </a:cubicBezTo>
                  <a:cubicBezTo>
                    <a:pt x="3" y="210"/>
                    <a:pt x="0" y="207"/>
                    <a:pt x="0" y="20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2" y="0"/>
                    <a:pt x="119" y="12"/>
                    <a:pt x="138" y="33"/>
                  </a:cubicBezTo>
                  <a:cubicBezTo>
                    <a:pt x="156" y="12"/>
                    <a:pt x="214" y="0"/>
                    <a:pt x="270" y="0"/>
                  </a:cubicBezTo>
                  <a:cubicBezTo>
                    <a:pt x="273" y="0"/>
                    <a:pt x="276" y="3"/>
                    <a:pt x="276" y="6"/>
                  </a:cubicBezTo>
                  <a:cubicBezTo>
                    <a:pt x="276" y="204"/>
                    <a:pt x="276" y="204"/>
                    <a:pt x="276" y="204"/>
                  </a:cubicBezTo>
                  <a:cubicBezTo>
                    <a:pt x="276" y="207"/>
                    <a:pt x="273" y="210"/>
                    <a:pt x="270" y="210"/>
                  </a:cubicBezTo>
                  <a:cubicBezTo>
                    <a:pt x="199" y="210"/>
                    <a:pt x="144" y="229"/>
                    <a:pt x="144" y="246"/>
                  </a:cubicBezTo>
                  <a:cubicBezTo>
                    <a:pt x="144" y="249"/>
                    <a:pt x="141" y="252"/>
                    <a:pt x="138" y="252"/>
                  </a:cubicBezTo>
                  <a:close/>
                  <a:moveTo>
                    <a:pt x="12" y="198"/>
                  </a:moveTo>
                  <a:cubicBezTo>
                    <a:pt x="66" y="199"/>
                    <a:pt x="120" y="211"/>
                    <a:pt x="138" y="231"/>
                  </a:cubicBezTo>
                  <a:cubicBezTo>
                    <a:pt x="156" y="211"/>
                    <a:pt x="210" y="199"/>
                    <a:pt x="264" y="198"/>
                  </a:cubicBezTo>
                  <a:cubicBezTo>
                    <a:pt x="264" y="12"/>
                    <a:pt x="264" y="12"/>
                    <a:pt x="264" y="12"/>
                  </a:cubicBezTo>
                  <a:cubicBezTo>
                    <a:pt x="196" y="13"/>
                    <a:pt x="144" y="32"/>
                    <a:pt x="144" y="48"/>
                  </a:cubicBezTo>
                  <a:cubicBezTo>
                    <a:pt x="144" y="51"/>
                    <a:pt x="141" y="54"/>
                    <a:pt x="138" y="54"/>
                  </a:cubicBezTo>
                  <a:cubicBezTo>
                    <a:pt x="135" y="54"/>
                    <a:pt x="132" y="51"/>
                    <a:pt x="132" y="48"/>
                  </a:cubicBezTo>
                  <a:cubicBezTo>
                    <a:pt x="132" y="32"/>
                    <a:pt x="80" y="13"/>
                    <a:pt x="12" y="12"/>
                  </a:cubicBezTo>
                  <a:lnTo>
                    <a:pt x="12" y="1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2" name="Freeform 11">
              <a:extLst>
                <a:ext uri="{FF2B5EF4-FFF2-40B4-BE49-F238E27FC236}">
                  <a16:creationId xmlns:a16="http://schemas.microsoft.com/office/drawing/2014/main" id="{3B9A3150-83DB-46B1-9F3F-F0B2F864E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" y="530"/>
              <a:ext cx="17" cy="308"/>
            </a:xfrm>
            <a:custGeom>
              <a:avLst/>
              <a:gdLst>
                <a:gd name="T0" fmla="*/ 6 w 12"/>
                <a:gd name="T1" fmla="*/ 208 h 208"/>
                <a:gd name="T2" fmla="*/ 0 w 12"/>
                <a:gd name="T3" fmla="*/ 202 h 208"/>
                <a:gd name="T4" fmla="*/ 0 w 12"/>
                <a:gd name="T5" fmla="*/ 6 h 208"/>
                <a:gd name="T6" fmla="*/ 6 w 12"/>
                <a:gd name="T7" fmla="*/ 0 h 208"/>
                <a:gd name="T8" fmla="*/ 12 w 12"/>
                <a:gd name="T9" fmla="*/ 6 h 208"/>
                <a:gd name="T10" fmla="*/ 12 w 12"/>
                <a:gd name="T11" fmla="*/ 202 h 208"/>
                <a:gd name="T12" fmla="*/ 6 w 12"/>
                <a:gd name="T1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8">
                  <a:moveTo>
                    <a:pt x="6" y="208"/>
                  </a:moveTo>
                  <a:cubicBezTo>
                    <a:pt x="3" y="208"/>
                    <a:pt x="0" y="206"/>
                    <a:pt x="0" y="2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2"/>
                    <a:pt x="12" y="202"/>
                    <a:pt x="12" y="202"/>
                  </a:cubicBezTo>
                  <a:cubicBezTo>
                    <a:pt x="12" y="206"/>
                    <a:pt x="9" y="208"/>
                    <a:pt x="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3" name="Freeform 12">
              <a:extLst>
                <a:ext uri="{FF2B5EF4-FFF2-40B4-BE49-F238E27FC236}">
                  <a16:creationId xmlns:a16="http://schemas.microsoft.com/office/drawing/2014/main" id="{E90EFD1B-2E2F-4A3E-9082-A1647C8DD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548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4" name="Freeform 13">
              <a:extLst>
                <a:ext uri="{FF2B5EF4-FFF2-40B4-BE49-F238E27FC236}">
                  <a16:creationId xmlns:a16="http://schemas.microsoft.com/office/drawing/2014/main" id="{BDE977A4-3021-4538-AE2D-555E5FE54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601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5" name="Freeform 14">
              <a:extLst>
                <a:ext uri="{FF2B5EF4-FFF2-40B4-BE49-F238E27FC236}">
                  <a16:creationId xmlns:a16="http://schemas.microsoft.com/office/drawing/2014/main" id="{93E17BCC-892A-4ABA-B4B9-C8CCD2DD1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654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6" name="Freeform 15">
              <a:extLst>
                <a:ext uri="{FF2B5EF4-FFF2-40B4-BE49-F238E27FC236}">
                  <a16:creationId xmlns:a16="http://schemas.microsoft.com/office/drawing/2014/main" id="{36F6199D-6B86-4570-8D4D-E21333EED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708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7" name="Freeform 16">
              <a:extLst>
                <a:ext uri="{FF2B5EF4-FFF2-40B4-BE49-F238E27FC236}">
                  <a16:creationId xmlns:a16="http://schemas.microsoft.com/office/drawing/2014/main" id="{AA2717BC-1D8E-440D-AC7F-E6BD3EE32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548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8" name="Freeform 17">
              <a:extLst>
                <a:ext uri="{FF2B5EF4-FFF2-40B4-BE49-F238E27FC236}">
                  <a16:creationId xmlns:a16="http://schemas.microsoft.com/office/drawing/2014/main" id="{BEFF4F92-FFDB-4720-82A1-5F4F9B0D7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601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9" name="Freeform 18">
              <a:extLst>
                <a:ext uri="{FF2B5EF4-FFF2-40B4-BE49-F238E27FC236}">
                  <a16:creationId xmlns:a16="http://schemas.microsoft.com/office/drawing/2014/main" id="{F3783A1D-7134-4DD2-8748-71A5717D2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654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0" name="Freeform 19">
              <a:extLst>
                <a:ext uri="{FF2B5EF4-FFF2-40B4-BE49-F238E27FC236}">
                  <a16:creationId xmlns:a16="http://schemas.microsoft.com/office/drawing/2014/main" id="{05B893E0-1255-450B-A315-BC5AA0350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708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0A13F15B-1725-417F-AA03-DD354D7663CD}"/>
              </a:ext>
            </a:extLst>
          </p:cNvPr>
          <p:cNvSpPr txBox="1"/>
          <p:nvPr/>
        </p:nvSpPr>
        <p:spPr>
          <a:xfrm>
            <a:off x="1092277" y="5626093"/>
            <a:ext cx="233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Touchpoint Channels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BC29621-DB76-491F-8735-A0963EDA9DF7}"/>
              </a:ext>
            </a:extLst>
          </p:cNvPr>
          <p:cNvSpPr txBox="1"/>
          <p:nvPr/>
        </p:nvSpPr>
        <p:spPr>
          <a:xfrm>
            <a:off x="985936" y="6537697"/>
            <a:ext cx="829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Social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ECFA5C3-B72B-4E90-B721-9525B6737B4B}"/>
              </a:ext>
            </a:extLst>
          </p:cNvPr>
          <p:cNvSpPr txBox="1"/>
          <p:nvPr/>
        </p:nvSpPr>
        <p:spPr>
          <a:xfrm>
            <a:off x="1924950" y="6535762"/>
            <a:ext cx="829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Email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FBAF77F-B037-4ACC-BF48-D0B4767B75F5}"/>
              </a:ext>
            </a:extLst>
          </p:cNvPr>
          <p:cNvSpPr txBox="1"/>
          <p:nvPr/>
        </p:nvSpPr>
        <p:spPr>
          <a:xfrm>
            <a:off x="2865014" y="6533827"/>
            <a:ext cx="829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Webinar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7B45070-FADF-4EA0-AA16-7DC1FF3F7800}"/>
              </a:ext>
            </a:extLst>
          </p:cNvPr>
          <p:cNvSpPr txBox="1"/>
          <p:nvPr/>
        </p:nvSpPr>
        <p:spPr>
          <a:xfrm>
            <a:off x="3776034" y="6536311"/>
            <a:ext cx="10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Phone Call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C651832-7815-4C7F-A703-1B5BA705A9D5}"/>
              </a:ext>
            </a:extLst>
          </p:cNvPr>
          <p:cNvSpPr txBox="1"/>
          <p:nvPr/>
        </p:nvSpPr>
        <p:spPr>
          <a:xfrm>
            <a:off x="4715048" y="6535625"/>
            <a:ext cx="10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Video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B0ACD48-A928-492C-8C40-B55D273FD52C}"/>
              </a:ext>
            </a:extLst>
          </p:cNvPr>
          <p:cNvSpPr txBox="1"/>
          <p:nvPr/>
        </p:nvSpPr>
        <p:spPr>
          <a:xfrm>
            <a:off x="5681430" y="6523408"/>
            <a:ext cx="10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Whitepaper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36DC5372-705A-46FE-98CA-E66D96DC267A}"/>
              </a:ext>
            </a:extLst>
          </p:cNvPr>
          <p:cNvGrpSpPr/>
          <p:nvPr/>
        </p:nvGrpSpPr>
        <p:grpSpPr>
          <a:xfrm>
            <a:off x="3044753" y="6039540"/>
            <a:ext cx="460917" cy="473624"/>
            <a:chOff x="6175376" y="1368425"/>
            <a:chExt cx="633413" cy="650876"/>
          </a:xfrm>
          <a:solidFill>
            <a:schemeClr val="tx2"/>
          </a:solidFill>
        </p:grpSpPr>
        <p:sp>
          <p:nvSpPr>
            <p:cNvPr id="215" name="Freeform 13">
              <a:extLst>
                <a:ext uri="{FF2B5EF4-FFF2-40B4-BE49-F238E27FC236}">
                  <a16:creationId xmlns:a16="http://schemas.microsoft.com/office/drawing/2014/main" id="{633AA028-6B64-49BC-AB01-8A6A64D687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5376" y="1747838"/>
              <a:ext cx="633413" cy="271463"/>
            </a:xfrm>
            <a:custGeom>
              <a:avLst/>
              <a:gdLst>
                <a:gd name="T0" fmla="*/ 85 w 96"/>
                <a:gd name="T1" fmla="*/ 22 h 40"/>
                <a:gd name="T2" fmla="*/ 90 w 96"/>
                <a:gd name="T3" fmla="*/ 12 h 40"/>
                <a:gd name="T4" fmla="*/ 78 w 96"/>
                <a:gd name="T5" fmla="*/ 0 h 40"/>
                <a:gd name="T6" fmla="*/ 66 w 96"/>
                <a:gd name="T7" fmla="*/ 12 h 40"/>
                <a:gd name="T8" fmla="*/ 71 w 96"/>
                <a:gd name="T9" fmla="*/ 22 h 40"/>
                <a:gd name="T10" fmla="*/ 63 w 96"/>
                <a:gd name="T11" fmla="*/ 28 h 40"/>
                <a:gd name="T12" fmla="*/ 55 w 96"/>
                <a:gd name="T13" fmla="*/ 22 h 40"/>
                <a:gd name="T14" fmla="*/ 60 w 96"/>
                <a:gd name="T15" fmla="*/ 12 h 40"/>
                <a:gd name="T16" fmla="*/ 48 w 96"/>
                <a:gd name="T17" fmla="*/ 0 h 40"/>
                <a:gd name="T18" fmla="*/ 36 w 96"/>
                <a:gd name="T19" fmla="*/ 12 h 40"/>
                <a:gd name="T20" fmla="*/ 41 w 96"/>
                <a:gd name="T21" fmla="*/ 22 h 40"/>
                <a:gd name="T22" fmla="*/ 33 w 96"/>
                <a:gd name="T23" fmla="*/ 28 h 40"/>
                <a:gd name="T24" fmla="*/ 25 w 96"/>
                <a:gd name="T25" fmla="*/ 22 h 40"/>
                <a:gd name="T26" fmla="*/ 30 w 96"/>
                <a:gd name="T27" fmla="*/ 12 h 40"/>
                <a:gd name="T28" fmla="*/ 18 w 96"/>
                <a:gd name="T29" fmla="*/ 0 h 40"/>
                <a:gd name="T30" fmla="*/ 6 w 96"/>
                <a:gd name="T31" fmla="*/ 12 h 40"/>
                <a:gd name="T32" fmla="*/ 11 w 96"/>
                <a:gd name="T33" fmla="*/ 22 h 40"/>
                <a:gd name="T34" fmla="*/ 0 w 96"/>
                <a:gd name="T35" fmla="*/ 38 h 40"/>
                <a:gd name="T36" fmla="*/ 2 w 96"/>
                <a:gd name="T37" fmla="*/ 40 h 40"/>
                <a:gd name="T38" fmla="*/ 94 w 96"/>
                <a:gd name="T39" fmla="*/ 40 h 40"/>
                <a:gd name="T40" fmla="*/ 96 w 96"/>
                <a:gd name="T41" fmla="*/ 38 h 40"/>
                <a:gd name="T42" fmla="*/ 85 w 96"/>
                <a:gd name="T43" fmla="*/ 22 h 40"/>
                <a:gd name="T44" fmla="*/ 70 w 96"/>
                <a:gd name="T45" fmla="*/ 12 h 40"/>
                <a:gd name="T46" fmla="*/ 78 w 96"/>
                <a:gd name="T47" fmla="*/ 4 h 40"/>
                <a:gd name="T48" fmla="*/ 86 w 96"/>
                <a:gd name="T49" fmla="*/ 12 h 40"/>
                <a:gd name="T50" fmla="*/ 78 w 96"/>
                <a:gd name="T51" fmla="*/ 20 h 40"/>
                <a:gd name="T52" fmla="*/ 78 w 96"/>
                <a:gd name="T53" fmla="*/ 20 h 40"/>
                <a:gd name="T54" fmla="*/ 78 w 96"/>
                <a:gd name="T55" fmla="*/ 20 h 40"/>
                <a:gd name="T56" fmla="*/ 70 w 96"/>
                <a:gd name="T57" fmla="*/ 12 h 40"/>
                <a:gd name="T58" fmla="*/ 40 w 96"/>
                <a:gd name="T59" fmla="*/ 12 h 40"/>
                <a:gd name="T60" fmla="*/ 48 w 96"/>
                <a:gd name="T61" fmla="*/ 4 h 40"/>
                <a:gd name="T62" fmla="*/ 56 w 96"/>
                <a:gd name="T63" fmla="*/ 12 h 40"/>
                <a:gd name="T64" fmla="*/ 48 w 96"/>
                <a:gd name="T65" fmla="*/ 20 h 40"/>
                <a:gd name="T66" fmla="*/ 48 w 96"/>
                <a:gd name="T67" fmla="*/ 20 h 40"/>
                <a:gd name="T68" fmla="*/ 48 w 96"/>
                <a:gd name="T69" fmla="*/ 20 h 40"/>
                <a:gd name="T70" fmla="*/ 40 w 96"/>
                <a:gd name="T71" fmla="*/ 12 h 40"/>
                <a:gd name="T72" fmla="*/ 10 w 96"/>
                <a:gd name="T73" fmla="*/ 12 h 40"/>
                <a:gd name="T74" fmla="*/ 18 w 96"/>
                <a:gd name="T75" fmla="*/ 4 h 40"/>
                <a:gd name="T76" fmla="*/ 26 w 96"/>
                <a:gd name="T77" fmla="*/ 12 h 40"/>
                <a:gd name="T78" fmla="*/ 18 w 96"/>
                <a:gd name="T79" fmla="*/ 20 h 40"/>
                <a:gd name="T80" fmla="*/ 18 w 96"/>
                <a:gd name="T81" fmla="*/ 20 h 40"/>
                <a:gd name="T82" fmla="*/ 18 w 96"/>
                <a:gd name="T83" fmla="*/ 20 h 40"/>
                <a:gd name="T84" fmla="*/ 10 w 96"/>
                <a:gd name="T85" fmla="*/ 12 h 40"/>
                <a:gd name="T86" fmla="*/ 4 w 96"/>
                <a:gd name="T87" fmla="*/ 36 h 40"/>
                <a:gd name="T88" fmla="*/ 18 w 96"/>
                <a:gd name="T89" fmla="*/ 24 h 40"/>
                <a:gd name="T90" fmla="*/ 18 w 96"/>
                <a:gd name="T91" fmla="*/ 24 h 40"/>
                <a:gd name="T92" fmla="*/ 18 w 96"/>
                <a:gd name="T93" fmla="*/ 24 h 40"/>
                <a:gd name="T94" fmla="*/ 31 w 96"/>
                <a:gd name="T95" fmla="*/ 33 h 40"/>
                <a:gd name="T96" fmla="*/ 35 w 96"/>
                <a:gd name="T97" fmla="*/ 33 h 40"/>
                <a:gd name="T98" fmla="*/ 48 w 96"/>
                <a:gd name="T99" fmla="*/ 24 h 40"/>
                <a:gd name="T100" fmla="*/ 48 w 96"/>
                <a:gd name="T101" fmla="*/ 24 h 40"/>
                <a:gd name="T102" fmla="*/ 48 w 96"/>
                <a:gd name="T103" fmla="*/ 24 h 40"/>
                <a:gd name="T104" fmla="*/ 61 w 96"/>
                <a:gd name="T105" fmla="*/ 33 h 40"/>
                <a:gd name="T106" fmla="*/ 65 w 96"/>
                <a:gd name="T107" fmla="*/ 33 h 40"/>
                <a:gd name="T108" fmla="*/ 78 w 96"/>
                <a:gd name="T109" fmla="*/ 24 h 40"/>
                <a:gd name="T110" fmla="*/ 78 w 96"/>
                <a:gd name="T111" fmla="*/ 24 h 40"/>
                <a:gd name="T112" fmla="*/ 78 w 96"/>
                <a:gd name="T113" fmla="*/ 24 h 40"/>
                <a:gd name="T114" fmla="*/ 92 w 96"/>
                <a:gd name="T115" fmla="*/ 36 h 40"/>
                <a:gd name="T116" fmla="*/ 4 w 96"/>
                <a:gd name="T117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6" h="40">
                  <a:moveTo>
                    <a:pt x="85" y="22"/>
                  </a:moveTo>
                  <a:cubicBezTo>
                    <a:pt x="88" y="19"/>
                    <a:pt x="90" y="16"/>
                    <a:pt x="90" y="12"/>
                  </a:cubicBezTo>
                  <a:cubicBezTo>
                    <a:pt x="90" y="5"/>
                    <a:pt x="85" y="0"/>
                    <a:pt x="78" y="0"/>
                  </a:cubicBezTo>
                  <a:cubicBezTo>
                    <a:pt x="71" y="0"/>
                    <a:pt x="66" y="5"/>
                    <a:pt x="66" y="12"/>
                  </a:cubicBezTo>
                  <a:cubicBezTo>
                    <a:pt x="66" y="16"/>
                    <a:pt x="68" y="19"/>
                    <a:pt x="71" y="22"/>
                  </a:cubicBezTo>
                  <a:cubicBezTo>
                    <a:pt x="68" y="23"/>
                    <a:pt x="65" y="25"/>
                    <a:pt x="63" y="28"/>
                  </a:cubicBezTo>
                  <a:cubicBezTo>
                    <a:pt x="61" y="25"/>
                    <a:pt x="58" y="23"/>
                    <a:pt x="55" y="22"/>
                  </a:cubicBezTo>
                  <a:cubicBezTo>
                    <a:pt x="58" y="19"/>
                    <a:pt x="60" y="16"/>
                    <a:pt x="60" y="12"/>
                  </a:cubicBezTo>
                  <a:cubicBezTo>
                    <a:pt x="60" y="5"/>
                    <a:pt x="55" y="0"/>
                    <a:pt x="48" y="0"/>
                  </a:cubicBezTo>
                  <a:cubicBezTo>
                    <a:pt x="41" y="0"/>
                    <a:pt x="36" y="5"/>
                    <a:pt x="36" y="12"/>
                  </a:cubicBezTo>
                  <a:cubicBezTo>
                    <a:pt x="36" y="16"/>
                    <a:pt x="38" y="19"/>
                    <a:pt x="41" y="22"/>
                  </a:cubicBezTo>
                  <a:cubicBezTo>
                    <a:pt x="38" y="23"/>
                    <a:pt x="35" y="25"/>
                    <a:pt x="33" y="28"/>
                  </a:cubicBezTo>
                  <a:cubicBezTo>
                    <a:pt x="31" y="25"/>
                    <a:pt x="28" y="23"/>
                    <a:pt x="25" y="22"/>
                  </a:cubicBezTo>
                  <a:cubicBezTo>
                    <a:pt x="28" y="19"/>
                    <a:pt x="30" y="16"/>
                    <a:pt x="30" y="12"/>
                  </a:cubicBezTo>
                  <a:cubicBezTo>
                    <a:pt x="30" y="5"/>
                    <a:pt x="25" y="0"/>
                    <a:pt x="18" y="0"/>
                  </a:cubicBezTo>
                  <a:cubicBezTo>
                    <a:pt x="11" y="0"/>
                    <a:pt x="6" y="5"/>
                    <a:pt x="6" y="12"/>
                  </a:cubicBezTo>
                  <a:cubicBezTo>
                    <a:pt x="6" y="16"/>
                    <a:pt x="8" y="19"/>
                    <a:pt x="11" y="22"/>
                  </a:cubicBezTo>
                  <a:cubicBezTo>
                    <a:pt x="5" y="25"/>
                    <a:pt x="0" y="31"/>
                    <a:pt x="0" y="38"/>
                  </a:cubicBezTo>
                  <a:cubicBezTo>
                    <a:pt x="0" y="39"/>
                    <a:pt x="1" y="40"/>
                    <a:pt x="2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5" y="40"/>
                    <a:pt x="96" y="39"/>
                    <a:pt x="96" y="38"/>
                  </a:cubicBezTo>
                  <a:cubicBezTo>
                    <a:pt x="96" y="31"/>
                    <a:pt x="91" y="25"/>
                    <a:pt x="85" y="22"/>
                  </a:cubicBezTo>
                  <a:close/>
                  <a:moveTo>
                    <a:pt x="70" y="12"/>
                  </a:moveTo>
                  <a:cubicBezTo>
                    <a:pt x="70" y="8"/>
                    <a:pt x="74" y="4"/>
                    <a:pt x="78" y="4"/>
                  </a:cubicBezTo>
                  <a:cubicBezTo>
                    <a:pt x="82" y="4"/>
                    <a:pt x="86" y="8"/>
                    <a:pt x="86" y="12"/>
                  </a:cubicBezTo>
                  <a:cubicBezTo>
                    <a:pt x="86" y="16"/>
                    <a:pt x="82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3" y="20"/>
                    <a:pt x="70" y="16"/>
                    <a:pt x="70" y="12"/>
                  </a:cubicBezTo>
                  <a:close/>
                  <a:moveTo>
                    <a:pt x="40" y="12"/>
                  </a:moveTo>
                  <a:cubicBezTo>
                    <a:pt x="40" y="8"/>
                    <a:pt x="44" y="4"/>
                    <a:pt x="48" y="4"/>
                  </a:cubicBezTo>
                  <a:cubicBezTo>
                    <a:pt x="52" y="4"/>
                    <a:pt x="56" y="8"/>
                    <a:pt x="56" y="12"/>
                  </a:cubicBezTo>
                  <a:cubicBezTo>
                    <a:pt x="56" y="16"/>
                    <a:pt x="52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0" y="16"/>
                    <a:pt x="40" y="12"/>
                  </a:cubicBezTo>
                  <a:close/>
                  <a:moveTo>
                    <a:pt x="10" y="12"/>
                  </a:moveTo>
                  <a:cubicBezTo>
                    <a:pt x="10" y="8"/>
                    <a:pt x="14" y="4"/>
                    <a:pt x="18" y="4"/>
                  </a:cubicBezTo>
                  <a:cubicBezTo>
                    <a:pt x="22" y="4"/>
                    <a:pt x="26" y="8"/>
                    <a:pt x="26" y="12"/>
                  </a:cubicBezTo>
                  <a:cubicBezTo>
                    <a:pt x="26" y="16"/>
                    <a:pt x="23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4" y="20"/>
                    <a:pt x="10" y="16"/>
                    <a:pt x="10" y="12"/>
                  </a:cubicBezTo>
                  <a:close/>
                  <a:moveTo>
                    <a:pt x="4" y="36"/>
                  </a:moveTo>
                  <a:cubicBezTo>
                    <a:pt x="5" y="30"/>
                    <a:pt x="11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24" y="24"/>
                    <a:pt x="29" y="28"/>
                    <a:pt x="31" y="33"/>
                  </a:cubicBezTo>
                  <a:cubicBezTo>
                    <a:pt x="32" y="35"/>
                    <a:pt x="34" y="35"/>
                    <a:pt x="35" y="33"/>
                  </a:cubicBezTo>
                  <a:cubicBezTo>
                    <a:pt x="37" y="28"/>
                    <a:pt x="42" y="24"/>
                    <a:pt x="48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54" y="24"/>
                    <a:pt x="59" y="28"/>
                    <a:pt x="61" y="33"/>
                  </a:cubicBezTo>
                  <a:cubicBezTo>
                    <a:pt x="62" y="35"/>
                    <a:pt x="64" y="35"/>
                    <a:pt x="65" y="33"/>
                  </a:cubicBezTo>
                  <a:cubicBezTo>
                    <a:pt x="67" y="28"/>
                    <a:pt x="72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85" y="24"/>
                    <a:pt x="91" y="30"/>
                    <a:pt x="92" y="36"/>
                  </a:cubicBezTo>
                  <a:lnTo>
                    <a:pt x="4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16" name="Freeform 14">
              <a:extLst>
                <a:ext uri="{FF2B5EF4-FFF2-40B4-BE49-F238E27FC236}">
                  <a16:creationId xmlns:a16="http://schemas.microsoft.com/office/drawing/2014/main" id="{31651051-CEDB-464E-A86F-566322D72C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4751" y="1368425"/>
              <a:ext cx="474663" cy="352425"/>
            </a:xfrm>
            <a:custGeom>
              <a:avLst/>
              <a:gdLst>
                <a:gd name="T0" fmla="*/ 10 w 72"/>
                <a:gd name="T1" fmla="*/ 52 h 52"/>
                <a:gd name="T2" fmla="*/ 62 w 72"/>
                <a:gd name="T3" fmla="*/ 52 h 52"/>
                <a:gd name="T4" fmla="*/ 72 w 72"/>
                <a:gd name="T5" fmla="*/ 42 h 52"/>
                <a:gd name="T6" fmla="*/ 72 w 72"/>
                <a:gd name="T7" fmla="*/ 10 h 52"/>
                <a:gd name="T8" fmla="*/ 62 w 72"/>
                <a:gd name="T9" fmla="*/ 0 h 52"/>
                <a:gd name="T10" fmla="*/ 10 w 72"/>
                <a:gd name="T11" fmla="*/ 0 h 52"/>
                <a:gd name="T12" fmla="*/ 0 w 72"/>
                <a:gd name="T13" fmla="*/ 10 h 52"/>
                <a:gd name="T14" fmla="*/ 0 w 72"/>
                <a:gd name="T15" fmla="*/ 42 h 52"/>
                <a:gd name="T16" fmla="*/ 10 w 72"/>
                <a:gd name="T17" fmla="*/ 52 h 52"/>
                <a:gd name="T18" fmla="*/ 38 w 72"/>
                <a:gd name="T19" fmla="*/ 22 h 52"/>
                <a:gd name="T20" fmla="*/ 43 w 72"/>
                <a:gd name="T21" fmla="*/ 24 h 52"/>
                <a:gd name="T22" fmla="*/ 44 w 72"/>
                <a:gd name="T23" fmla="*/ 24 h 52"/>
                <a:gd name="T24" fmla="*/ 46 w 72"/>
                <a:gd name="T25" fmla="*/ 24 h 52"/>
                <a:gd name="T26" fmla="*/ 36 w 72"/>
                <a:gd name="T27" fmla="*/ 34 h 52"/>
                <a:gd name="T28" fmla="*/ 26 w 72"/>
                <a:gd name="T29" fmla="*/ 23 h 52"/>
                <a:gd name="T30" fmla="*/ 38 w 72"/>
                <a:gd name="T31" fmla="*/ 22 h 52"/>
                <a:gd name="T32" fmla="*/ 27 w 72"/>
                <a:gd name="T33" fmla="*/ 19 h 52"/>
                <a:gd name="T34" fmla="*/ 36 w 72"/>
                <a:gd name="T35" fmla="*/ 12 h 52"/>
                <a:gd name="T36" fmla="*/ 46 w 72"/>
                <a:gd name="T37" fmla="*/ 20 h 52"/>
                <a:gd name="T38" fmla="*/ 43 w 72"/>
                <a:gd name="T39" fmla="*/ 20 h 52"/>
                <a:gd name="T40" fmla="*/ 40 w 72"/>
                <a:gd name="T41" fmla="*/ 18 h 52"/>
                <a:gd name="T42" fmla="*/ 38 w 72"/>
                <a:gd name="T43" fmla="*/ 17 h 52"/>
                <a:gd name="T44" fmla="*/ 37 w 72"/>
                <a:gd name="T45" fmla="*/ 17 h 52"/>
                <a:gd name="T46" fmla="*/ 27 w 72"/>
                <a:gd name="T47" fmla="*/ 19 h 52"/>
                <a:gd name="T48" fmla="*/ 32 w 72"/>
                <a:gd name="T49" fmla="*/ 40 h 52"/>
                <a:gd name="T50" fmla="*/ 32 w 72"/>
                <a:gd name="T51" fmla="*/ 37 h 52"/>
                <a:gd name="T52" fmla="*/ 36 w 72"/>
                <a:gd name="T53" fmla="*/ 38 h 52"/>
                <a:gd name="T54" fmla="*/ 40 w 72"/>
                <a:gd name="T55" fmla="*/ 37 h 52"/>
                <a:gd name="T56" fmla="*/ 40 w 72"/>
                <a:gd name="T57" fmla="*/ 40 h 52"/>
                <a:gd name="T58" fmla="*/ 41 w 72"/>
                <a:gd name="T59" fmla="*/ 42 h 52"/>
                <a:gd name="T60" fmla="*/ 52 w 72"/>
                <a:gd name="T61" fmla="*/ 45 h 52"/>
                <a:gd name="T62" fmla="*/ 54 w 72"/>
                <a:gd name="T63" fmla="*/ 48 h 52"/>
                <a:gd name="T64" fmla="*/ 18 w 72"/>
                <a:gd name="T65" fmla="*/ 48 h 52"/>
                <a:gd name="T66" fmla="*/ 20 w 72"/>
                <a:gd name="T67" fmla="*/ 45 h 52"/>
                <a:gd name="T68" fmla="*/ 31 w 72"/>
                <a:gd name="T69" fmla="*/ 42 h 52"/>
                <a:gd name="T70" fmla="*/ 32 w 72"/>
                <a:gd name="T71" fmla="*/ 40 h 52"/>
                <a:gd name="T72" fmla="*/ 4 w 72"/>
                <a:gd name="T73" fmla="*/ 10 h 52"/>
                <a:gd name="T74" fmla="*/ 10 w 72"/>
                <a:gd name="T75" fmla="*/ 4 h 52"/>
                <a:gd name="T76" fmla="*/ 62 w 72"/>
                <a:gd name="T77" fmla="*/ 4 h 52"/>
                <a:gd name="T78" fmla="*/ 68 w 72"/>
                <a:gd name="T79" fmla="*/ 10 h 52"/>
                <a:gd name="T80" fmla="*/ 68 w 72"/>
                <a:gd name="T81" fmla="*/ 42 h 52"/>
                <a:gd name="T82" fmla="*/ 62 w 72"/>
                <a:gd name="T83" fmla="*/ 48 h 52"/>
                <a:gd name="T84" fmla="*/ 58 w 72"/>
                <a:gd name="T85" fmla="*/ 48 h 52"/>
                <a:gd name="T86" fmla="*/ 53 w 72"/>
                <a:gd name="T87" fmla="*/ 41 h 52"/>
                <a:gd name="T88" fmla="*/ 44 w 72"/>
                <a:gd name="T89" fmla="*/ 38 h 52"/>
                <a:gd name="T90" fmla="*/ 44 w 72"/>
                <a:gd name="T91" fmla="*/ 35 h 52"/>
                <a:gd name="T92" fmla="*/ 50 w 72"/>
                <a:gd name="T93" fmla="*/ 23 h 52"/>
                <a:gd name="T94" fmla="*/ 36 w 72"/>
                <a:gd name="T95" fmla="*/ 8 h 52"/>
                <a:gd name="T96" fmla="*/ 22 w 72"/>
                <a:gd name="T97" fmla="*/ 23 h 52"/>
                <a:gd name="T98" fmla="*/ 28 w 72"/>
                <a:gd name="T99" fmla="*/ 35 h 52"/>
                <a:gd name="T100" fmla="*/ 28 w 72"/>
                <a:gd name="T101" fmla="*/ 38 h 52"/>
                <a:gd name="T102" fmla="*/ 19 w 72"/>
                <a:gd name="T103" fmla="*/ 41 h 52"/>
                <a:gd name="T104" fmla="*/ 14 w 72"/>
                <a:gd name="T105" fmla="*/ 48 h 52"/>
                <a:gd name="T106" fmla="*/ 10 w 72"/>
                <a:gd name="T107" fmla="*/ 48 h 52"/>
                <a:gd name="T108" fmla="*/ 4 w 72"/>
                <a:gd name="T109" fmla="*/ 42 h 52"/>
                <a:gd name="T110" fmla="*/ 4 w 72"/>
                <a:gd name="T111" fmla="*/ 1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52">
                  <a:moveTo>
                    <a:pt x="10" y="52"/>
                  </a:moveTo>
                  <a:cubicBezTo>
                    <a:pt x="62" y="52"/>
                    <a:pt x="62" y="52"/>
                    <a:pt x="62" y="52"/>
                  </a:cubicBezTo>
                  <a:cubicBezTo>
                    <a:pt x="68" y="52"/>
                    <a:pt x="72" y="48"/>
                    <a:pt x="72" y="42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2" y="4"/>
                    <a:pt x="68" y="0"/>
                    <a:pt x="6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8"/>
                    <a:pt x="4" y="52"/>
                    <a:pt x="10" y="52"/>
                  </a:cubicBezTo>
                  <a:close/>
                  <a:moveTo>
                    <a:pt x="38" y="22"/>
                  </a:moveTo>
                  <a:cubicBezTo>
                    <a:pt x="39" y="23"/>
                    <a:pt x="41" y="24"/>
                    <a:pt x="43" y="24"/>
                  </a:cubicBezTo>
                  <a:cubicBezTo>
                    <a:pt x="43" y="24"/>
                    <a:pt x="44" y="24"/>
                    <a:pt x="44" y="24"/>
                  </a:cubicBezTo>
                  <a:cubicBezTo>
                    <a:pt x="45" y="24"/>
                    <a:pt x="45" y="24"/>
                    <a:pt x="46" y="24"/>
                  </a:cubicBezTo>
                  <a:cubicBezTo>
                    <a:pt x="46" y="30"/>
                    <a:pt x="41" y="34"/>
                    <a:pt x="36" y="34"/>
                  </a:cubicBezTo>
                  <a:cubicBezTo>
                    <a:pt x="31" y="34"/>
                    <a:pt x="26" y="29"/>
                    <a:pt x="26" y="23"/>
                  </a:cubicBezTo>
                  <a:cubicBezTo>
                    <a:pt x="30" y="24"/>
                    <a:pt x="34" y="24"/>
                    <a:pt x="38" y="22"/>
                  </a:cubicBezTo>
                  <a:close/>
                  <a:moveTo>
                    <a:pt x="27" y="19"/>
                  </a:moveTo>
                  <a:cubicBezTo>
                    <a:pt x="28" y="15"/>
                    <a:pt x="32" y="12"/>
                    <a:pt x="36" y="12"/>
                  </a:cubicBezTo>
                  <a:cubicBezTo>
                    <a:pt x="41" y="12"/>
                    <a:pt x="44" y="15"/>
                    <a:pt x="46" y="20"/>
                  </a:cubicBezTo>
                  <a:cubicBezTo>
                    <a:pt x="45" y="20"/>
                    <a:pt x="44" y="20"/>
                    <a:pt x="43" y="20"/>
                  </a:cubicBezTo>
                  <a:cubicBezTo>
                    <a:pt x="42" y="20"/>
                    <a:pt x="41" y="19"/>
                    <a:pt x="40" y="18"/>
                  </a:cubicBezTo>
                  <a:cubicBezTo>
                    <a:pt x="39" y="17"/>
                    <a:pt x="39" y="17"/>
                    <a:pt x="38" y="17"/>
                  </a:cubicBezTo>
                  <a:cubicBezTo>
                    <a:pt x="38" y="17"/>
                    <a:pt x="37" y="17"/>
                    <a:pt x="37" y="17"/>
                  </a:cubicBezTo>
                  <a:cubicBezTo>
                    <a:pt x="34" y="20"/>
                    <a:pt x="29" y="20"/>
                    <a:pt x="27" y="19"/>
                  </a:cubicBezTo>
                  <a:close/>
                  <a:moveTo>
                    <a:pt x="32" y="40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33" y="38"/>
                    <a:pt x="35" y="38"/>
                    <a:pt x="36" y="38"/>
                  </a:cubicBezTo>
                  <a:cubicBezTo>
                    <a:pt x="37" y="38"/>
                    <a:pt x="39" y="38"/>
                    <a:pt x="40" y="37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41"/>
                    <a:pt x="41" y="42"/>
                    <a:pt x="41" y="42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3" y="45"/>
                    <a:pt x="54" y="47"/>
                    <a:pt x="54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7"/>
                    <a:pt x="19" y="45"/>
                    <a:pt x="20" y="45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2" y="41"/>
                    <a:pt x="32" y="40"/>
                  </a:cubicBezTo>
                  <a:close/>
                  <a:moveTo>
                    <a:pt x="4" y="10"/>
                  </a:moveTo>
                  <a:cubicBezTo>
                    <a:pt x="4" y="7"/>
                    <a:pt x="7" y="4"/>
                    <a:pt x="10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5" y="4"/>
                    <a:pt x="68" y="7"/>
                    <a:pt x="68" y="10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45"/>
                    <a:pt x="65" y="48"/>
                    <a:pt x="62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5"/>
                    <a:pt x="56" y="42"/>
                    <a:pt x="53" y="41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3"/>
                    <a:pt x="50" y="28"/>
                    <a:pt x="50" y="23"/>
                  </a:cubicBezTo>
                  <a:cubicBezTo>
                    <a:pt x="50" y="15"/>
                    <a:pt x="44" y="8"/>
                    <a:pt x="36" y="8"/>
                  </a:cubicBezTo>
                  <a:cubicBezTo>
                    <a:pt x="28" y="8"/>
                    <a:pt x="22" y="15"/>
                    <a:pt x="22" y="23"/>
                  </a:cubicBezTo>
                  <a:cubicBezTo>
                    <a:pt x="22" y="28"/>
                    <a:pt x="24" y="33"/>
                    <a:pt x="28" y="35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6" y="42"/>
                    <a:pt x="14" y="45"/>
                    <a:pt x="14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7" y="48"/>
                    <a:pt x="4" y="45"/>
                    <a:pt x="4" y="42"/>
                  </a:cubicBez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grpSp>
        <p:nvGrpSpPr>
          <p:cNvPr id="217" name="Group 122">
            <a:extLst>
              <a:ext uri="{FF2B5EF4-FFF2-40B4-BE49-F238E27FC236}">
                <a16:creationId xmlns:a16="http://schemas.microsoft.com/office/drawing/2014/main" id="{4D0D2070-CB48-43C9-A57F-6FF692C3BFE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68835" y="6039540"/>
            <a:ext cx="496566" cy="484180"/>
            <a:chOff x="487" y="3214"/>
            <a:chExt cx="441" cy="430"/>
          </a:xfrm>
          <a:solidFill>
            <a:schemeClr val="tx2"/>
          </a:solidFill>
        </p:grpSpPr>
        <p:sp>
          <p:nvSpPr>
            <p:cNvPr id="218" name="Freeform 123">
              <a:extLst>
                <a:ext uri="{FF2B5EF4-FFF2-40B4-BE49-F238E27FC236}">
                  <a16:creationId xmlns:a16="http://schemas.microsoft.com/office/drawing/2014/main" id="{C907CF11-3581-46AB-8073-A93843D781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" y="3214"/>
              <a:ext cx="257" cy="233"/>
            </a:xfrm>
            <a:custGeom>
              <a:avLst/>
              <a:gdLst>
                <a:gd name="T0" fmla="*/ 66 w 168"/>
                <a:gd name="T1" fmla="*/ 156 h 156"/>
                <a:gd name="T2" fmla="*/ 62 w 168"/>
                <a:gd name="T3" fmla="*/ 154 h 156"/>
                <a:gd name="T4" fmla="*/ 28 w 168"/>
                <a:gd name="T5" fmla="*/ 120 h 156"/>
                <a:gd name="T6" fmla="*/ 18 w 168"/>
                <a:gd name="T7" fmla="*/ 120 h 156"/>
                <a:gd name="T8" fmla="*/ 0 w 168"/>
                <a:gd name="T9" fmla="*/ 102 h 156"/>
                <a:gd name="T10" fmla="*/ 0 w 168"/>
                <a:gd name="T11" fmla="*/ 18 h 156"/>
                <a:gd name="T12" fmla="*/ 18 w 168"/>
                <a:gd name="T13" fmla="*/ 0 h 156"/>
                <a:gd name="T14" fmla="*/ 150 w 168"/>
                <a:gd name="T15" fmla="*/ 0 h 156"/>
                <a:gd name="T16" fmla="*/ 168 w 168"/>
                <a:gd name="T17" fmla="*/ 18 h 156"/>
                <a:gd name="T18" fmla="*/ 168 w 168"/>
                <a:gd name="T19" fmla="*/ 102 h 156"/>
                <a:gd name="T20" fmla="*/ 150 w 168"/>
                <a:gd name="T21" fmla="*/ 120 h 156"/>
                <a:gd name="T22" fmla="*/ 72 w 168"/>
                <a:gd name="T23" fmla="*/ 120 h 156"/>
                <a:gd name="T24" fmla="*/ 72 w 168"/>
                <a:gd name="T25" fmla="*/ 150 h 156"/>
                <a:gd name="T26" fmla="*/ 69 w 168"/>
                <a:gd name="T27" fmla="*/ 156 h 156"/>
                <a:gd name="T28" fmla="*/ 66 w 168"/>
                <a:gd name="T29" fmla="*/ 156 h 156"/>
                <a:gd name="T30" fmla="*/ 18 w 168"/>
                <a:gd name="T31" fmla="*/ 12 h 156"/>
                <a:gd name="T32" fmla="*/ 12 w 168"/>
                <a:gd name="T33" fmla="*/ 18 h 156"/>
                <a:gd name="T34" fmla="*/ 12 w 168"/>
                <a:gd name="T35" fmla="*/ 102 h 156"/>
                <a:gd name="T36" fmla="*/ 18 w 168"/>
                <a:gd name="T37" fmla="*/ 108 h 156"/>
                <a:gd name="T38" fmla="*/ 30 w 168"/>
                <a:gd name="T39" fmla="*/ 108 h 156"/>
                <a:gd name="T40" fmla="*/ 34 w 168"/>
                <a:gd name="T41" fmla="*/ 110 h 156"/>
                <a:gd name="T42" fmla="*/ 60 w 168"/>
                <a:gd name="T43" fmla="*/ 136 h 156"/>
                <a:gd name="T44" fmla="*/ 60 w 168"/>
                <a:gd name="T45" fmla="*/ 114 h 156"/>
                <a:gd name="T46" fmla="*/ 66 w 168"/>
                <a:gd name="T47" fmla="*/ 108 h 156"/>
                <a:gd name="T48" fmla="*/ 150 w 168"/>
                <a:gd name="T49" fmla="*/ 108 h 156"/>
                <a:gd name="T50" fmla="*/ 156 w 168"/>
                <a:gd name="T51" fmla="*/ 102 h 156"/>
                <a:gd name="T52" fmla="*/ 156 w 168"/>
                <a:gd name="T53" fmla="*/ 18 h 156"/>
                <a:gd name="T54" fmla="*/ 150 w 168"/>
                <a:gd name="T55" fmla="*/ 12 h 156"/>
                <a:gd name="T56" fmla="*/ 18 w 168"/>
                <a:gd name="T57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8" h="156">
                  <a:moveTo>
                    <a:pt x="66" y="156"/>
                  </a:moveTo>
                  <a:cubicBezTo>
                    <a:pt x="65" y="156"/>
                    <a:pt x="63" y="156"/>
                    <a:pt x="62" y="154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8" y="120"/>
                    <a:pt x="0" y="112"/>
                    <a:pt x="0" y="10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0" y="0"/>
                    <a:pt x="168" y="8"/>
                    <a:pt x="168" y="18"/>
                  </a:cubicBezTo>
                  <a:cubicBezTo>
                    <a:pt x="168" y="102"/>
                    <a:pt x="168" y="102"/>
                    <a:pt x="168" y="102"/>
                  </a:cubicBezTo>
                  <a:cubicBezTo>
                    <a:pt x="168" y="112"/>
                    <a:pt x="160" y="120"/>
                    <a:pt x="150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50"/>
                    <a:pt x="72" y="150"/>
                    <a:pt x="72" y="150"/>
                  </a:cubicBezTo>
                  <a:cubicBezTo>
                    <a:pt x="72" y="153"/>
                    <a:pt x="71" y="155"/>
                    <a:pt x="69" y="156"/>
                  </a:cubicBezTo>
                  <a:cubicBezTo>
                    <a:pt x="68" y="156"/>
                    <a:pt x="67" y="156"/>
                    <a:pt x="66" y="15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5"/>
                    <a:pt x="15" y="108"/>
                    <a:pt x="18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2" y="108"/>
                    <a:pt x="33" y="109"/>
                    <a:pt x="34" y="110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1"/>
                    <a:pt x="63" y="108"/>
                    <a:pt x="66" y="108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4" y="108"/>
                    <a:pt x="156" y="105"/>
                    <a:pt x="156" y="102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5"/>
                    <a:pt x="154" y="12"/>
                    <a:pt x="150" y="12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9" name="Freeform 124">
              <a:extLst>
                <a:ext uri="{FF2B5EF4-FFF2-40B4-BE49-F238E27FC236}">
                  <a16:creationId xmlns:a16="http://schemas.microsoft.com/office/drawing/2014/main" id="{CCFD41AE-4C15-426D-8EAC-4D9285B713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0" name="Freeform 125">
              <a:extLst>
                <a:ext uri="{FF2B5EF4-FFF2-40B4-BE49-F238E27FC236}">
                  <a16:creationId xmlns:a16="http://schemas.microsoft.com/office/drawing/2014/main" id="{626BC6FF-D087-4941-BC26-5ED75AC26C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1" name="Freeform 126">
              <a:extLst>
                <a:ext uri="{FF2B5EF4-FFF2-40B4-BE49-F238E27FC236}">
                  <a16:creationId xmlns:a16="http://schemas.microsoft.com/office/drawing/2014/main" id="{2AA570F8-E718-4141-A2E0-2329686323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2" name="Freeform 127">
              <a:extLst>
                <a:ext uri="{FF2B5EF4-FFF2-40B4-BE49-F238E27FC236}">
                  <a16:creationId xmlns:a16="http://schemas.microsoft.com/office/drawing/2014/main" id="{37935A18-47A5-46B5-A5FA-E72287C4D3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3" name="Freeform 128">
              <a:extLst>
                <a:ext uri="{FF2B5EF4-FFF2-40B4-BE49-F238E27FC236}">
                  <a16:creationId xmlns:a16="http://schemas.microsoft.com/office/drawing/2014/main" id="{6F93B1A8-DBFE-4382-9328-CD5095FD87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" y="3465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4" name="Freeform 129">
              <a:extLst>
                <a:ext uri="{FF2B5EF4-FFF2-40B4-BE49-F238E27FC236}">
                  <a16:creationId xmlns:a16="http://schemas.microsoft.com/office/drawing/2014/main" id="{7F29E6F4-3445-42BF-A74D-FC64D91FC9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" y="3554"/>
              <a:ext cx="165" cy="90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" name="Freeform 130">
              <a:extLst>
                <a:ext uri="{FF2B5EF4-FFF2-40B4-BE49-F238E27FC236}">
                  <a16:creationId xmlns:a16="http://schemas.microsoft.com/office/drawing/2014/main" id="{64DFDB64-775C-4CE8-AE0D-C59CF3375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50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6" name="Freeform 131">
              <a:extLst>
                <a:ext uri="{FF2B5EF4-FFF2-40B4-BE49-F238E27FC236}">
                  <a16:creationId xmlns:a16="http://schemas.microsoft.com/office/drawing/2014/main" id="{884A7578-0D20-49B7-9B86-8BD1749FC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86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7" name="Freeform 132">
              <a:extLst>
                <a:ext uri="{FF2B5EF4-FFF2-40B4-BE49-F238E27FC236}">
                  <a16:creationId xmlns:a16="http://schemas.microsoft.com/office/drawing/2014/main" id="{DA5F2108-6B39-4955-BE0F-7152EAB28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322"/>
              <a:ext cx="147" cy="17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B7708C55-4CC1-4401-B371-63DC3C03BA21}"/>
              </a:ext>
            </a:extLst>
          </p:cNvPr>
          <p:cNvSpPr txBox="1"/>
          <p:nvPr/>
        </p:nvSpPr>
        <p:spPr>
          <a:xfrm>
            <a:off x="6724028" y="6523408"/>
            <a:ext cx="10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Meeting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3A6A35-5A76-49A4-8D58-EB50D9E1F229}"/>
              </a:ext>
            </a:extLst>
          </p:cNvPr>
          <p:cNvSpPr txBox="1"/>
          <p:nvPr/>
        </p:nvSpPr>
        <p:spPr>
          <a:xfrm>
            <a:off x="878480" y="115601"/>
            <a:ext cx="360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Relationship Development Plan</a:t>
            </a:r>
          </a:p>
        </p:txBody>
      </p:sp>
    </p:spTree>
    <p:extLst>
      <p:ext uri="{BB962C8B-B14F-4D97-AF65-F5344CB8AC3E}">
        <p14:creationId xmlns:p14="http://schemas.microsoft.com/office/powerpoint/2010/main" val="2940537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A322FEA-4D2E-4121-B31D-E701C980E153}"/>
              </a:ext>
            </a:extLst>
          </p:cNvPr>
          <p:cNvSpPr/>
          <p:nvPr/>
        </p:nvSpPr>
        <p:spPr>
          <a:xfrm>
            <a:off x="2331308" y="1911178"/>
            <a:ext cx="1202724" cy="114506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5E727A-6E98-480E-B2F8-40EC78C8935E}"/>
              </a:ext>
            </a:extLst>
          </p:cNvPr>
          <p:cNvSpPr/>
          <p:nvPr/>
        </p:nvSpPr>
        <p:spPr>
          <a:xfrm>
            <a:off x="3838832" y="1911178"/>
            <a:ext cx="1202724" cy="114506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70E61-64A2-4065-ABE5-FCD3B7F50410}"/>
              </a:ext>
            </a:extLst>
          </p:cNvPr>
          <p:cNvSpPr/>
          <p:nvPr/>
        </p:nvSpPr>
        <p:spPr>
          <a:xfrm>
            <a:off x="5346356" y="1911178"/>
            <a:ext cx="1202724" cy="114506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183494-BEC0-450C-8F65-65903A0A9AE4}"/>
              </a:ext>
            </a:extLst>
          </p:cNvPr>
          <p:cNvSpPr/>
          <p:nvPr/>
        </p:nvSpPr>
        <p:spPr>
          <a:xfrm>
            <a:off x="6853880" y="1911178"/>
            <a:ext cx="1202724" cy="114506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C8204C-EFB6-4E19-A3F9-A1851755B4F0}"/>
              </a:ext>
            </a:extLst>
          </p:cNvPr>
          <p:cNvSpPr/>
          <p:nvPr/>
        </p:nvSpPr>
        <p:spPr>
          <a:xfrm>
            <a:off x="8361404" y="1911178"/>
            <a:ext cx="1202724" cy="114506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E21670-B194-4EE4-8CCA-C5262169AD84}"/>
              </a:ext>
            </a:extLst>
          </p:cNvPr>
          <p:cNvSpPr/>
          <p:nvPr/>
        </p:nvSpPr>
        <p:spPr>
          <a:xfrm>
            <a:off x="2240691" y="1606378"/>
            <a:ext cx="2907957" cy="18226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240160-BEBA-48B4-8363-E41E0F85FE43}"/>
              </a:ext>
            </a:extLst>
          </p:cNvPr>
          <p:cNvSpPr/>
          <p:nvPr/>
        </p:nvSpPr>
        <p:spPr>
          <a:xfrm>
            <a:off x="5239265" y="1606378"/>
            <a:ext cx="4464908" cy="18226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15D1C3-70F3-44A7-A3F1-60D0005DFDAF}"/>
              </a:ext>
            </a:extLst>
          </p:cNvPr>
          <p:cNvSpPr txBox="1"/>
          <p:nvPr/>
        </p:nvSpPr>
        <p:spPr>
          <a:xfrm>
            <a:off x="2704949" y="3453064"/>
            <a:ext cx="203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Problem Domain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6F1D87-E33E-436D-A583-498EF2F29A84}"/>
              </a:ext>
            </a:extLst>
          </p:cNvPr>
          <p:cNvSpPr txBox="1"/>
          <p:nvPr/>
        </p:nvSpPr>
        <p:spPr>
          <a:xfrm>
            <a:off x="6513240" y="3453064"/>
            <a:ext cx="19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Solution Domain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A00EC6-5F4E-469F-9D56-C4AD0130C387}"/>
              </a:ext>
            </a:extLst>
          </p:cNvPr>
          <p:cNvCxnSpPr>
            <a:stCxn id="2" idx="6"/>
            <a:endCxn id="4" idx="2"/>
          </p:cNvCxnSpPr>
          <p:nvPr/>
        </p:nvCxnSpPr>
        <p:spPr>
          <a:xfrm>
            <a:off x="3534032" y="2483708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04697B-6B53-46BE-AA40-EF7F7F80063A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5041556" y="2483708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DF4039-9FBF-439A-93AD-8AFBA7EF39B1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6549080" y="2483708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75C747-07FF-4068-B22D-A8C8B13C23C7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8056604" y="2483708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019F4D61-0325-4679-BE7F-293847FC99CF}"/>
              </a:ext>
            </a:extLst>
          </p:cNvPr>
          <p:cNvCxnSpPr>
            <a:cxnSpLocks/>
            <a:stCxn id="10" idx="0"/>
            <a:endCxn id="8" idx="0"/>
          </p:cNvCxnSpPr>
          <p:nvPr/>
        </p:nvCxnSpPr>
        <p:spPr>
          <a:xfrm rot="16200000" flipV="1">
            <a:off x="8209004" y="1157416"/>
            <a:ext cx="12700" cy="1507524"/>
          </a:xfrm>
          <a:prstGeom prst="curved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4A90CBB6-E993-4F1A-AA3F-D153446F3C80}"/>
              </a:ext>
            </a:extLst>
          </p:cNvPr>
          <p:cNvCxnSpPr>
            <a:stCxn id="10" idx="0"/>
            <a:endCxn id="2" idx="0"/>
          </p:cNvCxnSpPr>
          <p:nvPr/>
        </p:nvCxnSpPr>
        <p:spPr>
          <a:xfrm rot="16200000" flipV="1">
            <a:off x="5947718" y="-1103870"/>
            <a:ext cx="12700" cy="6030096"/>
          </a:xfrm>
          <a:prstGeom prst="curvedConnector3">
            <a:avLst>
              <a:gd name="adj1" fmla="val 1171837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0" name="Group 42">
            <a:extLst>
              <a:ext uri="{FF2B5EF4-FFF2-40B4-BE49-F238E27FC236}">
                <a16:creationId xmlns:a16="http://schemas.microsoft.com/office/drawing/2014/main" id="{5CD21F26-39C7-4A53-8946-F5FD6150A2D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64458" y="2258691"/>
            <a:ext cx="549124" cy="517996"/>
            <a:chOff x="3617" y="670"/>
            <a:chExt cx="441" cy="416"/>
          </a:xfrm>
          <a:solidFill>
            <a:schemeClr val="tx2"/>
          </a:solidFill>
        </p:grpSpPr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09B5B8DD-96DF-4469-93DE-CF737FC9B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" y="835"/>
              <a:ext cx="84" cy="76"/>
            </a:xfrm>
            <a:custGeom>
              <a:avLst/>
              <a:gdLst>
                <a:gd name="T0" fmla="*/ 51 w 55"/>
                <a:gd name="T1" fmla="*/ 51 h 51"/>
                <a:gd name="T2" fmla="*/ 4 w 55"/>
                <a:gd name="T3" fmla="*/ 34 h 51"/>
                <a:gd name="T4" fmla="*/ 0 w 55"/>
                <a:gd name="T5" fmla="*/ 28 h 51"/>
                <a:gd name="T6" fmla="*/ 0 w 55"/>
                <a:gd name="T7" fmla="*/ 0 h 51"/>
                <a:gd name="T8" fmla="*/ 12 w 55"/>
                <a:gd name="T9" fmla="*/ 0 h 51"/>
                <a:gd name="T10" fmla="*/ 12 w 55"/>
                <a:gd name="T11" fmla="*/ 24 h 51"/>
                <a:gd name="T12" fmla="*/ 55 w 55"/>
                <a:gd name="T13" fmla="*/ 39 h 51"/>
                <a:gd name="T14" fmla="*/ 51 w 55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1">
                  <a:moveTo>
                    <a:pt x="51" y="51"/>
                  </a:moveTo>
                  <a:cubicBezTo>
                    <a:pt x="4" y="34"/>
                    <a:pt x="4" y="34"/>
                    <a:pt x="4" y="34"/>
                  </a:cubicBezTo>
                  <a:cubicBezTo>
                    <a:pt x="1" y="33"/>
                    <a:pt x="0" y="31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55" y="39"/>
                    <a:pt x="55" y="39"/>
                    <a:pt x="55" y="39"/>
                  </a:cubicBezTo>
                  <a:lnTo>
                    <a:pt x="51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" name="Freeform 44">
              <a:extLst>
                <a:ext uri="{FF2B5EF4-FFF2-40B4-BE49-F238E27FC236}">
                  <a16:creationId xmlns:a16="http://schemas.microsoft.com/office/drawing/2014/main" id="{0566717D-0676-4A1B-9F60-D96F3A8FD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7" y="838"/>
              <a:ext cx="202" cy="140"/>
            </a:xfrm>
            <a:custGeom>
              <a:avLst/>
              <a:gdLst>
                <a:gd name="T0" fmla="*/ 132 w 132"/>
                <a:gd name="T1" fmla="*/ 94 h 94"/>
                <a:gd name="T2" fmla="*/ 6 w 132"/>
                <a:gd name="T3" fmla="*/ 94 h 94"/>
                <a:gd name="T4" fmla="*/ 0 w 132"/>
                <a:gd name="T5" fmla="*/ 88 h 94"/>
                <a:gd name="T6" fmla="*/ 0 w 132"/>
                <a:gd name="T7" fmla="*/ 70 h 94"/>
                <a:gd name="T8" fmla="*/ 22 w 132"/>
                <a:gd name="T9" fmla="*/ 37 h 94"/>
                <a:gd name="T10" fmla="*/ 66 w 132"/>
                <a:gd name="T11" fmla="*/ 22 h 94"/>
                <a:gd name="T12" fmla="*/ 66 w 132"/>
                <a:gd name="T13" fmla="*/ 0 h 94"/>
                <a:gd name="T14" fmla="*/ 78 w 132"/>
                <a:gd name="T15" fmla="*/ 0 h 94"/>
                <a:gd name="T16" fmla="*/ 78 w 132"/>
                <a:gd name="T17" fmla="*/ 26 h 94"/>
                <a:gd name="T18" fmla="*/ 74 w 132"/>
                <a:gd name="T19" fmla="*/ 32 h 94"/>
                <a:gd name="T20" fmla="*/ 26 w 132"/>
                <a:gd name="T21" fmla="*/ 49 h 94"/>
                <a:gd name="T22" fmla="*/ 12 w 132"/>
                <a:gd name="T23" fmla="*/ 70 h 94"/>
                <a:gd name="T24" fmla="*/ 12 w 132"/>
                <a:gd name="T25" fmla="*/ 82 h 94"/>
                <a:gd name="T26" fmla="*/ 132 w 132"/>
                <a:gd name="T27" fmla="*/ 82 h 94"/>
                <a:gd name="T28" fmla="*/ 132 w 132"/>
                <a:gd name="T2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94">
                  <a:moveTo>
                    <a:pt x="132" y="94"/>
                  </a:moveTo>
                  <a:cubicBezTo>
                    <a:pt x="6" y="94"/>
                    <a:pt x="6" y="94"/>
                    <a:pt x="6" y="94"/>
                  </a:cubicBezTo>
                  <a:cubicBezTo>
                    <a:pt x="2" y="94"/>
                    <a:pt x="0" y="91"/>
                    <a:pt x="0" y="88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55"/>
                    <a:pt x="9" y="42"/>
                    <a:pt x="22" y="37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8" y="29"/>
                    <a:pt x="76" y="31"/>
                    <a:pt x="74" y="32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18" y="52"/>
                    <a:pt x="12" y="60"/>
                    <a:pt x="12" y="70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32" y="82"/>
                    <a:pt x="132" y="82"/>
                    <a:pt x="132" y="82"/>
                  </a:cubicBezTo>
                  <a:lnTo>
                    <a:pt x="132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" name="Freeform 45">
              <a:extLst>
                <a:ext uri="{FF2B5EF4-FFF2-40B4-BE49-F238E27FC236}">
                  <a16:creationId xmlns:a16="http://schemas.microsoft.com/office/drawing/2014/main" id="{1B7DF1D6-7442-4612-BC99-58A451E8DB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0" y="670"/>
              <a:ext cx="164" cy="187"/>
            </a:xfrm>
            <a:custGeom>
              <a:avLst/>
              <a:gdLst>
                <a:gd name="T0" fmla="*/ 53 w 107"/>
                <a:gd name="T1" fmla="*/ 125 h 125"/>
                <a:gd name="T2" fmla="*/ 0 w 107"/>
                <a:gd name="T3" fmla="*/ 62 h 125"/>
                <a:gd name="T4" fmla="*/ 53 w 107"/>
                <a:gd name="T5" fmla="*/ 0 h 125"/>
                <a:gd name="T6" fmla="*/ 107 w 107"/>
                <a:gd name="T7" fmla="*/ 62 h 125"/>
                <a:gd name="T8" fmla="*/ 53 w 107"/>
                <a:gd name="T9" fmla="*/ 125 h 125"/>
                <a:gd name="T10" fmla="*/ 53 w 107"/>
                <a:gd name="T11" fmla="*/ 12 h 125"/>
                <a:gd name="T12" fmla="*/ 12 w 107"/>
                <a:gd name="T13" fmla="*/ 62 h 125"/>
                <a:gd name="T14" fmla="*/ 53 w 107"/>
                <a:gd name="T15" fmla="*/ 113 h 125"/>
                <a:gd name="T16" fmla="*/ 95 w 107"/>
                <a:gd name="T17" fmla="*/ 62 h 125"/>
                <a:gd name="T18" fmla="*/ 53 w 107"/>
                <a:gd name="T19" fmla="*/ 1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25">
                  <a:moveTo>
                    <a:pt x="53" y="125"/>
                  </a:moveTo>
                  <a:cubicBezTo>
                    <a:pt x="24" y="125"/>
                    <a:pt x="0" y="97"/>
                    <a:pt x="0" y="62"/>
                  </a:cubicBezTo>
                  <a:cubicBezTo>
                    <a:pt x="0" y="28"/>
                    <a:pt x="24" y="0"/>
                    <a:pt x="53" y="0"/>
                  </a:cubicBezTo>
                  <a:cubicBezTo>
                    <a:pt x="83" y="0"/>
                    <a:pt x="107" y="28"/>
                    <a:pt x="107" y="62"/>
                  </a:cubicBezTo>
                  <a:cubicBezTo>
                    <a:pt x="107" y="97"/>
                    <a:pt x="83" y="125"/>
                    <a:pt x="53" y="125"/>
                  </a:cubicBezTo>
                  <a:close/>
                  <a:moveTo>
                    <a:pt x="53" y="12"/>
                  </a:moveTo>
                  <a:cubicBezTo>
                    <a:pt x="31" y="12"/>
                    <a:pt x="12" y="34"/>
                    <a:pt x="12" y="62"/>
                  </a:cubicBezTo>
                  <a:cubicBezTo>
                    <a:pt x="12" y="90"/>
                    <a:pt x="31" y="113"/>
                    <a:pt x="53" y="113"/>
                  </a:cubicBezTo>
                  <a:cubicBezTo>
                    <a:pt x="76" y="113"/>
                    <a:pt x="95" y="90"/>
                    <a:pt x="95" y="62"/>
                  </a:cubicBezTo>
                  <a:cubicBezTo>
                    <a:pt x="95" y="34"/>
                    <a:pt x="76" y="12"/>
                    <a:pt x="5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" name="Freeform 46">
              <a:extLst>
                <a:ext uri="{FF2B5EF4-FFF2-40B4-BE49-F238E27FC236}">
                  <a16:creationId xmlns:a16="http://schemas.microsoft.com/office/drawing/2014/main" id="{A3D583D0-644C-4A75-AB86-F14D259DE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" y="720"/>
              <a:ext cx="148" cy="46"/>
            </a:xfrm>
            <a:custGeom>
              <a:avLst/>
              <a:gdLst>
                <a:gd name="T0" fmla="*/ 84 w 97"/>
                <a:gd name="T1" fmla="*/ 31 h 31"/>
                <a:gd name="T2" fmla="*/ 56 w 97"/>
                <a:gd name="T3" fmla="*/ 17 h 31"/>
                <a:gd name="T4" fmla="*/ 21 w 97"/>
                <a:gd name="T5" fmla="*/ 31 h 31"/>
                <a:gd name="T6" fmla="*/ 0 w 97"/>
                <a:gd name="T7" fmla="*/ 26 h 31"/>
                <a:gd name="T8" fmla="*/ 5 w 97"/>
                <a:gd name="T9" fmla="*/ 15 h 31"/>
                <a:gd name="T10" fmla="*/ 21 w 97"/>
                <a:gd name="T11" fmla="*/ 19 h 31"/>
                <a:gd name="T12" fmla="*/ 51 w 97"/>
                <a:gd name="T13" fmla="*/ 4 h 31"/>
                <a:gd name="T14" fmla="*/ 56 w 97"/>
                <a:gd name="T15" fmla="*/ 0 h 31"/>
                <a:gd name="T16" fmla="*/ 62 w 97"/>
                <a:gd name="T17" fmla="*/ 3 h 31"/>
                <a:gd name="T18" fmla="*/ 91 w 97"/>
                <a:gd name="T19" fmla="*/ 19 h 31"/>
                <a:gd name="T20" fmla="*/ 94 w 97"/>
                <a:gd name="T21" fmla="*/ 18 h 31"/>
                <a:gd name="T22" fmla="*/ 96 w 97"/>
                <a:gd name="T23" fmla="*/ 18 h 31"/>
                <a:gd name="T24" fmla="*/ 97 w 97"/>
                <a:gd name="T25" fmla="*/ 30 h 31"/>
                <a:gd name="T26" fmla="*/ 95 w 97"/>
                <a:gd name="T27" fmla="*/ 30 h 31"/>
                <a:gd name="T28" fmla="*/ 93 w 97"/>
                <a:gd name="T29" fmla="*/ 31 h 31"/>
                <a:gd name="T30" fmla="*/ 84 w 97"/>
                <a:gd name="T3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31">
                  <a:moveTo>
                    <a:pt x="84" y="31"/>
                  </a:moveTo>
                  <a:cubicBezTo>
                    <a:pt x="73" y="31"/>
                    <a:pt x="64" y="27"/>
                    <a:pt x="56" y="17"/>
                  </a:cubicBezTo>
                  <a:cubicBezTo>
                    <a:pt x="48" y="25"/>
                    <a:pt x="34" y="31"/>
                    <a:pt x="21" y="31"/>
                  </a:cubicBezTo>
                  <a:cubicBezTo>
                    <a:pt x="13" y="31"/>
                    <a:pt x="6" y="29"/>
                    <a:pt x="0" y="2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0" y="17"/>
                    <a:pt x="15" y="19"/>
                    <a:pt x="21" y="19"/>
                  </a:cubicBezTo>
                  <a:cubicBezTo>
                    <a:pt x="33" y="19"/>
                    <a:pt x="47" y="11"/>
                    <a:pt x="51" y="4"/>
                  </a:cubicBezTo>
                  <a:cubicBezTo>
                    <a:pt x="52" y="2"/>
                    <a:pt x="54" y="0"/>
                    <a:pt x="56" y="0"/>
                  </a:cubicBezTo>
                  <a:cubicBezTo>
                    <a:pt x="59" y="0"/>
                    <a:pt x="61" y="1"/>
                    <a:pt x="62" y="3"/>
                  </a:cubicBezTo>
                  <a:cubicBezTo>
                    <a:pt x="70" y="17"/>
                    <a:pt x="78" y="21"/>
                    <a:pt x="91" y="19"/>
                  </a:cubicBezTo>
                  <a:cubicBezTo>
                    <a:pt x="92" y="19"/>
                    <a:pt x="93" y="18"/>
                    <a:pt x="94" y="18"/>
                  </a:cubicBezTo>
                  <a:cubicBezTo>
                    <a:pt x="95" y="18"/>
                    <a:pt x="95" y="18"/>
                    <a:pt x="96" y="18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6" y="30"/>
                    <a:pt x="96" y="30"/>
                    <a:pt x="95" y="30"/>
                  </a:cubicBezTo>
                  <a:cubicBezTo>
                    <a:pt x="94" y="30"/>
                    <a:pt x="94" y="30"/>
                    <a:pt x="93" y="31"/>
                  </a:cubicBezTo>
                  <a:cubicBezTo>
                    <a:pt x="90" y="31"/>
                    <a:pt x="87" y="31"/>
                    <a:pt x="8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" name="Freeform 47">
              <a:extLst>
                <a:ext uri="{FF2B5EF4-FFF2-40B4-BE49-F238E27FC236}">
                  <a16:creationId xmlns:a16="http://schemas.microsoft.com/office/drawing/2014/main" id="{745B0679-162B-41D2-909F-536E232FB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1" y="826"/>
              <a:ext cx="18" cy="42"/>
            </a:xfrm>
            <a:custGeom>
              <a:avLst/>
              <a:gdLst>
                <a:gd name="T0" fmla="*/ 6 w 12"/>
                <a:gd name="T1" fmla="*/ 28 h 28"/>
                <a:gd name="T2" fmla="*/ 0 w 12"/>
                <a:gd name="T3" fmla="*/ 22 h 28"/>
                <a:gd name="T4" fmla="*/ 0 w 12"/>
                <a:gd name="T5" fmla="*/ 6 h 28"/>
                <a:gd name="T6" fmla="*/ 6 w 12"/>
                <a:gd name="T7" fmla="*/ 0 h 28"/>
                <a:gd name="T8" fmla="*/ 12 w 12"/>
                <a:gd name="T9" fmla="*/ 6 h 28"/>
                <a:gd name="T10" fmla="*/ 12 w 12"/>
                <a:gd name="T11" fmla="*/ 22 h 28"/>
                <a:gd name="T12" fmla="*/ 6 w 12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8">
                  <a:moveTo>
                    <a:pt x="6" y="28"/>
                  </a:moveTo>
                  <a:cubicBezTo>
                    <a:pt x="2" y="28"/>
                    <a:pt x="0" y="25"/>
                    <a:pt x="0" y="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5"/>
                    <a:pt x="9" y="28"/>
                    <a:pt x="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" name="Freeform 48">
              <a:extLst>
                <a:ext uri="{FF2B5EF4-FFF2-40B4-BE49-F238E27FC236}">
                  <a16:creationId xmlns:a16="http://schemas.microsoft.com/office/drawing/2014/main" id="{41401DB8-EB32-4E58-AAC1-C08D04A0E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" y="670"/>
              <a:ext cx="92" cy="187"/>
            </a:xfrm>
            <a:custGeom>
              <a:avLst/>
              <a:gdLst>
                <a:gd name="T0" fmla="*/ 6 w 60"/>
                <a:gd name="T1" fmla="*/ 125 h 125"/>
                <a:gd name="T2" fmla="*/ 0 w 60"/>
                <a:gd name="T3" fmla="*/ 119 h 125"/>
                <a:gd name="T4" fmla="*/ 6 w 60"/>
                <a:gd name="T5" fmla="*/ 113 h 125"/>
                <a:gd name="T6" fmla="*/ 48 w 60"/>
                <a:gd name="T7" fmla="*/ 62 h 125"/>
                <a:gd name="T8" fmla="*/ 6 w 60"/>
                <a:gd name="T9" fmla="*/ 12 h 125"/>
                <a:gd name="T10" fmla="*/ 0 w 60"/>
                <a:gd name="T11" fmla="*/ 6 h 125"/>
                <a:gd name="T12" fmla="*/ 6 w 60"/>
                <a:gd name="T13" fmla="*/ 0 h 125"/>
                <a:gd name="T14" fmla="*/ 60 w 60"/>
                <a:gd name="T15" fmla="*/ 62 h 125"/>
                <a:gd name="T16" fmla="*/ 6 w 60"/>
                <a:gd name="T1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25">
                  <a:moveTo>
                    <a:pt x="6" y="125"/>
                  </a:moveTo>
                  <a:cubicBezTo>
                    <a:pt x="3" y="125"/>
                    <a:pt x="0" y="123"/>
                    <a:pt x="0" y="119"/>
                  </a:cubicBezTo>
                  <a:cubicBezTo>
                    <a:pt x="0" y="116"/>
                    <a:pt x="3" y="113"/>
                    <a:pt x="6" y="113"/>
                  </a:cubicBezTo>
                  <a:cubicBezTo>
                    <a:pt x="29" y="113"/>
                    <a:pt x="48" y="90"/>
                    <a:pt x="48" y="62"/>
                  </a:cubicBezTo>
                  <a:cubicBezTo>
                    <a:pt x="48" y="34"/>
                    <a:pt x="29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6" y="0"/>
                    <a:pt x="60" y="28"/>
                    <a:pt x="60" y="62"/>
                  </a:cubicBezTo>
                  <a:cubicBezTo>
                    <a:pt x="60" y="97"/>
                    <a:pt x="36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" name="Freeform 49">
              <a:extLst>
                <a:ext uri="{FF2B5EF4-FFF2-40B4-BE49-F238E27FC236}">
                  <a16:creationId xmlns:a16="http://schemas.microsoft.com/office/drawing/2014/main" id="{45CE0C1A-0506-49A2-BF7C-5BE0AB376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" y="720"/>
              <a:ext cx="81" cy="46"/>
            </a:xfrm>
            <a:custGeom>
              <a:avLst/>
              <a:gdLst>
                <a:gd name="T0" fmla="*/ 34 w 53"/>
                <a:gd name="T1" fmla="*/ 31 h 31"/>
                <a:gd name="T2" fmla="*/ 1 w 53"/>
                <a:gd name="T3" fmla="*/ 9 h 31"/>
                <a:gd name="T4" fmla="*/ 4 w 53"/>
                <a:gd name="T5" fmla="*/ 1 h 31"/>
                <a:gd name="T6" fmla="*/ 12 w 53"/>
                <a:gd name="T7" fmla="*/ 3 h 31"/>
                <a:gd name="T8" fmla="*/ 41 w 53"/>
                <a:gd name="T9" fmla="*/ 19 h 31"/>
                <a:gd name="T10" fmla="*/ 44 w 53"/>
                <a:gd name="T11" fmla="*/ 18 h 31"/>
                <a:gd name="T12" fmla="*/ 46 w 53"/>
                <a:gd name="T13" fmla="*/ 18 h 31"/>
                <a:gd name="T14" fmla="*/ 52 w 53"/>
                <a:gd name="T15" fmla="*/ 23 h 31"/>
                <a:gd name="T16" fmla="*/ 47 w 53"/>
                <a:gd name="T17" fmla="*/ 30 h 31"/>
                <a:gd name="T18" fmla="*/ 45 w 53"/>
                <a:gd name="T19" fmla="*/ 30 h 31"/>
                <a:gd name="T20" fmla="*/ 43 w 53"/>
                <a:gd name="T21" fmla="*/ 31 h 31"/>
                <a:gd name="T22" fmla="*/ 34 w 53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31">
                  <a:moveTo>
                    <a:pt x="34" y="31"/>
                  </a:moveTo>
                  <a:cubicBezTo>
                    <a:pt x="20" y="31"/>
                    <a:pt x="10" y="24"/>
                    <a:pt x="1" y="9"/>
                  </a:cubicBezTo>
                  <a:cubicBezTo>
                    <a:pt x="0" y="6"/>
                    <a:pt x="1" y="3"/>
                    <a:pt x="4" y="1"/>
                  </a:cubicBezTo>
                  <a:cubicBezTo>
                    <a:pt x="6" y="0"/>
                    <a:pt x="10" y="1"/>
                    <a:pt x="12" y="3"/>
                  </a:cubicBezTo>
                  <a:cubicBezTo>
                    <a:pt x="20" y="17"/>
                    <a:pt x="28" y="21"/>
                    <a:pt x="41" y="19"/>
                  </a:cubicBezTo>
                  <a:cubicBezTo>
                    <a:pt x="42" y="19"/>
                    <a:pt x="43" y="18"/>
                    <a:pt x="44" y="18"/>
                  </a:cubicBezTo>
                  <a:cubicBezTo>
                    <a:pt x="45" y="18"/>
                    <a:pt x="45" y="18"/>
                    <a:pt x="46" y="18"/>
                  </a:cubicBezTo>
                  <a:cubicBezTo>
                    <a:pt x="49" y="18"/>
                    <a:pt x="52" y="20"/>
                    <a:pt x="52" y="23"/>
                  </a:cubicBezTo>
                  <a:cubicBezTo>
                    <a:pt x="53" y="27"/>
                    <a:pt x="50" y="30"/>
                    <a:pt x="47" y="30"/>
                  </a:cubicBezTo>
                  <a:cubicBezTo>
                    <a:pt x="46" y="30"/>
                    <a:pt x="46" y="30"/>
                    <a:pt x="45" y="30"/>
                  </a:cubicBezTo>
                  <a:cubicBezTo>
                    <a:pt x="44" y="30"/>
                    <a:pt x="44" y="30"/>
                    <a:pt x="43" y="31"/>
                  </a:cubicBezTo>
                  <a:cubicBezTo>
                    <a:pt x="40" y="31"/>
                    <a:pt x="37" y="31"/>
                    <a:pt x="3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" name="Freeform 50">
              <a:extLst>
                <a:ext uri="{FF2B5EF4-FFF2-40B4-BE49-F238E27FC236}">
                  <a16:creationId xmlns:a16="http://schemas.microsoft.com/office/drawing/2014/main" id="{ED057FCD-025B-4FD2-B711-C2AD28D19B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74" y="908"/>
              <a:ext cx="184" cy="178"/>
            </a:xfrm>
            <a:custGeom>
              <a:avLst/>
              <a:gdLst>
                <a:gd name="T0" fmla="*/ 60 w 120"/>
                <a:gd name="T1" fmla="*/ 119 h 119"/>
                <a:gd name="T2" fmla="*/ 57 w 120"/>
                <a:gd name="T3" fmla="*/ 118 h 119"/>
                <a:gd name="T4" fmla="*/ 0 w 120"/>
                <a:gd name="T5" fmla="*/ 38 h 119"/>
                <a:gd name="T6" fmla="*/ 24 w 120"/>
                <a:gd name="T7" fmla="*/ 2 h 119"/>
                <a:gd name="T8" fmla="*/ 60 w 120"/>
                <a:gd name="T9" fmla="*/ 21 h 119"/>
                <a:gd name="T10" fmla="*/ 96 w 120"/>
                <a:gd name="T11" fmla="*/ 2 h 119"/>
                <a:gd name="T12" fmla="*/ 120 w 120"/>
                <a:gd name="T13" fmla="*/ 35 h 119"/>
                <a:gd name="T14" fmla="*/ 63 w 120"/>
                <a:gd name="T15" fmla="*/ 118 h 119"/>
                <a:gd name="T16" fmla="*/ 60 w 120"/>
                <a:gd name="T17" fmla="*/ 119 h 119"/>
                <a:gd name="T18" fmla="*/ 29 w 120"/>
                <a:gd name="T19" fmla="*/ 14 h 119"/>
                <a:gd name="T20" fmla="*/ 26 w 120"/>
                <a:gd name="T21" fmla="*/ 14 h 119"/>
                <a:gd name="T22" fmla="*/ 12 w 120"/>
                <a:gd name="T23" fmla="*/ 38 h 119"/>
                <a:gd name="T24" fmla="*/ 60 w 120"/>
                <a:gd name="T25" fmla="*/ 106 h 119"/>
                <a:gd name="T26" fmla="*/ 108 w 120"/>
                <a:gd name="T27" fmla="*/ 35 h 119"/>
                <a:gd name="T28" fmla="*/ 94 w 120"/>
                <a:gd name="T29" fmla="*/ 14 h 119"/>
                <a:gd name="T30" fmla="*/ 65 w 120"/>
                <a:gd name="T31" fmla="*/ 37 h 119"/>
                <a:gd name="T32" fmla="*/ 60 w 120"/>
                <a:gd name="T33" fmla="*/ 41 h 119"/>
                <a:gd name="T34" fmla="*/ 54 w 120"/>
                <a:gd name="T35" fmla="*/ 37 h 119"/>
                <a:gd name="T36" fmla="*/ 29 w 120"/>
                <a:gd name="T37" fmla="*/ 1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19">
                  <a:moveTo>
                    <a:pt x="60" y="119"/>
                  </a:moveTo>
                  <a:cubicBezTo>
                    <a:pt x="59" y="119"/>
                    <a:pt x="58" y="118"/>
                    <a:pt x="57" y="118"/>
                  </a:cubicBezTo>
                  <a:cubicBezTo>
                    <a:pt x="54" y="117"/>
                    <a:pt x="0" y="86"/>
                    <a:pt x="0" y="38"/>
                  </a:cubicBezTo>
                  <a:cubicBezTo>
                    <a:pt x="0" y="15"/>
                    <a:pt x="12" y="4"/>
                    <a:pt x="24" y="2"/>
                  </a:cubicBezTo>
                  <a:cubicBezTo>
                    <a:pt x="36" y="1"/>
                    <a:pt x="50" y="6"/>
                    <a:pt x="60" y="21"/>
                  </a:cubicBezTo>
                  <a:cubicBezTo>
                    <a:pt x="69" y="6"/>
                    <a:pt x="84" y="0"/>
                    <a:pt x="96" y="2"/>
                  </a:cubicBezTo>
                  <a:cubicBezTo>
                    <a:pt x="110" y="4"/>
                    <a:pt x="120" y="17"/>
                    <a:pt x="120" y="35"/>
                  </a:cubicBezTo>
                  <a:cubicBezTo>
                    <a:pt x="120" y="86"/>
                    <a:pt x="65" y="117"/>
                    <a:pt x="63" y="118"/>
                  </a:cubicBezTo>
                  <a:cubicBezTo>
                    <a:pt x="62" y="118"/>
                    <a:pt x="61" y="119"/>
                    <a:pt x="60" y="119"/>
                  </a:cubicBezTo>
                  <a:close/>
                  <a:moveTo>
                    <a:pt x="29" y="14"/>
                  </a:moveTo>
                  <a:cubicBezTo>
                    <a:pt x="28" y="14"/>
                    <a:pt x="27" y="14"/>
                    <a:pt x="26" y="14"/>
                  </a:cubicBezTo>
                  <a:cubicBezTo>
                    <a:pt x="17" y="16"/>
                    <a:pt x="12" y="25"/>
                    <a:pt x="12" y="38"/>
                  </a:cubicBezTo>
                  <a:cubicBezTo>
                    <a:pt x="12" y="73"/>
                    <a:pt x="49" y="99"/>
                    <a:pt x="60" y="106"/>
                  </a:cubicBezTo>
                  <a:cubicBezTo>
                    <a:pt x="70" y="99"/>
                    <a:pt x="108" y="72"/>
                    <a:pt x="108" y="35"/>
                  </a:cubicBezTo>
                  <a:cubicBezTo>
                    <a:pt x="108" y="23"/>
                    <a:pt x="102" y="15"/>
                    <a:pt x="94" y="14"/>
                  </a:cubicBezTo>
                  <a:cubicBezTo>
                    <a:pt x="84" y="12"/>
                    <a:pt x="71" y="20"/>
                    <a:pt x="65" y="37"/>
                  </a:cubicBezTo>
                  <a:cubicBezTo>
                    <a:pt x="65" y="39"/>
                    <a:pt x="62" y="41"/>
                    <a:pt x="60" y="41"/>
                  </a:cubicBezTo>
                  <a:cubicBezTo>
                    <a:pt x="57" y="41"/>
                    <a:pt x="55" y="39"/>
                    <a:pt x="54" y="37"/>
                  </a:cubicBezTo>
                  <a:cubicBezTo>
                    <a:pt x="49" y="21"/>
                    <a:pt x="38" y="14"/>
                    <a:pt x="2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5" name="Group 29">
            <a:extLst>
              <a:ext uri="{FF2B5EF4-FFF2-40B4-BE49-F238E27FC236}">
                <a16:creationId xmlns:a16="http://schemas.microsoft.com/office/drawing/2014/main" id="{3977B257-65DA-4B52-BF93-BD14EA743F6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20866" y="2252077"/>
            <a:ext cx="451355" cy="463261"/>
            <a:chOff x="3443" y="440"/>
            <a:chExt cx="417" cy="428"/>
          </a:xfrm>
          <a:solidFill>
            <a:schemeClr val="tx2"/>
          </a:solidFill>
        </p:grpSpPr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A70EEC9F-059A-4A35-84BA-E50C4DD3E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3" y="495"/>
              <a:ext cx="89" cy="373"/>
            </a:xfrm>
            <a:custGeom>
              <a:avLst/>
              <a:gdLst>
                <a:gd name="T0" fmla="*/ 30 w 60"/>
                <a:gd name="T1" fmla="*/ 252 h 252"/>
                <a:gd name="T2" fmla="*/ 25 w 60"/>
                <a:gd name="T3" fmla="*/ 248 h 252"/>
                <a:gd name="T4" fmla="*/ 1 w 60"/>
                <a:gd name="T5" fmla="*/ 194 h 252"/>
                <a:gd name="T6" fmla="*/ 0 w 60"/>
                <a:gd name="T7" fmla="*/ 192 h 252"/>
                <a:gd name="T8" fmla="*/ 0 w 60"/>
                <a:gd name="T9" fmla="*/ 30 h 252"/>
                <a:gd name="T10" fmla="*/ 30 w 60"/>
                <a:gd name="T11" fmla="*/ 0 h 252"/>
                <a:gd name="T12" fmla="*/ 60 w 60"/>
                <a:gd name="T13" fmla="*/ 30 h 252"/>
                <a:gd name="T14" fmla="*/ 60 w 60"/>
                <a:gd name="T15" fmla="*/ 125 h 252"/>
                <a:gd name="T16" fmla="*/ 54 w 60"/>
                <a:gd name="T17" fmla="*/ 131 h 252"/>
                <a:gd name="T18" fmla="*/ 48 w 60"/>
                <a:gd name="T19" fmla="*/ 125 h 252"/>
                <a:gd name="T20" fmla="*/ 48 w 60"/>
                <a:gd name="T21" fmla="*/ 30 h 252"/>
                <a:gd name="T22" fmla="*/ 30 w 60"/>
                <a:gd name="T23" fmla="*/ 12 h 252"/>
                <a:gd name="T24" fmla="*/ 12 w 60"/>
                <a:gd name="T25" fmla="*/ 30 h 252"/>
                <a:gd name="T26" fmla="*/ 12 w 60"/>
                <a:gd name="T27" fmla="*/ 190 h 252"/>
                <a:gd name="T28" fmla="*/ 30 w 60"/>
                <a:gd name="T29" fmla="*/ 231 h 252"/>
                <a:gd name="T30" fmla="*/ 48 w 60"/>
                <a:gd name="T31" fmla="*/ 190 h 252"/>
                <a:gd name="T32" fmla="*/ 48 w 60"/>
                <a:gd name="T33" fmla="*/ 149 h 252"/>
                <a:gd name="T34" fmla="*/ 54 w 60"/>
                <a:gd name="T35" fmla="*/ 143 h 252"/>
                <a:gd name="T36" fmla="*/ 60 w 60"/>
                <a:gd name="T37" fmla="*/ 149 h 252"/>
                <a:gd name="T38" fmla="*/ 60 w 60"/>
                <a:gd name="T39" fmla="*/ 192 h 252"/>
                <a:gd name="T40" fmla="*/ 60 w 60"/>
                <a:gd name="T41" fmla="*/ 194 h 252"/>
                <a:gd name="T42" fmla="*/ 36 w 60"/>
                <a:gd name="T43" fmla="*/ 248 h 252"/>
                <a:gd name="T44" fmla="*/ 30 w 60"/>
                <a:gd name="T4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252">
                  <a:moveTo>
                    <a:pt x="30" y="252"/>
                  </a:moveTo>
                  <a:cubicBezTo>
                    <a:pt x="28" y="252"/>
                    <a:pt x="26" y="250"/>
                    <a:pt x="25" y="248"/>
                  </a:cubicBezTo>
                  <a:cubicBezTo>
                    <a:pt x="1" y="194"/>
                    <a:pt x="1" y="194"/>
                    <a:pt x="1" y="194"/>
                  </a:cubicBezTo>
                  <a:cubicBezTo>
                    <a:pt x="1" y="193"/>
                    <a:pt x="0" y="192"/>
                    <a:pt x="0" y="19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0" y="129"/>
                    <a:pt x="58" y="131"/>
                    <a:pt x="54" y="131"/>
                  </a:cubicBezTo>
                  <a:cubicBezTo>
                    <a:pt x="51" y="131"/>
                    <a:pt x="48" y="129"/>
                    <a:pt x="48" y="125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ubicBezTo>
                    <a:pt x="20" y="12"/>
                    <a:pt x="12" y="20"/>
                    <a:pt x="12" y="30"/>
                  </a:cubicBezTo>
                  <a:cubicBezTo>
                    <a:pt x="12" y="190"/>
                    <a:pt x="12" y="190"/>
                    <a:pt x="12" y="190"/>
                  </a:cubicBezTo>
                  <a:cubicBezTo>
                    <a:pt x="30" y="231"/>
                    <a:pt x="30" y="231"/>
                    <a:pt x="30" y="231"/>
                  </a:cubicBezTo>
                  <a:cubicBezTo>
                    <a:pt x="48" y="190"/>
                    <a:pt x="48" y="190"/>
                    <a:pt x="48" y="190"/>
                  </a:cubicBezTo>
                  <a:cubicBezTo>
                    <a:pt x="48" y="149"/>
                    <a:pt x="48" y="149"/>
                    <a:pt x="48" y="149"/>
                  </a:cubicBezTo>
                  <a:cubicBezTo>
                    <a:pt x="48" y="146"/>
                    <a:pt x="51" y="143"/>
                    <a:pt x="54" y="143"/>
                  </a:cubicBezTo>
                  <a:cubicBezTo>
                    <a:pt x="58" y="143"/>
                    <a:pt x="60" y="146"/>
                    <a:pt x="60" y="149"/>
                  </a:cubicBezTo>
                  <a:cubicBezTo>
                    <a:pt x="60" y="192"/>
                    <a:pt x="60" y="192"/>
                    <a:pt x="60" y="192"/>
                  </a:cubicBezTo>
                  <a:cubicBezTo>
                    <a:pt x="60" y="192"/>
                    <a:pt x="60" y="193"/>
                    <a:pt x="60" y="194"/>
                  </a:cubicBezTo>
                  <a:cubicBezTo>
                    <a:pt x="36" y="248"/>
                    <a:pt x="36" y="248"/>
                    <a:pt x="36" y="248"/>
                  </a:cubicBezTo>
                  <a:cubicBezTo>
                    <a:pt x="35" y="250"/>
                    <a:pt x="33" y="252"/>
                    <a:pt x="30" y="2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F1964139-F043-495F-8F00-D1F3AA864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3" y="548"/>
              <a:ext cx="89" cy="18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2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3F0DA6F3-0F3D-4C72-972A-35F0D9F41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2" y="777"/>
              <a:ext cx="71" cy="18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10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6B7A4DDC-048C-4C24-9A24-11A26B1D9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8" y="563"/>
              <a:ext cx="210" cy="265"/>
            </a:xfrm>
            <a:custGeom>
              <a:avLst/>
              <a:gdLst>
                <a:gd name="T0" fmla="*/ 108 w 142"/>
                <a:gd name="T1" fmla="*/ 179 h 179"/>
                <a:gd name="T2" fmla="*/ 103 w 142"/>
                <a:gd name="T3" fmla="*/ 176 h 179"/>
                <a:gd name="T4" fmla="*/ 2 w 142"/>
                <a:gd name="T5" fmla="*/ 11 h 179"/>
                <a:gd name="T6" fmla="*/ 4 w 142"/>
                <a:gd name="T7" fmla="*/ 3 h 179"/>
                <a:gd name="T8" fmla="*/ 12 w 142"/>
                <a:gd name="T9" fmla="*/ 5 h 179"/>
                <a:gd name="T10" fmla="*/ 110 w 142"/>
                <a:gd name="T11" fmla="*/ 165 h 179"/>
                <a:gd name="T12" fmla="*/ 128 w 142"/>
                <a:gd name="T13" fmla="*/ 155 h 179"/>
                <a:gd name="T14" fmla="*/ 37 w 142"/>
                <a:gd name="T15" fmla="*/ 10 h 179"/>
                <a:gd name="T16" fmla="*/ 39 w 142"/>
                <a:gd name="T17" fmla="*/ 2 h 179"/>
                <a:gd name="T18" fmla="*/ 47 w 142"/>
                <a:gd name="T19" fmla="*/ 4 h 179"/>
                <a:gd name="T20" fmla="*/ 141 w 142"/>
                <a:gd name="T21" fmla="*/ 153 h 179"/>
                <a:gd name="T22" fmla="*/ 142 w 142"/>
                <a:gd name="T23" fmla="*/ 158 h 179"/>
                <a:gd name="T24" fmla="*/ 139 w 142"/>
                <a:gd name="T25" fmla="*/ 162 h 179"/>
                <a:gd name="T26" fmla="*/ 112 w 142"/>
                <a:gd name="T27" fmla="*/ 178 h 179"/>
                <a:gd name="T28" fmla="*/ 108 w 142"/>
                <a:gd name="T2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2" h="179">
                  <a:moveTo>
                    <a:pt x="108" y="179"/>
                  </a:moveTo>
                  <a:cubicBezTo>
                    <a:pt x="106" y="179"/>
                    <a:pt x="104" y="178"/>
                    <a:pt x="103" y="176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1" y="5"/>
                    <a:pt x="4" y="3"/>
                  </a:cubicBezTo>
                  <a:cubicBezTo>
                    <a:pt x="7" y="1"/>
                    <a:pt x="10" y="2"/>
                    <a:pt x="12" y="5"/>
                  </a:cubicBezTo>
                  <a:cubicBezTo>
                    <a:pt x="110" y="165"/>
                    <a:pt x="110" y="165"/>
                    <a:pt x="110" y="165"/>
                  </a:cubicBezTo>
                  <a:cubicBezTo>
                    <a:pt x="128" y="155"/>
                    <a:pt x="128" y="155"/>
                    <a:pt x="128" y="155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6" y="8"/>
                    <a:pt x="36" y="4"/>
                    <a:pt x="39" y="2"/>
                  </a:cubicBezTo>
                  <a:cubicBezTo>
                    <a:pt x="42" y="0"/>
                    <a:pt x="46" y="1"/>
                    <a:pt x="47" y="4"/>
                  </a:cubicBezTo>
                  <a:cubicBezTo>
                    <a:pt x="141" y="153"/>
                    <a:pt x="141" y="153"/>
                    <a:pt x="141" y="153"/>
                  </a:cubicBezTo>
                  <a:cubicBezTo>
                    <a:pt x="142" y="155"/>
                    <a:pt x="142" y="156"/>
                    <a:pt x="142" y="158"/>
                  </a:cubicBezTo>
                  <a:cubicBezTo>
                    <a:pt x="142" y="159"/>
                    <a:pt x="141" y="161"/>
                    <a:pt x="139" y="162"/>
                  </a:cubicBezTo>
                  <a:cubicBezTo>
                    <a:pt x="112" y="178"/>
                    <a:pt x="112" y="178"/>
                    <a:pt x="112" y="178"/>
                  </a:cubicBezTo>
                  <a:cubicBezTo>
                    <a:pt x="111" y="179"/>
                    <a:pt x="110" y="179"/>
                    <a:pt x="108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CEF9833A-6D4D-4FFC-9773-1FA399886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" y="797"/>
              <a:ext cx="50" cy="69"/>
            </a:xfrm>
            <a:custGeom>
              <a:avLst/>
              <a:gdLst>
                <a:gd name="T0" fmla="*/ 27 w 34"/>
                <a:gd name="T1" fmla="*/ 47 h 47"/>
                <a:gd name="T2" fmla="*/ 22 w 34"/>
                <a:gd name="T3" fmla="*/ 44 h 47"/>
                <a:gd name="T4" fmla="*/ 2 w 34"/>
                <a:gd name="T5" fmla="*/ 10 h 47"/>
                <a:gd name="T6" fmla="*/ 4 w 34"/>
                <a:gd name="T7" fmla="*/ 2 h 47"/>
                <a:gd name="T8" fmla="*/ 12 w 34"/>
                <a:gd name="T9" fmla="*/ 4 h 47"/>
                <a:gd name="T10" fmla="*/ 32 w 34"/>
                <a:gd name="T11" fmla="*/ 38 h 47"/>
                <a:gd name="T12" fmla="*/ 30 w 34"/>
                <a:gd name="T13" fmla="*/ 47 h 47"/>
                <a:gd name="T14" fmla="*/ 27 w 34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7">
                  <a:moveTo>
                    <a:pt x="27" y="47"/>
                  </a:moveTo>
                  <a:cubicBezTo>
                    <a:pt x="25" y="47"/>
                    <a:pt x="23" y="46"/>
                    <a:pt x="22" y="44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1" y="3"/>
                    <a:pt x="4" y="2"/>
                  </a:cubicBezTo>
                  <a:cubicBezTo>
                    <a:pt x="6" y="0"/>
                    <a:pt x="10" y="1"/>
                    <a:pt x="12" y="4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4" y="41"/>
                    <a:pt x="33" y="45"/>
                    <a:pt x="30" y="47"/>
                  </a:cubicBezTo>
                  <a:cubicBezTo>
                    <a:pt x="29" y="47"/>
                    <a:pt x="28" y="47"/>
                    <a:pt x="27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133B5CAE-940C-4E7C-B67E-8A549A85BA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5" y="440"/>
              <a:ext cx="124" cy="142"/>
            </a:xfrm>
            <a:custGeom>
              <a:avLst/>
              <a:gdLst>
                <a:gd name="T0" fmla="*/ 78 w 84"/>
                <a:gd name="T1" fmla="*/ 96 h 96"/>
                <a:gd name="T2" fmla="*/ 6 w 84"/>
                <a:gd name="T3" fmla="*/ 96 h 96"/>
                <a:gd name="T4" fmla="*/ 0 w 84"/>
                <a:gd name="T5" fmla="*/ 90 h 96"/>
                <a:gd name="T6" fmla="*/ 0 w 84"/>
                <a:gd name="T7" fmla="*/ 42 h 96"/>
                <a:gd name="T8" fmla="*/ 42 w 84"/>
                <a:gd name="T9" fmla="*/ 0 h 96"/>
                <a:gd name="T10" fmla="*/ 84 w 84"/>
                <a:gd name="T11" fmla="*/ 42 h 96"/>
                <a:gd name="T12" fmla="*/ 84 w 84"/>
                <a:gd name="T13" fmla="*/ 90 h 96"/>
                <a:gd name="T14" fmla="*/ 78 w 84"/>
                <a:gd name="T15" fmla="*/ 96 h 96"/>
                <a:gd name="T16" fmla="*/ 12 w 84"/>
                <a:gd name="T17" fmla="*/ 84 h 96"/>
                <a:gd name="T18" fmla="*/ 72 w 84"/>
                <a:gd name="T19" fmla="*/ 84 h 96"/>
                <a:gd name="T20" fmla="*/ 72 w 84"/>
                <a:gd name="T21" fmla="*/ 42 h 96"/>
                <a:gd name="T22" fmla="*/ 42 w 84"/>
                <a:gd name="T23" fmla="*/ 12 h 96"/>
                <a:gd name="T24" fmla="*/ 12 w 84"/>
                <a:gd name="T25" fmla="*/ 42 h 96"/>
                <a:gd name="T26" fmla="*/ 12 w 84"/>
                <a:gd name="T27" fmla="*/ 8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96">
                  <a:moveTo>
                    <a:pt x="78" y="96"/>
                  </a:moveTo>
                  <a:cubicBezTo>
                    <a:pt x="6" y="96"/>
                    <a:pt x="6" y="96"/>
                    <a:pt x="6" y="96"/>
                  </a:cubicBezTo>
                  <a:cubicBezTo>
                    <a:pt x="3" y="96"/>
                    <a:pt x="0" y="94"/>
                    <a:pt x="0" y="9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6" y="0"/>
                    <a:pt x="84" y="19"/>
                    <a:pt x="84" y="42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4" y="94"/>
                    <a:pt x="82" y="96"/>
                    <a:pt x="78" y="96"/>
                  </a:cubicBezTo>
                  <a:close/>
                  <a:moveTo>
                    <a:pt x="12" y="84"/>
                  </a:moveTo>
                  <a:cubicBezTo>
                    <a:pt x="72" y="84"/>
                    <a:pt x="72" y="84"/>
                    <a:pt x="72" y="84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26"/>
                    <a:pt x="59" y="12"/>
                    <a:pt x="42" y="12"/>
                  </a:cubicBezTo>
                  <a:cubicBezTo>
                    <a:pt x="26" y="12"/>
                    <a:pt x="12" y="26"/>
                    <a:pt x="12" y="42"/>
                  </a:cubicBezTo>
                  <a:lnTo>
                    <a:pt x="12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672E8881-5EEB-455F-9B2C-E0289B2EF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3" y="563"/>
              <a:ext cx="217" cy="161"/>
            </a:xfrm>
            <a:custGeom>
              <a:avLst/>
              <a:gdLst>
                <a:gd name="T0" fmla="*/ 102 w 147"/>
                <a:gd name="T1" fmla="*/ 109 h 109"/>
                <a:gd name="T2" fmla="*/ 6 w 147"/>
                <a:gd name="T3" fmla="*/ 109 h 109"/>
                <a:gd name="T4" fmla="*/ 0 w 147"/>
                <a:gd name="T5" fmla="*/ 103 h 109"/>
                <a:gd name="T6" fmla="*/ 0 w 147"/>
                <a:gd name="T7" fmla="*/ 79 h 109"/>
                <a:gd name="T8" fmla="*/ 6 w 147"/>
                <a:gd name="T9" fmla="*/ 73 h 109"/>
                <a:gd name="T10" fmla="*/ 72 w 147"/>
                <a:gd name="T11" fmla="*/ 73 h 109"/>
                <a:gd name="T12" fmla="*/ 96 w 147"/>
                <a:gd name="T13" fmla="*/ 5 h 109"/>
                <a:gd name="T14" fmla="*/ 104 w 147"/>
                <a:gd name="T15" fmla="*/ 1 h 109"/>
                <a:gd name="T16" fmla="*/ 107 w 147"/>
                <a:gd name="T17" fmla="*/ 9 h 109"/>
                <a:gd name="T18" fmla="*/ 81 w 147"/>
                <a:gd name="T19" fmla="*/ 81 h 109"/>
                <a:gd name="T20" fmla="*/ 76 w 147"/>
                <a:gd name="T21" fmla="*/ 85 h 109"/>
                <a:gd name="T22" fmla="*/ 12 w 147"/>
                <a:gd name="T23" fmla="*/ 85 h 109"/>
                <a:gd name="T24" fmla="*/ 12 w 147"/>
                <a:gd name="T25" fmla="*/ 97 h 109"/>
                <a:gd name="T26" fmla="*/ 98 w 147"/>
                <a:gd name="T27" fmla="*/ 97 h 109"/>
                <a:gd name="T28" fmla="*/ 134 w 147"/>
                <a:gd name="T29" fmla="*/ 6 h 109"/>
                <a:gd name="T30" fmla="*/ 142 w 147"/>
                <a:gd name="T31" fmla="*/ 2 h 109"/>
                <a:gd name="T32" fmla="*/ 145 w 147"/>
                <a:gd name="T33" fmla="*/ 10 h 109"/>
                <a:gd name="T34" fmla="*/ 108 w 147"/>
                <a:gd name="T35" fmla="*/ 105 h 109"/>
                <a:gd name="T36" fmla="*/ 102 w 147"/>
                <a:gd name="T3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7" h="109">
                  <a:moveTo>
                    <a:pt x="102" y="109"/>
                  </a:moveTo>
                  <a:cubicBezTo>
                    <a:pt x="6" y="109"/>
                    <a:pt x="6" y="109"/>
                    <a:pt x="6" y="109"/>
                  </a:cubicBezTo>
                  <a:cubicBezTo>
                    <a:pt x="3" y="109"/>
                    <a:pt x="0" y="107"/>
                    <a:pt x="0" y="10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6"/>
                    <a:pt x="3" y="73"/>
                    <a:pt x="6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7" y="2"/>
                    <a:pt x="101" y="0"/>
                    <a:pt x="104" y="1"/>
                  </a:cubicBezTo>
                  <a:cubicBezTo>
                    <a:pt x="107" y="2"/>
                    <a:pt x="108" y="6"/>
                    <a:pt x="107" y="9"/>
                  </a:cubicBezTo>
                  <a:cubicBezTo>
                    <a:pt x="81" y="81"/>
                    <a:pt x="81" y="81"/>
                    <a:pt x="81" y="81"/>
                  </a:cubicBezTo>
                  <a:cubicBezTo>
                    <a:pt x="81" y="84"/>
                    <a:pt x="78" y="85"/>
                    <a:pt x="76" y="85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6" y="3"/>
                    <a:pt x="139" y="1"/>
                    <a:pt x="142" y="2"/>
                  </a:cubicBezTo>
                  <a:cubicBezTo>
                    <a:pt x="145" y="4"/>
                    <a:pt x="147" y="7"/>
                    <a:pt x="145" y="10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07" y="108"/>
                    <a:pt x="105" y="109"/>
                    <a:pt x="102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3" name="Group 83">
            <a:extLst>
              <a:ext uri="{FF2B5EF4-FFF2-40B4-BE49-F238E27FC236}">
                <a16:creationId xmlns:a16="http://schemas.microsoft.com/office/drawing/2014/main" id="{CE92689A-91A3-45D8-BFB3-0AA1A38899F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06045" y="2238348"/>
            <a:ext cx="479568" cy="490720"/>
            <a:chOff x="1580" y="1910"/>
            <a:chExt cx="387" cy="396"/>
          </a:xfrm>
          <a:solidFill>
            <a:schemeClr val="tx2"/>
          </a:solidFill>
        </p:grpSpPr>
        <p:sp>
          <p:nvSpPr>
            <p:cNvPr id="54" name="Freeform 84">
              <a:extLst>
                <a:ext uri="{FF2B5EF4-FFF2-40B4-BE49-F238E27FC236}">
                  <a16:creationId xmlns:a16="http://schemas.microsoft.com/office/drawing/2014/main" id="{A5E1A9CD-62BB-450E-8A8F-3F55627E8A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" y="1982"/>
              <a:ext cx="238" cy="252"/>
            </a:xfrm>
            <a:custGeom>
              <a:avLst/>
              <a:gdLst>
                <a:gd name="T0" fmla="*/ 0 w 156"/>
                <a:gd name="T1" fmla="*/ 78 h 169"/>
                <a:gd name="T2" fmla="*/ 54 w 156"/>
                <a:gd name="T3" fmla="*/ 163 h 169"/>
                <a:gd name="T4" fmla="*/ 96 w 156"/>
                <a:gd name="T5" fmla="*/ 169 h 169"/>
                <a:gd name="T6" fmla="*/ 102 w 156"/>
                <a:gd name="T7" fmla="*/ 153 h 169"/>
                <a:gd name="T8" fmla="*/ 78 w 156"/>
                <a:gd name="T9" fmla="*/ 0 h 169"/>
                <a:gd name="T10" fmla="*/ 90 w 156"/>
                <a:gd name="T11" fmla="*/ 148 h 169"/>
                <a:gd name="T12" fmla="*/ 66 w 156"/>
                <a:gd name="T13" fmla="*/ 157 h 169"/>
                <a:gd name="T14" fmla="*/ 61 w 156"/>
                <a:gd name="T15" fmla="*/ 142 h 169"/>
                <a:gd name="T16" fmla="*/ 63 w 156"/>
                <a:gd name="T17" fmla="*/ 133 h 169"/>
                <a:gd name="T18" fmla="*/ 67 w 156"/>
                <a:gd name="T19" fmla="*/ 110 h 169"/>
                <a:gd name="T20" fmla="*/ 58 w 156"/>
                <a:gd name="T21" fmla="*/ 89 h 169"/>
                <a:gd name="T22" fmla="*/ 53 w 156"/>
                <a:gd name="T23" fmla="*/ 78 h 169"/>
                <a:gd name="T24" fmla="*/ 56 w 156"/>
                <a:gd name="T25" fmla="*/ 67 h 169"/>
                <a:gd name="T26" fmla="*/ 55 w 156"/>
                <a:gd name="T27" fmla="*/ 57 h 169"/>
                <a:gd name="T28" fmla="*/ 82 w 156"/>
                <a:gd name="T29" fmla="*/ 44 h 169"/>
                <a:gd name="T30" fmla="*/ 99 w 156"/>
                <a:gd name="T31" fmla="*/ 67 h 169"/>
                <a:gd name="T32" fmla="*/ 102 w 156"/>
                <a:gd name="T33" fmla="*/ 78 h 169"/>
                <a:gd name="T34" fmla="*/ 102 w 156"/>
                <a:gd name="T35" fmla="*/ 83 h 169"/>
                <a:gd name="T36" fmla="*/ 92 w 156"/>
                <a:gd name="T37" fmla="*/ 105 h 169"/>
                <a:gd name="T38" fmla="*/ 89 w 156"/>
                <a:gd name="T39" fmla="*/ 127 h 169"/>
                <a:gd name="T40" fmla="*/ 105 w 156"/>
                <a:gd name="T41" fmla="*/ 138 h 169"/>
                <a:gd name="T42" fmla="*/ 118 w 156"/>
                <a:gd name="T43" fmla="*/ 131 h 169"/>
                <a:gd name="T44" fmla="*/ 100 w 156"/>
                <a:gd name="T45" fmla="*/ 114 h 169"/>
                <a:gd name="T46" fmla="*/ 114 w 156"/>
                <a:gd name="T47" fmla="*/ 80 h 169"/>
                <a:gd name="T48" fmla="*/ 111 w 156"/>
                <a:gd name="T49" fmla="*/ 69 h 169"/>
                <a:gd name="T50" fmla="*/ 82 w 156"/>
                <a:gd name="T51" fmla="*/ 33 h 169"/>
                <a:gd name="T52" fmla="*/ 44 w 156"/>
                <a:gd name="T53" fmla="*/ 49 h 169"/>
                <a:gd name="T54" fmla="*/ 43 w 156"/>
                <a:gd name="T55" fmla="*/ 71 h 169"/>
                <a:gd name="T56" fmla="*/ 46 w 156"/>
                <a:gd name="T57" fmla="*/ 93 h 169"/>
                <a:gd name="T58" fmla="*/ 55 w 156"/>
                <a:gd name="T59" fmla="*/ 123 h 169"/>
                <a:gd name="T60" fmla="*/ 12 w 156"/>
                <a:gd name="T61" fmla="*/ 78 h 169"/>
                <a:gd name="T62" fmla="*/ 144 w 156"/>
                <a:gd name="T63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69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12"/>
                    <a:pt x="22" y="142"/>
                    <a:pt x="54" y="153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4" y="166"/>
                    <a:pt x="56" y="169"/>
                    <a:pt x="60" y="169"/>
                  </a:cubicBezTo>
                  <a:cubicBezTo>
                    <a:pt x="96" y="169"/>
                    <a:pt x="96" y="169"/>
                    <a:pt x="96" y="169"/>
                  </a:cubicBezTo>
                  <a:cubicBezTo>
                    <a:pt x="99" y="169"/>
                    <a:pt x="102" y="166"/>
                    <a:pt x="102" y="163"/>
                  </a:cubicBezTo>
                  <a:cubicBezTo>
                    <a:pt x="102" y="153"/>
                    <a:pt x="102" y="153"/>
                    <a:pt x="102" y="153"/>
                  </a:cubicBezTo>
                  <a:cubicBezTo>
                    <a:pt x="134" y="142"/>
                    <a:pt x="156" y="112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94" y="142"/>
                  </a:moveTo>
                  <a:cubicBezTo>
                    <a:pt x="92" y="143"/>
                    <a:pt x="90" y="145"/>
                    <a:pt x="90" y="148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66" y="157"/>
                    <a:pt x="66" y="157"/>
                    <a:pt x="66" y="15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5"/>
                    <a:pt x="64" y="143"/>
                    <a:pt x="61" y="142"/>
                  </a:cubicBezTo>
                  <a:cubicBezTo>
                    <a:pt x="57" y="141"/>
                    <a:pt x="54" y="140"/>
                    <a:pt x="50" y="138"/>
                  </a:cubicBezTo>
                  <a:cubicBezTo>
                    <a:pt x="54" y="136"/>
                    <a:pt x="59" y="135"/>
                    <a:pt x="63" y="133"/>
                  </a:cubicBezTo>
                  <a:cubicBezTo>
                    <a:pt x="65" y="132"/>
                    <a:pt x="67" y="130"/>
                    <a:pt x="67" y="127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8"/>
                    <a:pt x="65" y="106"/>
                    <a:pt x="63" y="105"/>
                  </a:cubicBezTo>
                  <a:cubicBezTo>
                    <a:pt x="63" y="105"/>
                    <a:pt x="58" y="102"/>
                    <a:pt x="58" y="89"/>
                  </a:cubicBezTo>
                  <a:cubicBezTo>
                    <a:pt x="58" y="86"/>
                    <a:pt x="56" y="84"/>
                    <a:pt x="54" y="84"/>
                  </a:cubicBezTo>
                  <a:cubicBezTo>
                    <a:pt x="53" y="83"/>
                    <a:pt x="52" y="80"/>
                    <a:pt x="53" y="78"/>
                  </a:cubicBezTo>
                  <a:cubicBezTo>
                    <a:pt x="56" y="78"/>
                    <a:pt x="58" y="75"/>
                    <a:pt x="58" y="72"/>
                  </a:cubicBezTo>
                  <a:cubicBezTo>
                    <a:pt x="58" y="71"/>
                    <a:pt x="58" y="69"/>
                    <a:pt x="56" y="67"/>
                  </a:cubicBezTo>
                  <a:cubicBezTo>
                    <a:pt x="54" y="60"/>
                    <a:pt x="53" y="58"/>
                    <a:pt x="53" y="57"/>
                  </a:cubicBezTo>
                  <a:cubicBezTo>
                    <a:pt x="54" y="57"/>
                    <a:pt x="54" y="57"/>
                    <a:pt x="55" y="57"/>
                  </a:cubicBezTo>
                  <a:cubicBezTo>
                    <a:pt x="58" y="58"/>
                    <a:pt x="61" y="56"/>
                    <a:pt x="62" y="53"/>
                  </a:cubicBezTo>
                  <a:cubicBezTo>
                    <a:pt x="63" y="48"/>
                    <a:pt x="72" y="44"/>
                    <a:pt x="82" y="44"/>
                  </a:cubicBezTo>
                  <a:cubicBezTo>
                    <a:pt x="92" y="44"/>
                    <a:pt x="100" y="48"/>
                    <a:pt x="102" y="53"/>
                  </a:cubicBezTo>
                  <a:cubicBezTo>
                    <a:pt x="103" y="58"/>
                    <a:pt x="100" y="64"/>
                    <a:pt x="99" y="67"/>
                  </a:cubicBezTo>
                  <a:cubicBezTo>
                    <a:pt x="98" y="69"/>
                    <a:pt x="97" y="71"/>
                    <a:pt x="97" y="72"/>
                  </a:cubicBezTo>
                  <a:cubicBezTo>
                    <a:pt x="97" y="75"/>
                    <a:pt x="100" y="78"/>
                    <a:pt x="102" y="78"/>
                  </a:cubicBezTo>
                  <a:cubicBezTo>
                    <a:pt x="103" y="78"/>
                    <a:pt x="103" y="79"/>
                    <a:pt x="103" y="79"/>
                  </a:cubicBezTo>
                  <a:cubicBezTo>
                    <a:pt x="103" y="81"/>
                    <a:pt x="102" y="82"/>
                    <a:pt x="102" y="83"/>
                  </a:cubicBezTo>
                  <a:cubicBezTo>
                    <a:pt x="99" y="84"/>
                    <a:pt x="97" y="86"/>
                    <a:pt x="97" y="89"/>
                  </a:cubicBezTo>
                  <a:cubicBezTo>
                    <a:pt x="97" y="101"/>
                    <a:pt x="93" y="104"/>
                    <a:pt x="92" y="105"/>
                  </a:cubicBezTo>
                  <a:cubicBezTo>
                    <a:pt x="90" y="106"/>
                    <a:pt x="89" y="108"/>
                    <a:pt x="89" y="110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89" y="130"/>
                    <a:pt x="90" y="132"/>
                    <a:pt x="92" y="133"/>
                  </a:cubicBezTo>
                  <a:cubicBezTo>
                    <a:pt x="97" y="135"/>
                    <a:pt x="101" y="136"/>
                    <a:pt x="105" y="138"/>
                  </a:cubicBezTo>
                  <a:cubicBezTo>
                    <a:pt x="102" y="140"/>
                    <a:pt x="98" y="141"/>
                    <a:pt x="94" y="142"/>
                  </a:cubicBezTo>
                  <a:close/>
                  <a:moveTo>
                    <a:pt x="118" y="131"/>
                  </a:moveTo>
                  <a:cubicBezTo>
                    <a:pt x="112" y="128"/>
                    <a:pt x="106" y="126"/>
                    <a:pt x="100" y="123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4" y="111"/>
                    <a:pt x="108" y="105"/>
                    <a:pt x="109" y="93"/>
                  </a:cubicBezTo>
                  <a:cubicBezTo>
                    <a:pt x="112" y="90"/>
                    <a:pt x="114" y="85"/>
                    <a:pt x="114" y="80"/>
                  </a:cubicBezTo>
                  <a:cubicBezTo>
                    <a:pt x="114" y="76"/>
                    <a:pt x="114" y="74"/>
                    <a:pt x="112" y="71"/>
                  </a:cubicBezTo>
                  <a:cubicBezTo>
                    <a:pt x="112" y="71"/>
                    <a:pt x="111" y="70"/>
                    <a:pt x="111" y="69"/>
                  </a:cubicBezTo>
                  <a:cubicBezTo>
                    <a:pt x="113" y="65"/>
                    <a:pt x="115" y="57"/>
                    <a:pt x="113" y="50"/>
                  </a:cubicBezTo>
                  <a:cubicBezTo>
                    <a:pt x="110" y="37"/>
                    <a:pt x="94" y="33"/>
                    <a:pt x="82" y="33"/>
                  </a:cubicBezTo>
                  <a:cubicBezTo>
                    <a:pt x="71" y="33"/>
                    <a:pt x="58" y="36"/>
                    <a:pt x="53" y="45"/>
                  </a:cubicBezTo>
                  <a:cubicBezTo>
                    <a:pt x="49" y="45"/>
                    <a:pt x="46" y="46"/>
                    <a:pt x="44" y="49"/>
                  </a:cubicBezTo>
                  <a:cubicBezTo>
                    <a:pt x="39" y="55"/>
                    <a:pt x="42" y="64"/>
                    <a:pt x="45" y="69"/>
                  </a:cubicBezTo>
                  <a:cubicBezTo>
                    <a:pt x="44" y="70"/>
                    <a:pt x="44" y="71"/>
                    <a:pt x="43" y="71"/>
                  </a:cubicBezTo>
                  <a:cubicBezTo>
                    <a:pt x="42" y="74"/>
                    <a:pt x="41" y="77"/>
                    <a:pt x="41" y="80"/>
                  </a:cubicBezTo>
                  <a:cubicBezTo>
                    <a:pt x="41" y="85"/>
                    <a:pt x="43" y="90"/>
                    <a:pt x="46" y="93"/>
                  </a:cubicBezTo>
                  <a:cubicBezTo>
                    <a:pt x="47" y="105"/>
                    <a:pt x="51" y="111"/>
                    <a:pt x="55" y="114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49" y="126"/>
                    <a:pt x="43" y="128"/>
                    <a:pt x="38" y="131"/>
                  </a:cubicBezTo>
                  <a:cubicBezTo>
                    <a:pt x="22" y="119"/>
                    <a:pt x="12" y="100"/>
                    <a:pt x="12" y="78"/>
                  </a:cubicBezTo>
                  <a:cubicBezTo>
                    <a:pt x="12" y="42"/>
                    <a:pt x="41" y="12"/>
                    <a:pt x="78" y="12"/>
                  </a:cubicBezTo>
                  <a:cubicBezTo>
                    <a:pt x="114" y="12"/>
                    <a:pt x="144" y="42"/>
                    <a:pt x="144" y="78"/>
                  </a:cubicBezTo>
                  <a:cubicBezTo>
                    <a:pt x="144" y="100"/>
                    <a:pt x="134" y="119"/>
                    <a:pt x="118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5">
              <a:extLst>
                <a:ext uri="{FF2B5EF4-FFF2-40B4-BE49-F238E27FC236}">
                  <a16:creationId xmlns:a16="http://schemas.microsoft.com/office/drawing/2014/main" id="{E296B311-69C5-4939-BB50-056204D59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288"/>
              <a:ext cx="36" cy="18"/>
            </a:xfrm>
            <a:custGeom>
              <a:avLst/>
              <a:gdLst>
                <a:gd name="T0" fmla="*/ 18 w 24"/>
                <a:gd name="T1" fmla="*/ 0 h 12"/>
                <a:gd name="T2" fmla="*/ 6 w 24"/>
                <a:gd name="T3" fmla="*/ 0 h 12"/>
                <a:gd name="T4" fmla="*/ 0 w 24"/>
                <a:gd name="T5" fmla="*/ 6 h 12"/>
                <a:gd name="T6" fmla="*/ 6 w 24"/>
                <a:gd name="T7" fmla="*/ 12 h 12"/>
                <a:gd name="T8" fmla="*/ 18 w 24"/>
                <a:gd name="T9" fmla="*/ 12 h 12"/>
                <a:gd name="T10" fmla="*/ 24 w 24"/>
                <a:gd name="T11" fmla="*/ 6 h 12"/>
                <a:gd name="T12" fmla="*/ 18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2"/>
                    <a:pt x="21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6">
              <a:extLst>
                <a:ext uri="{FF2B5EF4-FFF2-40B4-BE49-F238E27FC236}">
                  <a16:creationId xmlns:a16="http://schemas.microsoft.com/office/drawing/2014/main" id="{EAB50B55-D958-45F2-910E-679AA0C30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252"/>
              <a:ext cx="74" cy="18"/>
            </a:xfrm>
            <a:custGeom>
              <a:avLst/>
              <a:gdLst>
                <a:gd name="T0" fmla="*/ 42 w 48"/>
                <a:gd name="T1" fmla="*/ 0 h 12"/>
                <a:gd name="T2" fmla="*/ 6 w 48"/>
                <a:gd name="T3" fmla="*/ 0 h 12"/>
                <a:gd name="T4" fmla="*/ 0 w 48"/>
                <a:gd name="T5" fmla="*/ 6 h 12"/>
                <a:gd name="T6" fmla="*/ 6 w 48"/>
                <a:gd name="T7" fmla="*/ 12 h 12"/>
                <a:gd name="T8" fmla="*/ 42 w 48"/>
                <a:gd name="T9" fmla="*/ 12 h 12"/>
                <a:gd name="T10" fmla="*/ 48 w 48"/>
                <a:gd name="T11" fmla="*/ 6 h 12"/>
                <a:gd name="T12" fmla="*/ 42 w 4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5" y="12"/>
                    <a:pt x="48" y="9"/>
                    <a:pt x="48" y="6"/>
                  </a:cubicBezTo>
                  <a:cubicBezTo>
                    <a:pt x="48" y="2"/>
                    <a:pt x="45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7">
              <a:extLst>
                <a:ext uri="{FF2B5EF4-FFF2-40B4-BE49-F238E27FC236}">
                  <a16:creationId xmlns:a16="http://schemas.microsoft.com/office/drawing/2014/main" id="{6FD30ADB-462F-4833-960C-4DC6B28F6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10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12 w 12"/>
                <a:gd name="T3" fmla="*/ 30 h 36"/>
                <a:gd name="T4" fmla="*/ 12 w 12"/>
                <a:gd name="T5" fmla="*/ 6 h 36"/>
                <a:gd name="T6" fmla="*/ 6 w 12"/>
                <a:gd name="T7" fmla="*/ 0 h 36"/>
                <a:gd name="T8" fmla="*/ 0 w 12"/>
                <a:gd name="T9" fmla="*/ 6 h 36"/>
                <a:gd name="T10" fmla="*/ 0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2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8">
              <a:extLst>
                <a:ext uri="{FF2B5EF4-FFF2-40B4-BE49-F238E27FC236}">
                  <a16:creationId xmlns:a16="http://schemas.microsoft.com/office/drawing/2014/main" id="{9DA54BEA-3B19-40EE-8F63-EB99CE49E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9">
              <a:extLst>
                <a:ext uri="{FF2B5EF4-FFF2-40B4-BE49-F238E27FC236}">
                  <a16:creationId xmlns:a16="http://schemas.microsoft.com/office/drawing/2014/main" id="{18CF1A8A-E1E4-44C9-9825-D31846EC6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4" y="12"/>
                    <a:pt x="36" y="10"/>
                    <a:pt x="36" y="6"/>
                  </a:cubicBezTo>
                  <a:cubicBezTo>
                    <a:pt x="36" y="3"/>
                    <a:pt x="34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0">
              <a:extLst>
                <a:ext uri="{FF2B5EF4-FFF2-40B4-BE49-F238E27FC236}">
                  <a16:creationId xmlns:a16="http://schemas.microsoft.com/office/drawing/2014/main" id="{06263866-FEAA-439F-8D77-E95AF8068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949"/>
              <a:ext cx="58" cy="57"/>
            </a:xfrm>
            <a:custGeom>
              <a:avLst/>
              <a:gdLst>
                <a:gd name="T0" fmla="*/ 27 w 38"/>
                <a:gd name="T1" fmla="*/ 37 h 38"/>
                <a:gd name="T2" fmla="*/ 32 w 38"/>
                <a:gd name="T3" fmla="*/ 38 h 38"/>
                <a:gd name="T4" fmla="*/ 36 w 38"/>
                <a:gd name="T5" fmla="*/ 37 h 38"/>
                <a:gd name="T6" fmla="*/ 36 w 38"/>
                <a:gd name="T7" fmla="*/ 28 h 38"/>
                <a:gd name="T8" fmla="*/ 10 w 38"/>
                <a:gd name="T9" fmla="*/ 3 h 38"/>
                <a:gd name="T10" fmla="*/ 2 w 38"/>
                <a:gd name="T11" fmla="*/ 3 h 38"/>
                <a:gd name="T12" fmla="*/ 2 w 38"/>
                <a:gd name="T13" fmla="*/ 11 h 38"/>
                <a:gd name="T14" fmla="*/ 27 w 38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27" y="37"/>
                  </a:moveTo>
                  <a:cubicBezTo>
                    <a:pt x="29" y="38"/>
                    <a:pt x="30" y="38"/>
                    <a:pt x="32" y="38"/>
                  </a:cubicBezTo>
                  <a:cubicBezTo>
                    <a:pt x="33" y="38"/>
                    <a:pt x="35" y="38"/>
                    <a:pt x="36" y="37"/>
                  </a:cubicBezTo>
                  <a:cubicBezTo>
                    <a:pt x="38" y="34"/>
                    <a:pt x="38" y="31"/>
                    <a:pt x="36" y="2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lnTo>
                    <a:pt x="27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1">
              <a:extLst>
                <a:ext uri="{FF2B5EF4-FFF2-40B4-BE49-F238E27FC236}">
                  <a16:creationId xmlns:a16="http://schemas.microsoft.com/office/drawing/2014/main" id="{3F4B5598-3290-4284-90B0-F227037C3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" y="1949"/>
              <a:ext cx="60" cy="57"/>
            </a:xfrm>
            <a:custGeom>
              <a:avLst/>
              <a:gdLst>
                <a:gd name="T0" fmla="*/ 7 w 39"/>
                <a:gd name="T1" fmla="*/ 38 h 38"/>
                <a:gd name="T2" fmla="*/ 11 w 39"/>
                <a:gd name="T3" fmla="*/ 37 h 38"/>
                <a:gd name="T4" fmla="*/ 36 w 39"/>
                <a:gd name="T5" fmla="*/ 11 h 38"/>
                <a:gd name="T6" fmla="*/ 36 w 39"/>
                <a:gd name="T7" fmla="*/ 3 h 38"/>
                <a:gd name="T8" fmla="*/ 28 w 39"/>
                <a:gd name="T9" fmla="*/ 3 h 38"/>
                <a:gd name="T10" fmla="*/ 2 w 39"/>
                <a:gd name="T11" fmla="*/ 28 h 38"/>
                <a:gd name="T12" fmla="*/ 2 w 39"/>
                <a:gd name="T13" fmla="*/ 37 h 38"/>
                <a:gd name="T14" fmla="*/ 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7" y="38"/>
                  </a:moveTo>
                  <a:cubicBezTo>
                    <a:pt x="8" y="38"/>
                    <a:pt x="10" y="38"/>
                    <a:pt x="11" y="37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9"/>
                    <a:pt x="39" y="5"/>
                    <a:pt x="36" y="3"/>
                  </a:cubicBezTo>
                  <a:cubicBezTo>
                    <a:pt x="34" y="0"/>
                    <a:pt x="30" y="0"/>
                    <a:pt x="28" y="3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4" y="38"/>
                    <a:pt x="5" y="38"/>
                    <a:pt x="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0">
            <a:extLst>
              <a:ext uri="{FF2B5EF4-FFF2-40B4-BE49-F238E27FC236}">
                <a16:creationId xmlns:a16="http://schemas.microsoft.com/office/drawing/2014/main" id="{DFB61F26-2072-4F25-842D-1FC3205DEA0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0886" y="2260775"/>
            <a:ext cx="481666" cy="480536"/>
            <a:chOff x="348" y="1721"/>
            <a:chExt cx="426" cy="425"/>
          </a:xfrm>
          <a:solidFill>
            <a:schemeClr val="tx2"/>
          </a:solidFill>
        </p:grpSpPr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id="{10351EEB-56E6-49B2-8F5B-2347C64124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1721"/>
              <a:ext cx="373" cy="372"/>
            </a:xfrm>
            <a:custGeom>
              <a:avLst/>
              <a:gdLst>
                <a:gd name="T0" fmla="*/ 126 w 252"/>
                <a:gd name="T1" fmla="*/ 252 h 252"/>
                <a:gd name="T2" fmla="*/ 0 w 252"/>
                <a:gd name="T3" fmla="*/ 126 h 252"/>
                <a:gd name="T4" fmla="*/ 126 w 252"/>
                <a:gd name="T5" fmla="*/ 0 h 252"/>
                <a:gd name="T6" fmla="*/ 252 w 252"/>
                <a:gd name="T7" fmla="*/ 126 h 252"/>
                <a:gd name="T8" fmla="*/ 126 w 252"/>
                <a:gd name="T9" fmla="*/ 252 h 252"/>
                <a:gd name="T10" fmla="*/ 126 w 252"/>
                <a:gd name="T11" fmla="*/ 12 h 252"/>
                <a:gd name="T12" fmla="*/ 12 w 252"/>
                <a:gd name="T13" fmla="*/ 126 h 252"/>
                <a:gd name="T14" fmla="*/ 126 w 252"/>
                <a:gd name="T15" fmla="*/ 240 h 252"/>
                <a:gd name="T16" fmla="*/ 240 w 252"/>
                <a:gd name="T17" fmla="*/ 126 h 252"/>
                <a:gd name="T18" fmla="*/ 126 w 252"/>
                <a:gd name="T19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2">
                  <a:moveTo>
                    <a:pt x="126" y="252"/>
                  </a:moveTo>
                  <a:cubicBezTo>
                    <a:pt x="56" y="252"/>
                    <a:pt x="0" y="195"/>
                    <a:pt x="0" y="126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95" y="0"/>
                    <a:pt x="252" y="56"/>
                    <a:pt x="252" y="126"/>
                  </a:cubicBezTo>
                  <a:cubicBezTo>
                    <a:pt x="252" y="195"/>
                    <a:pt x="195" y="252"/>
                    <a:pt x="126" y="252"/>
                  </a:cubicBezTo>
                  <a:close/>
                  <a:moveTo>
                    <a:pt x="126" y="12"/>
                  </a:moveTo>
                  <a:cubicBezTo>
                    <a:pt x="63" y="12"/>
                    <a:pt x="12" y="63"/>
                    <a:pt x="12" y="126"/>
                  </a:cubicBezTo>
                  <a:cubicBezTo>
                    <a:pt x="12" y="188"/>
                    <a:pt x="63" y="240"/>
                    <a:pt x="126" y="240"/>
                  </a:cubicBezTo>
                  <a:cubicBezTo>
                    <a:pt x="188" y="240"/>
                    <a:pt x="240" y="188"/>
                    <a:pt x="240" y="126"/>
                  </a:cubicBezTo>
                  <a:cubicBezTo>
                    <a:pt x="240" y="63"/>
                    <a:pt x="188" y="12"/>
                    <a:pt x="1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64" name="Freeform 62">
              <a:extLst>
                <a:ext uri="{FF2B5EF4-FFF2-40B4-BE49-F238E27FC236}">
                  <a16:creationId xmlns:a16="http://schemas.microsoft.com/office/drawing/2014/main" id="{54B3034C-67C1-4EDB-8199-D476DDC4F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" y="2022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73 w 84"/>
                <a:gd name="T3" fmla="*/ 82 h 84"/>
                <a:gd name="T4" fmla="*/ 2 w 84"/>
                <a:gd name="T5" fmla="*/ 11 h 84"/>
                <a:gd name="T6" fmla="*/ 2 w 84"/>
                <a:gd name="T7" fmla="*/ 2 h 84"/>
                <a:gd name="T8" fmla="*/ 11 w 84"/>
                <a:gd name="T9" fmla="*/ 2 h 84"/>
                <a:gd name="T10" fmla="*/ 82 w 84"/>
                <a:gd name="T11" fmla="*/ 73 h 84"/>
                <a:gd name="T12" fmla="*/ 82 w 84"/>
                <a:gd name="T13" fmla="*/ 82 h 84"/>
                <a:gd name="T14" fmla="*/ 78 w 84"/>
                <a:gd name="T1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76" y="84"/>
                    <a:pt x="75" y="83"/>
                    <a:pt x="73" y="8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4" y="76"/>
                    <a:pt x="84" y="80"/>
                    <a:pt x="82" y="82"/>
                  </a:cubicBezTo>
                  <a:cubicBezTo>
                    <a:pt x="81" y="83"/>
                    <a:pt x="79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65" name="Freeform 63">
              <a:extLst>
                <a:ext uri="{FF2B5EF4-FFF2-40B4-BE49-F238E27FC236}">
                  <a16:creationId xmlns:a16="http://schemas.microsoft.com/office/drawing/2014/main" id="{6760142C-43D9-47DC-9D1E-68FBCD0CF1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" y="1783"/>
              <a:ext cx="244" cy="248"/>
            </a:xfrm>
            <a:custGeom>
              <a:avLst/>
              <a:gdLst>
                <a:gd name="T0" fmla="*/ 66 w 165"/>
                <a:gd name="T1" fmla="*/ 168 h 168"/>
                <a:gd name="T2" fmla="*/ 60 w 165"/>
                <a:gd name="T3" fmla="*/ 146 h 168"/>
                <a:gd name="T4" fmla="*/ 27 w 165"/>
                <a:gd name="T5" fmla="*/ 143 h 168"/>
                <a:gd name="T6" fmla="*/ 1 w 165"/>
                <a:gd name="T7" fmla="*/ 110 h 168"/>
                <a:gd name="T8" fmla="*/ 3 w 165"/>
                <a:gd name="T9" fmla="*/ 102 h 168"/>
                <a:gd name="T10" fmla="*/ 17 w 165"/>
                <a:gd name="T11" fmla="*/ 74 h 168"/>
                <a:gd name="T12" fmla="*/ 0 w 165"/>
                <a:gd name="T13" fmla="*/ 62 h 168"/>
                <a:gd name="T14" fmla="*/ 19 w 165"/>
                <a:gd name="T15" fmla="*/ 26 h 168"/>
                <a:gd name="T16" fmla="*/ 42 w 165"/>
                <a:gd name="T17" fmla="*/ 32 h 168"/>
                <a:gd name="T18" fmla="*/ 60 w 165"/>
                <a:gd name="T19" fmla="*/ 6 h 168"/>
                <a:gd name="T20" fmla="*/ 102 w 165"/>
                <a:gd name="T21" fmla="*/ 0 h 168"/>
                <a:gd name="T22" fmla="*/ 108 w 165"/>
                <a:gd name="T23" fmla="*/ 23 h 168"/>
                <a:gd name="T24" fmla="*/ 138 w 165"/>
                <a:gd name="T25" fmla="*/ 24 h 168"/>
                <a:gd name="T26" fmla="*/ 146 w 165"/>
                <a:gd name="T27" fmla="*/ 26 h 168"/>
                <a:gd name="T28" fmla="*/ 165 w 165"/>
                <a:gd name="T29" fmla="*/ 62 h 168"/>
                <a:gd name="T30" fmla="*/ 148 w 165"/>
                <a:gd name="T31" fmla="*/ 74 h 168"/>
                <a:gd name="T32" fmla="*/ 162 w 165"/>
                <a:gd name="T33" fmla="*/ 102 h 168"/>
                <a:gd name="T34" fmla="*/ 164 w 165"/>
                <a:gd name="T35" fmla="*/ 110 h 168"/>
                <a:gd name="T36" fmla="*/ 143 w 165"/>
                <a:gd name="T37" fmla="*/ 144 h 168"/>
                <a:gd name="T38" fmla="*/ 124 w 165"/>
                <a:gd name="T39" fmla="*/ 135 h 168"/>
                <a:gd name="T40" fmla="*/ 108 w 165"/>
                <a:gd name="T41" fmla="*/ 162 h 168"/>
                <a:gd name="T42" fmla="*/ 72 w 165"/>
                <a:gd name="T43" fmla="*/ 156 h 168"/>
                <a:gd name="T44" fmla="*/ 96 w 165"/>
                <a:gd name="T45" fmla="*/ 141 h 168"/>
                <a:gd name="T46" fmla="*/ 120 w 165"/>
                <a:gd name="T47" fmla="*/ 123 h 168"/>
                <a:gd name="T48" fmla="*/ 139 w 165"/>
                <a:gd name="T49" fmla="*/ 130 h 168"/>
                <a:gd name="T50" fmla="*/ 138 w 165"/>
                <a:gd name="T51" fmla="*/ 102 h 168"/>
                <a:gd name="T52" fmla="*/ 135 w 165"/>
                <a:gd name="T53" fmla="*/ 72 h 168"/>
                <a:gd name="T54" fmla="*/ 151 w 165"/>
                <a:gd name="T55" fmla="*/ 58 h 168"/>
                <a:gd name="T56" fmla="*/ 127 w 165"/>
                <a:gd name="T57" fmla="*/ 45 h 168"/>
                <a:gd name="T58" fmla="*/ 100 w 165"/>
                <a:gd name="T59" fmla="*/ 32 h 168"/>
                <a:gd name="T60" fmla="*/ 96 w 165"/>
                <a:gd name="T61" fmla="*/ 12 h 168"/>
                <a:gd name="T62" fmla="*/ 72 w 165"/>
                <a:gd name="T63" fmla="*/ 26 h 168"/>
                <a:gd name="T64" fmla="*/ 47 w 165"/>
                <a:gd name="T65" fmla="*/ 44 h 168"/>
                <a:gd name="T66" fmla="*/ 27 w 165"/>
                <a:gd name="T67" fmla="*/ 37 h 168"/>
                <a:gd name="T68" fmla="*/ 27 w 165"/>
                <a:gd name="T69" fmla="*/ 65 h 168"/>
                <a:gd name="T70" fmla="*/ 30 w 165"/>
                <a:gd name="T71" fmla="*/ 95 h 168"/>
                <a:gd name="T72" fmla="*/ 14 w 165"/>
                <a:gd name="T73" fmla="*/ 109 h 168"/>
                <a:gd name="T74" fmla="*/ 40 w 165"/>
                <a:gd name="T75" fmla="*/ 123 h 168"/>
                <a:gd name="T76" fmla="*/ 67 w 165"/>
                <a:gd name="T77" fmla="*/ 135 h 168"/>
                <a:gd name="T78" fmla="*/ 72 w 165"/>
                <a:gd name="T7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68">
                  <a:moveTo>
                    <a:pt x="102" y="168"/>
                  </a:moveTo>
                  <a:cubicBezTo>
                    <a:pt x="66" y="168"/>
                    <a:pt x="66" y="168"/>
                    <a:pt x="66" y="168"/>
                  </a:cubicBezTo>
                  <a:cubicBezTo>
                    <a:pt x="63" y="168"/>
                    <a:pt x="60" y="165"/>
                    <a:pt x="60" y="162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52" y="143"/>
                    <a:pt x="47" y="139"/>
                    <a:pt x="42" y="135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4" y="145"/>
                    <a:pt x="21" y="144"/>
                    <a:pt x="19" y="141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0" y="109"/>
                    <a:pt x="0" y="107"/>
                    <a:pt x="0" y="106"/>
                  </a:cubicBezTo>
                  <a:cubicBezTo>
                    <a:pt x="1" y="104"/>
                    <a:pt x="2" y="103"/>
                    <a:pt x="3" y="10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87"/>
                    <a:pt x="16" y="80"/>
                    <a:pt x="17" y="7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2" y="65"/>
                    <a:pt x="1" y="63"/>
                    <a:pt x="0" y="62"/>
                  </a:cubicBezTo>
                  <a:cubicBezTo>
                    <a:pt x="0" y="60"/>
                    <a:pt x="0" y="59"/>
                    <a:pt x="1" y="5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5" y="22"/>
                    <a:pt x="27" y="24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7" y="28"/>
                    <a:pt x="52" y="24"/>
                    <a:pt x="60" y="2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63" y="0"/>
                    <a:pt x="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5" y="0"/>
                    <a:pt x="108" y="2"/>
                    <a:pt x="108" y="6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15" y="26"/>
                    <a:pt x="120" y="29"/>
                    <a:pt x="124" y="32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9" y="23"/>
                    <a:pt x="141" y="23"/>
                    <a:pt x="143" y="23"/>
                  </a:cubicBezTo>
                  <a:cubicBezTo>
                    <a:pt x="144" y="24"/>
                    <a:pt x="146" y="25"/>
                    <a:pt x="146" y="2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5" y="59"/>
                    <a:pt x="165" y="60"/>
                    <a:pt x="165" y="62"/>
                  </a:cubicBezTo>
                  <a:cubicBezTo>
                    <a:pt x="165" y="63"/>
                    <a:pt x="164" y="65"/>
                    <a:pt x="162" y="65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9" y="80"/>
                    <a:pt x="149" y="87"/>
                    <a:pt x="148" y="94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4" y="103"/>
                    <a:pt x="165" y="104"/>
                    <a:pt x="165" y="106"/>
                  </a:cubicBezTo>
                  <a:cubicBezTo>
                    <a:pt x="165" y="107"/>
                    <a:pt x="165" y="109"/>
                    <a:pt x="164" y="110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3"/>
                    <a:pt x="144" y="144"/>
                    <a:pt x="143" y="144"/>
                  </a:cubicBezTo>
                  <a:cubicBezTo>
                    <a:pt x="141" y="144"/>
                    <a:pt x="139" y="144"/>
                    <a:pt x="138" y="143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20" y="138"/>
                    <a:pt x="115" y="142"/>
                    <a:pt x="108" y="14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5"/>
                    <a:pt x="105" y="168"/>
                    <a:pt x="102" y="168"/>
                  </a:cubicBezTo>
                  <a:close/>
                  <a:moveTo>
                    <a:pt x="72" y="156"/>
                  </a:moveTo>
                  <a:cubicBezTo>
                    <a:pt x="96" y="156"/>
                    <a:pt x="96" y="156"/>
                    <a:pt x="96" y="156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39"/>
                    <a:pt x="97" y="136"/>
                    <a:pt x="100" y="135"/>
                  </a:cubicBezTo>
                  <a:cubicBezTo>
                    <a:pt x="109" y="131"/>
                    <a:pt x="115" y="127"/>
                    <a:pt x="120" y="123"/>
                  </a:cubicBezTo>
                  <a:cubicBezTo>
                    <a:pt x="122" y="122"/>
                    <a:pt x="125" y="121"/>
                    <a:pt x="127" y="123"/>
                  </a:cubicBezTo>
                  <a:cubicBezTo>
                    <a:pt x="139" y="130"/>
                    <a:pt x="139" y="130"/>
                    <a:pt x="139" y="130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38" y="102"/>
                    <a:pt x="138" y="102"/>
                    <a:pt x="138" y="102"/>
                  </a:cubicBezTo>
                  <a:cubicBezTo>
                    <a:pt x="136" y="101"/>
                    <a:pt x="135" y="98"/>
                    <a:pt x="135" y="95"/>
                  </a:cubicBezTo>
                  <a:cubicBezTo>
                    <a:pt x="137" y="87"/>
                    <a:pt x="137" y="80"/>
                    <a:pt x="135" y="72"/>
                  </a:cubicBezTo>
                  <a:cubicBezTo>
                    <a:pt x="135" y="69"/>
                    <a:pt x="136" y="67"/>
                    <a:pt x="138" y="65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39" y="37"/>
                    <a:pt x="139" y="37"/>
                    <a:pt x="139" y="3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5" y="46"/>
                    <a:pt x="122" y="46"/>
                    <a:pt x="120" y="44"/>
                  </a:cubicBezTo>
                  <a:cubicBezTo>
                    <a:pt x="116" y="40"/>
                    <a:pt x="109" y="36"/>
                    <a:pt x="100" y="32"/>
                  </a:cubicBezTo>
                  <a:cubicBezTo>
                    <a:pt x="97" y="31"/>
                    <a:pt x="96" y="29"/>
                    <a:pt x="96" y="2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29"/>
                    <a:pt x="70" y="32"/>
                    <a:pt x="67" y="32"/>
                  </a:cubicBezTo>
                  <a:cubicBezTo>
                    <a:pt x="57" y="35"/>
                    <a:pt x="53" y="38"/>
                    <a:pt x="47" y="44"/>
                  </a:cubicBezTo>
                  <a:cubicBezTo>
                    <a:pt x="45" y="45"/>
                    <a:pt x="42" y="46"/>
                    <a:pt x="40" y="45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9" y="67"/>
                    <a:pt x="31" y="69"/>
                    <a:pt x="30" y="72"/>
                  </a:cubicBezTo>
                  <a:cubicBezTo>
                    <a:pt x="28" y="80"/>
                    <a:pt x="28" y="88"/>
                    <a:pt x="30" y="95"/>
                  </a:cubicBezTo>
                  <a:cubicBezTo>
                    <a:pt x="31" y="98"/>
                    <a:pt x="29" y="101"/>
                    <a:pt x="27" y="102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2" y="121"/>
                    <a:pt x="45" y="122"/>
                    <a:pt x="47" y="123"/>
                  </a:cubicBezTo>
                  <a:cubicBezTo>
                    <a:pt x="53" y="129"/>
                    <a:pt x="57" y="133"/>
                    <a:pt x="67" y="135"/>
                  </a:cubicBezTo>
                  <a:cubicBezTo>
                    <a:pt x="70" y="136"/>
                    <a:pt x="72" y="138"/>
                    <a:pt x="72" y="141"/>
                  </a:cubicBezTo>
                  <a:lnTo>
                    <a:pt x="72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66" name="Freeform 64">
              <a:extLst>
                <a:ext uri="{FF2B5EF4-FFF2-40B4-BE49-F238E27FC236}">
                  <a16:creationId xmlns:a16="http://schemas.microsoft.com/office/drawing/2014/main" id="{9ED5B616-F3A7-4771-8318-4FBE32DD04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" y="1863"/>
              <a:ext cx="89" cy="88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67" name="Group 35">
            <a:extLst>
              <a:ext uri="{FF2B5EF4-FFF2-40B4-BE49-F238E27FC236}">
                <a16:creationId xmlns:a16="http://schemas.microsoft.com/office/drawing/2014/main" id="{BFC6A09F-5905-485B-A255-CBF33A5FB1E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06592" y="2227438"/>
            <a:ext cx="525048" cy="501630"/>
            <a:chOff x="4654" y="673"/>
            <a:chExt cx="426" cy="407"/>
          </a:xfrm>
          <a:solidFill>
            <a:schemeClr val="tx2"/>
          </a:solidFill>
        </p:grpSpPr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E1DCCFF6-F049-418D-A43F-A33CE6B4B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" y="673"/>
              <a:ext cx="254" cy="354"/>
            </a:xfrm>
            <a:custGeom>
              <a:avLst/>
              <a:gdLst>
                <a:gd name="T0" fmla="*/ 132 w 172"/>
                <a:gd name="T1" fmla="*/ 239 h 239"/>
                <a:gd name="T2" fmla="*/ 6 w 172"/>
                <a:gd name="T3" fmla="*/ 239 h 239"/>
                <a:gd name="T4" fmla="*/ 2 w 172"/>
                <a:gd name="T5" fmla="*/ 237 h 239"/>
                <a:gd name="T6" fmla="*/ 0 w 172"/>
                <a:gd name="T7" fmla="*/ 233 h 239"/>
                <a:gd name="T8" fmla="*/ 7 w 172"/>
                <a:gd name="T9" fmla="*/ 183 h 239"/>
                <a:gd name="T10" fmla="*/ 62 w 172"/>
                <a:gd name="T11" fmla="*/ 153 h 239"/>
                <a:gd name="T12" fmla="*/ 84 w 172"/>
                <a:gd name="T13" fmla="*/ 145 h 239"/>
                <a:gd name="T14" fmla="*/ 84 w 172"/>
                <a:gd name="T15" fmla="*/ 123 h 239"/>
                <a:gd name="T16" fmla="*/ 67 w 172"/>
                <a:gd name="T17" fmla="*/ 88 h 239"/>
                <a:gd name="T18" fmla="*/ 59 w 172"/>
                <a:gd name="T19" fmla="*/ 71 h 239"/>
                <a:gd name="T20" fmla="*/ 62 w 172"/>
                <a:gd name="T21" fmla="*/ 60 h 239"/>
                <a:gd name="T22" fmla="*/ 65 w 172"/>
                <a:gd name="T23" fmla="*/ 56 h 239"/>
                <a:gd name="T24" fmla="*/ 66 w 172"/>
                <a:gd name="T25" fmla="*/ 22 h 239"/>
                <a:gd name="T26" fmla="*/ 81 w 172"/>
                <a:gd name="T27" fmla="*/ 17 h 239"/>
                <a:gd name="T28" fmla="*/ 123 w 172"/>
                <a:gd name="T29" fmla="*/ 0 h 239"/>
                <a:gd name="T30" fmla="*/ 123 w 172"/>
                <a:gd name="T31" fmla="*/ 0 h 239"/>
                <a:gd name="T32" fmla="*/ 168 w 172"/>
                <a:gd name="T33" fmla="*/ 22 h 239"/>
                <a:gd name="T34" fmla="*/ 164 w 172"/>
                <a:gd name="T35" fmla="*/ 55 h 239"/>
                <a:gd name="T36" fmla="*/ 169 w 172"/>
                <a:gd name="T37" fmla="*/ 71 h 239"/>
                <a:gd name="T38" fmla="*/ 167 w 172"/>
                <a:gd name="T39" fmla="*/ 82 h 239"/>
                <a:gd name="T40" fmla="*/ 162 w 172"/>
                <a:gd name="T41" fmla="*/ 88 h 239"/>
                <a:gd name="T42" fmla="*/ 144 w 172"/>
                <a:gd name="T43" fmla="*/ 123 h 239"/>
                <a:gd name="T44" fmla="*/ 144 w 172"/>
                <a:gd name="T45" fmla="*/ 145 h 239"/>
                <a:gd name="T46" fmla="*/ 168 w 172"/>
                <a:gd name="T47" fmla="*/ 153 h 239"/>
                <a:gd name="T48" fmla="*/ 170 w 172"/>
                <a:gd name="T49" fmla="*/ 154 h 239"/>
                <a:gd name="T50" fmla="*/ 166 w 172"/>
                <a:gd name="T51" fmla="*/ 165 h 239"/>
                <a:gd name="T52" fmla="*/ 164 w 172"/>
                <a:gd name="T53" fmla="*/ 165 h 239"/>
                <a:gd name="T54" fmla="*/ 136 w 172"/>
                <a:gd name="T55" fmla="*/ 155 h 239"/>
                <a:gd name="T56" fmla="*/ 132 w 172"/>
                <a:gd name="T57" fmla="*/ 149 h 239"/>
                <a:gd name="T58" fmla="*/ 132 w 172"/>
                <a:gd name="T59" fmla="*/ 119 h 239"/>
                <a:gd name="T60" fmla="*/ 136 w 172"/>
                <a:gd name="T61" fmla="*/ 114 h 239"/>
                <a:gd name="T62" fmla="*/ 150 w 172"/>
                <a:gd name="T63" fmla="*/ 83 h 239"/>
                <a:gd name="T64" fmla="*/ 156 w 172"/>
                <a:gd name="T65" fmla="*/ 77 h 239"/>
                <a:gd name="T66" fmla="*/ 157 w 172"/>
                <a:gd name="T67" fmla="*/ 71 h 239"/>
                <a:gd name="T68" fmla="*/ 156 w 172"/>
                <a:gd name="T69" fmla="*/ 64 h 239"/>
                <a:gd name="T70" fmla="*/ 150 w 172"/>
                <a:gd name="T71" fmla="*/ 58 h 239"/>
                <a:gd name="T72" fmla="*/ 152 w 172"/>
                <a:gd name="T73" fmla="*/ 52 h 239"/>
                <a:gd name="T74" fmla="*/ 157 w 172"/>
                <a:gd name="T75" fmla="*/ 25 h 239"/>
                <a:gd name="T76" fmla="*/ 123 w 172"/>
                <a:gd name="T77" fmla="*/ 12 h 239"/>
                <a:gd name="T78" fmla="*/ 123 w 172"/>
                <a:gd name="T79" fmla="*/ 12 h 239"/>
                <a:gd name="T80" fmla="*/ 90 w 172"/>
                <a:gd name="T81" fmla="*/ 25 h 239"/>
                <a:gd name="T82" fmla="*/ 83 w 172"/>
                <a:gd name="T83" fmla="*/ 29 h 239"/>
                <a:gd name="T84" fmla="*/ 75 w 172"/>
                <a:gd name="T85" fmla="*/ 30 h 239"/>
                <a:gd name="T86" fmla="*/ 77 w 172"/>
                <a:gd name="T87" fmla="*/ 53 h 239"/>
                <a:gd name="T88" fmla="*/ 78 w 172"/>
                <a:gd name="T89" fmla="*/ 59 h 239"/>
                <a:gd name="T90" fmla="*/ 73 w 172"/>
                <a:gd name="T91" fmla="*/ 65 h 239"/>
                <a:gd name="T92" fmla="*/ 71 w 172"/>
                <a:gd name="T93" fmla="*/ 71 h 239"/>
                <a:gd name="T94" fmla="*/ 73 w 172"/>
                <a:gd name="T95" fmla="*/ 77 h 239"/>
                <a:gd name="T96" fmla="*/ 78 w 172"/>
                <a:gd name="T97" fmla="*/ 83 h 239"/>
                <a:gd name="T98" fmla="*/ 93 w 172"/>
                <a:gd name="T99" fmla="*/ 114 h 239"/>
                <a:gd name="T100" fmla="*/ 96 w 172"/>
                <a:gd name="T101" fmla="*/ 119 h 239"/>
                <a:gd name="T102" fmla="*/ 96 w 172"/>
                <a:gd name="T103" fmla="*/ 149 h 239"/>
                <a:gd name="T104" fmla="*/ 93 w 172"/>
                <a:gd name="T105" fmla="*/ 155 h 239"/>
                <a:gd name="T106" fmla="*/ 66 w 172"/>
                <a:gd name="T107" fmla="*/ 164 h 239"/>
                <a:gd name="T108" fmla="*/ 18 w 172"/>
                <a:gd name="T109" fmla="*/ 187 h 239"/>
                <a:gd name="T110" fmla="*/ 13 w 172"/>
                <a:gd name="T111" fmla="*/ 227 h 239"/>
                <a:gd name="T112" fmla="*/ 132 w 172"/>
                <a:gd name="T113" fmla="*/ 227 h 239"/>
                <a:gd name="T114" fmla="*/ 132 w 172"/>
                <a:gd name="T115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2" h="239">
                  <a:moveTo>
                    <a:pt x="132" y="239"/>
                  </a:moveTo>
                  <a:cubicBezTo>
                    <a:pt x="6" y="239"/>
                    <a:pt x="6" y="239"/>
                    <a:pt x="6" y="239"/>
                  </a:cubicBezTo>
                  <a:cubicBezTo>
                    <a:pt x="5" y="239"/>
                    <a:pt x="3" y="239"/>
                    <a:pt x="2" y="237"/>
                  </a:cubicBezTo>
                  <a:cubicBezTo>
                    <a:pt x="1" y="236"/>
                    <a:pt x="0" y="235"/>
                    <a:pt x="0" y="233"/>
                  </a:cubicBezTo>
                  <a:cubicBezTo>
                    <a:pt x="0" y="232"/>
                    <a:pt x="1" y="201"/>
                    <a:pt x="7" y="183"/>
                  </a:cubicBezTo>
                  <a:cubicBezTo>
                    <a:pt x="11" y="169"/>
                    <a:pt x="34" y="162"/>
                    <a:pt x="62" y="153"/>
                  </a:cubicBezTo>
                  <a:cubicBezTo>
                    <a:pt x="69" y="150"/>
                    <a:pt x="77" y="148"/>
                    <a:pt x="84" y="145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79" y="119"/>
                    <a:pt x="68" y="109"/>
                    <a:pt x="67" y="88"/>
                  </a:cubicBezTo>
                  <a:cubicBezTo>
                    <a:pt x="62" y="85"/>
                    <a:pt x="59" y="79"/>
                    <a:pt x="59" y="71"/>
                  </a:cubicBezTo>
                  <a:cubicBezTo>
                    <a:pt x="59" y="67"/>
                    <a:pt x="60" y="63"/>
                    <a:pt x="62" y="60"/>
                  </a:cubicBezTo>
                  <a:cubicBezTo>
                    <a:pt x="63" y="58"/>
                    <a:pt x="64" y="57"/>
                    <a:pt x="65" y="56"/>
                  </a:cubicBezTo>
                  <a:cubicBezTo>
                    <a:pt x="63" y="47"/>
                    <a:pt x="58" y="30"/>
                    <a:pt x="66" y="22"/>
                  </a:cubicBezTo>
                  <a:cubicBezTo>
                    <a:pt x="70" y="18"/>
                    <a:pt x="74" y="16"/>
                    <a:pt x="81" y="17"/>
                  </a:cubicBezTo>
                  <a:cubicBezTo>
                    <a:pt x="88" y="5"/>
                    <a:pt x="107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42" y="0"/>
                    <a:pt x="164" y="6"/>
                    <a:pt x="168" y="22"/>
                  </a:cubicBezTo>
                  <a:cubicBezTo>
                    <a:pt x="172" y="35"/>
                    <a:pt x="167" y="48"/>
                    <a:pt x="164" y="55"/>
                  </a:cubicBezTo>
                  <a:cubicBezTo>
                    <a:pt x="167" y="58"/>
                    <a:pt x="169" y="64"/>
                    <a:pt x="169" y="71"/>
                  </a:cubicBezTo>
                  <a:cubicBezTo>
                    <a:pt x="169" y="75"/>
                    <a:pt x="169" y="79"/>
                    <a:pt x="167" y="82"/>
                  </a:cubicBezTo>
                  <a:cubicBezTo>
                    <a:pt x="166" y="84"/>
                    <a:pt x="164" y="86"/>
                    <a:pt x="162" y="88"/>
                  </a:cubicBezTo>
                  <a:cubicBezTo>
                    <a:pt x="161" y="109"/>
                    <a:pt x="150" y="119"/>
                    <a:pt x="144" y="123"/>
                  </a:cubicBezTo>
                  <a:cubicBezTo>
                    <a:pt x="144" y="145"/>
                    <a:pt x="144" y="145"/>
                    <a:pt x="144" y="145"/>
                  </a:cubicBezTo>
                  <a:cubicBezTo>
                    <a:pt x="153" y="148"/>
                    <a:pt x="161" y="151"/>
                    <a:pt x="168" y="153"/>
                  </a:cubicBezTo>
                  <a:cubicBezTo>
                    <a:pt x="170" y="154"/>
                    <a:pt x="170" y="154"/>
                    <a:pt x="170" y="154"/>
                  </a:cubicBezTo>
                  <a:cubicBezTo>
                    <a:pt x="166" y="165"/>
                    <a:pt x="166" y="165"/>
                    <a:pt x="166" y="165"/>
                  </a:cubicBezTo>
                  <a:cubicBezTo>
                    <a:pt x="164" y="165"/>
                    <a:pt x="164" y="165"/>
                    <a:pt x="164" y="165"/>
                  </a:cubicBezTo>
                  <a:cubicBezTo>
                    <a:pt x="155" y="162"/>
                    <a:pt x="146" y="158"/>
                    <a:pt x="136" y="155"/>
                  </a:cubicBezTo>
                  <a:cubicBezTo>
                    <a:pt x="134" y="154"/>
                    <a:pt x="132" y="152"/>
                    <a:pt x="132" y="149"/>
                  </a:cubicBezTo>
                  <a:cubicBezTo>
                    <a:pt x="132" y="119"/>
                    <a:pt x="132" y="119"/>
                    <a:pt x="132" y="119"/>
                  </a:cubicBezTo>
                  <a:cubicBezTo>
                    <a:pt x="132" y="117"/>
                    <a:pt x="134" y="115"/>
                    <a:pt x="136" y="114"/>
                  </a:cubicBezTo>
                  <a:cubicBezTo>
                    <a:pt x="137" y="113"/>
                    <a:pt x="150" y="107"/>
                    <a:pt x="150" y="83"/>
                  </a:cubicBezTo>
                  <a:cubicBezTo>
                    <a:pt x="150" y="80"/>
                    <a:pt x="153" y="77"/>
                    <a:pt x="156" y="77"/>
                  </a:cubicBezTo>
                  <a:cubicBezTo>
                    <a:pt x="157" y="77"/>
                    <a:pt x="157" y="74"/>
                    <a:pt x="157" y="71"/>
                  </a:cubicBezTo>
                  <a:cubicBezTo>
                    <a:pt x="157" y="67"/>
                    <a:pt x="157" y="65"/>
                    <a:pt x="156" y="64"/>
                  </a:cubicBezTo>
                  <a:cubicBezTo>
                    <a:pt x="153" y="64"/>
                    <a:pt x="150" y="62"/>
                    <a:pt x="150" y="58"/>
                  </a:cubicBezTo>
                  <a:cubicBezTo>
                    <a:pt x="150" y="57"/>
                    <a:pt x="151" y="55"/>
                    <a:pt x="152" y="52"/>
                  </a:cubicBezTo>
                  <a:cubicBezTo>
                    <a:pt x="155" y="46"/>
                    <a:pt x="159" y="35"/>
                    <a:pt x="157" y="25"/>
                  </a:cubicBezTo>
                  <a:cubicBezTo>
                    <a:pt x="155" y="17"/>
                    <a:pt x="141" y="12"/>
                    <a:pt x="123" y="12"/>
                  </a:cubicBezTo>
                  <a:cubicBezTo>
                    <a:pt x="123" y="12"/>
                    <a:pt x="123" y="12"/>
                    <a:pt x="123" y="12"/>
                  </a:cubicBezTo>
                  <a:cubicBezTo>
                    <a:pt x="106" y="12"/>
                    <a:pt x="92" y="17"/>
                    <a:pt x="90" y="25"/>
                  </a:cubicBezTo>
                  <a:cubicBezTo>
                    <a:pt x="89" y="28"/>
                    <a:pt x="86" y="30"/>
                    <a:pt x="83" y="29"/>
                  </a:cubicBezTo>
                  <a:cubicBezTo>
                    <a:pt x="79" y="28"/>
                    <a:pt x="76" y="29"/>
                    <a:pt x="75" y="30"/>
                  </a:cubicBezTo>
                  <a:cubicBezTo>
                    <a:pt x="71" y="34"/>
                    <a:pt x="76" y="48"/>
                    <a:pt x="77" y="53"/>
                  </a:cubicBezTo>
                  <a:cubicBezTo>
                    <a:pt x="78" y="56"/>
                    <a:pt x="78" y="58"/>
                    <a:pt x="78" y="59"/>
                  </a:cubicBezTo>
                  <a:cubicBezTo>
                    <a:pt x="78" y="62"/>
                    <a:pt x="76" y="65"/>
                    <a:pt x="73" y="65"/>
                  </a:cubicBezTo>
                  <a:cubicBezTo>
                    <a:pt x="72" y="66"/>
                    <a:pt x="71" y="68"/>
                    <a:pt x="71" y="71"/>
                  </a:cubicBezTo>
                  <a:cubicBezTo>
                    <a:pt x="71" y="75"/>
                    <a:pt x="72" y="77"/>
                    <a:pt x="73" y="77"/>
                  </a:cubicBezTo>
                  <a:cubicBezTo>
                    <a:pt x="76" y="77"/>
                    <a:pt x="78" y="80"/>
                    <a:pt x="78" y="83"/>
                  </a:cubicBezTo>
                  <a:cubicBezTo>
                    <a:pt x="78" y="107"/>
                    <a:pt x="92" y="113"/>
                    <a:pt x="93" y="114"/>
                  </a:cubicBezTo>
                  <a:cubicBezTo>
                    <a:pt x="95" y="115"/>
                    <a:pt x="96" y="117"/>
                    <a:pt x="96" y="119"/>
                  </a:cubicBezTo>
                  <a:cubicBezTo>
                    <a:pt x="96" y="149"/>
                    <a:pt x="96" y="149"/>
                    <a:pt x="96" y="149"/>
                  </a:cubicBezTo>
                  <a:cubicBezTo>
                    <a:pt x="96" y="152"/>
                    <a:pt x="95" y="154"/>
                    <a:pt x="93" y="155"/>
                  </a:cubicBezTo>
                  <a:cubicBezTo>
                    <a:pt x="84" y="158"/>
                    <a:pt x="74" y="161"/>
                    <a:pt x="66" y="164"/>
                  </a:cubicBezTo>
                  <a:cubicBezTo>
                    <a:pt x="45" y="171"/>
                    <a:pt x="21" y="179"/>
                    <a:pt x="18" y="187"/>
                  </a:cubicBezTo>
                  <a:cubicBezTo>
                    <a:pt x="14" y="199"/>
                    <a:pt x="13" y="218"/>
                    <a:pt x="13" y="227"/>
                  </a:cubicBezTo>
                  <a:cubicBezTo>
                    <a:pt x="132" y="227"/>
                    <a:pt x="132" y="227"/>
                    <a:pt x="132" y="227"/>
                  </a:cubicBezTo>
                  <a:lnTo>
                    <a:pt x="132" y="2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0A8517A2-1578-4600-A74B-760D6D2F71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5" y="884"/>
              <a:ext cx="195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30" y="132"/>
                    <a:pt x="0" y="103"/>
                    <a:pt x="0" y="66"/>
                  </a:cubicBezTo>
                  <a:cubicBezTo>
                    <a:pt x="0" y="30"/>
                    <a:pt x="30" y="0"/>
                    <a:pt x="66" y="0"/>
                  </a:cubicBezTo>
                  <a:cubicBezTo>
                    <a:pt x="102" y="0"/>
                    <a:pt x="132" y="30"/>
                    <a:pt x="132" y="66"/>
                  </a:cubicBezTo>
                  <a:cubicBezTo>
                    <a:pt x="132" y="103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6"/>
                    <a:pt x="36" y="120"/>
                    <a:pt x="66" y="120"/>
                  </a:cubicBezTo>
                  <a:cubicBezTo>
                    <a:pt x="96" y="120"/>
                    <a:pt x="120" y="96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70" name="Oval 38">
              <a:extLst>
                <a:ext uri="{FF2B5EF4-FFF2-40B4-BE49-F238E27FC236}">
                  <a16:creationId xmlns:a16="http://schemas.microsoft.com/office/drawing/2014/main" id="{27DEC139-8219-43A9-B2E5-72FC4BF8F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" y="1022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71" name="Freeform 39">
              <a:extLst>
                <a:ext uri="{FF2B5EF4-FFF2-40B4-BE49-F238E27FC236}">
                  <a16:creationId xmlns:a16="http://schemas.microsoft.com/office/drawing/2014/main" id="{0D803E9B-2446-4309-8EB1-07CC4B25E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7" y="921"/>
              <a:ext cx="71" cy="97"/>
            </a:xfrm>
            <a:custGeom>
              <a:avLst/>
              <a:gdLst>
                <a:gd name="T0" fmla="*/ 24 w 48"/>
                <a:gd name="T1" fmla="*/ 65 h 65"/>
                <a:gd name="T2" fmla="*/ 18 w 48"/>
                <a:gd name="T3" fmla="*/ 59 h 65"/>
                <a:gd name="T4" fmla="*/ 18 w 48"/>
                <a:gd name="T5" fmla="*/ 41 h 65"/>
                <a:gd name="T6" fmla="*/ 24 w 48"/>
                <a:gd name="T7" fmla="*/ 35 h 65"/>
                <a:gd name="T8" fmla="*/ 36 w 48"/>
                <a:gd name="T9" fmla="*/ 23 h 65"/>
                <a:gd name="T10" fmla="*/ 24 w 48"/>
                <a:gd name="T11" fmla="*/ 12 h 65"/>
                <a:gd name="T12" fmla="*/ 12 w 48"/>
                <a:gd name="T13" fmla="*/ 23 h 65"/>
                <a:gd name="T14" fmla="*/ 6 w 48"/>
                <a:gd name="T15" fmla="*/ 29 h 65"/>
                <a:gd name="T16" fmla="*/ 0 w 48"/>
                <a:gd name="T17" fmla="*/ 23 h 65"/>
                <a:gd name="T18" fmla="*/ 24 w 48"/>
                <a:gd name="T19" fmla="*/ 0 h 65"/>
                <a:gd name="T20" fmla="*/ 48 w 48"/>
                <a:gd name="T21" fmla="*/ 23 h 65"/>
                <a:gd name="T22" fmla="*/ 30 w 48"/>
                <a:gd name="T23" fmla="*/ 46 h 65"/>
                <a:gd name="T24" fmla="*/ 30 w 48"/>
                <a:gd name="T25" fmla="*/ 59 h 65"/>
                <a:gd name="T26" fmla="*/ 24 w 48"/>
                <a:gd name="T2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5">
                  <a:moveTo>
                    <a:pt x="24" y="65"/>
                  </a:moveTo>
                  <a:cubicBezTo>
                    <a:pt x="21" y="65"/>
                    <a:pt x="18" y="62"/>
                    <a:pt x="18" y="59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38"/>
                    <a:pt x="21" y="35"/>
                    <a:pt x="24" y="35"/>
                  </a:cubicBezTo>
                  <a:cubicBezTo>
                    <a:pt x="31" y="35"/>
                    <a:pt x="36" y="30"/>
                    <a:pt x="36" y="23"/>
                  </a:cubicBezTo>
                  <a:cubicBezTo>
                    <a:pt x="36" y="17"/>
                    <a:pt x="31" y="12"/>
                    <a:pt x="24" y="12"/>
                  </a:cubicBezTo>
                  <a:cubicBezTo>
                    <a:pt x="18" y="12"/>
                    <a:pt x="12" y="17"/>
                    <a:pt x="12" y="23"/>
                  </a:cubicBezTo>
                  <a:cubicBezTo>
                    <a:pt x="12" y="27"/>
                    <a:pt x="10" y="29"/>
                    <a:pt x="6" y="29"/>
                  </a:cubicBezTo>
                  <a:cubicBezTo>
                    <a:pt x="3" y="29"/>
                    <a:pt x="0" y="27"/>
                    <a:pt x="0" y="23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35"/>
                    <a:pt x="40" y="44"/>
                    <a:pt x="30" y="46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62"/>
                    <a:pt x="27" y="65"/>
                    <a:pt x="2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B53B75F-EC54-473C-B073-32FA157F61A4}"/>
              </a:ext>
            </a:extLst>
          </p:cNvPr>
          <p:cNvSpPr txBox="1"/>
          <p:nvPr/>
        </p:nvSpPr>
        <p:spPr>
          <a:xfrm>
            <a:off x="2546123" y="2739157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Empathize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54C18-6630-4D24-B290-E31FB17E825D}"/>
              </a:ext>
            </a:extLst>
          </p:cNvPr>
          <p:cNvSpPr txBox="1"/>
          <p:nvPr/>
        </p:nvSpPr>
        <p:spPr>
          <a:xfrm>
            <a:off x="4199269" y="2733335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1"/>
                </a:solidFill>
              </a:rPr>
              <a:t>Define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5A0E8-172A-44D6-9692-256C215D8BA0}"/>
              </a:ext>
            </a:extLst>
          </p:cNvPr>
          <p:cNvSpPr txBox="1"/>
          <p:nvPr/>
        </p:nvSpPr>
        <p:spPr>
          <a:xfrm>
            <a:off x="5687809" y="2747094"/>
            <a:ext cx="532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1"/>
                </a:solidFill>
              </a:rPr>
              <a:t>Ideate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CDE850-2AC5-4191-8C86-D19EAB6D6D99}"/>
              </a:ext>
            </a:extLst>
          </p:cNvPr>
          <p:cNvSpPr txBox="1"/>
          <p:nvPr/>
        </p:nvSpPr>
        <p:spPr>
          <a:xfrm>
            <a:off x="7094661" y="2729068"/>
            <a:ext cx="7296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1"/>
                </a:solidFill>
              </a:rPr>
              <a:t>Prototype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5B13D8-896F-4F96-9C3D-B2DCBBF26A4B}"/>
              </a:ext>
            </a:extLst>
          </p:cNvPr>
          <p:cNvSpPr txBox="1"/>
          <p:nvPr/>
        </p:nvSpPr>
        <p:spPr>
          <a:xfrm>
            <a:off x="8727111" y="2746851"/>
            <a:ext cx="4154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1"/>
                </a:solidFill>
              </a:rPr>
              <a:t>Test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EA259975-0D6B-438B-9EB1-372EC83CD4D5}"/>
              </a:ext>
            </a:extLst>
          </p:cNvPr>
          <p:cNvCxnSpPr>
            <a:stCxn id="8" idx="4"/>
            <a:endCxn id="6" idx="4"/>
          </p:cNvCxnSpPr>
          <p:nvPr/>
        </p:nvCxnSpPr>
        <p:spPr>
          <a:xfrm rot="5400000">
            <a:off x="6701480" y="2302476"/>
            <a:ext cx="12700" cy="1507524"/>
          </a:xfrm>
          <a:prstGeom prst="curved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B02C69A5-92E9-48FD-8262-30D371E78B14}"/>
              </a:ext>
            </a:extLst>
          </p:cNvPr>
          <p:cNvCxnSpPr>
            <a:stCxn id="6" idx="0"/>
            <a:endCxn id="4" idx="0"/>
          </p:cNvCxnSpPr>
          <p:nvPr/>
        </p:nvCxnSpPr>
        <p:spPr>
          <a:xfrm rot="16200000" flipV="1">
            <a:off x="5193956" y="1157416"/>
            <a:ext cx="12700" cy="1507524"/>
          </a:xfrm>
          <a:prstGeom prst="curved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6A776924-1CEA-488A-81D2-0DAC7A494ED3}"/>
              </a:ext>
            </a:extLst>
          </p:cNvPr>
          <p:cNvCxnSpPr>
            <a:stCxn id="4" idx="4"/>
            <a:endCxn id="2" idx="4"/>
          </p:cNvCxnSpPr>
          <p:nvPr/>
        </p:nvCxnSpPr>
        <p:spPr>
          <a:xfrm rot="5400000">
            <a:off x="3686432" y="2302476"/>
            <a:ext cx="12700" cy="1507524"/>
          </a:xfrm>
          <a:prstGeom prst="curved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EAD09B24-C441-48D3-9E2F-C55F9EB96B0D}"/>
              </a:ext>
            </a:extLst>
          </p:cNvPr>
          <p:cNvCxnSpPr>
            <a:stCxn id="8" idx="0"/>
            <a:endCxn id="2" idx="0"/>
          </p:cNvCxnSpPr>
          <p:nvPr/>
        </p:nvCxnSpPr>
        <p:spPr>
          <a:xfrm rot="16200000" flipV="1">
            <a:off x="5193956" y="-350108"/>
            <a:ext cx="12700" cy="4522572"/>
          </a:xfrm>
          <a:prstGeom prst="curvedConnector3">
            <a:avLst>
              <a:gd name="adj1" fmla="val 10248976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631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7D75505-93F5-4168-9A19-65E5C319AA4F}"/>
              </a:ext>
            </a:extLst>
          </p:cNvPr>
          <p:cNvSpPr/>
          <p:nvPr/>
        </p:nvSpPr>
        <p:spPr>
          <a:xfrm>
            <a:off x="9662983" y="881482"/>
            <a:ext cx="2207731" cy="210061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F202F8-465C-4910-8D85-CFFDBE48CC7F}"/>
              </a:ext>
            </a:extLst>
          </p:cNvPr>
          <p:cNvSpPr/>
          <p:nvPr/>
        </p:nvSpPr>
        <p:spPr>
          <a:xfrm>
            <a:off x="5581135" y="2413687"/>
            <a:ext cx="1029730" cy="101531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C51A27-C869-4324-B970-E2136C1805DD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2957384" y="2895194"/>
            <a:ext cx="2623751" cy="261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38D4FA-E564-4A8E-9697-BE5A8F9BA5F1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6610865" y="2921344"/>
            <a:ext cx="262375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E88953-CFAE-43FE-B131-DB2F57FB6583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6096000" y="774357"/>
            <a:ext cx="0" cy="163933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0EE082-EB21-435E-9EDB-FB181489C31A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6091641" y="3429000"/>
            <a:ext cx="4359" cy="17526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Freeform 225">
            <a:extLst>
              <a:ext uri="{FF2B5EF4-FFF2-40B4-BE49-F238E27FC236}">
                <a16:creationId xmlns:a16="http://schemas.microsoft.com/office/drawing/2014/main" id="{9446B513-54B6-4F1E-9918-24624ACA8D84}"/>
              </a:ext>
            </a:extLst>
          </p:cNvPr>
          <p:cNvSpPr>
            <a:spLocks noEditPoints="1"/>
          </p:cNvSpPr>
          <p:nvPr/>
        </p:nvSpPr>
        <p:spPr bwMode="auto">
          <a:xfrm>
            <a:off x="5817079" y="2653006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A415D1-E12A-4B02-8F67-99EE3E117474}"/>
              </a:ext>
            </a:extLst>
          </p:cNvPr>
          <p:cNvSpPr txBox="1"/>
          <p:nvPr/>
        </p:nvSpPr>
        <p:spPr>
          <a:xfrm>
            <a:off x="4465388" y="2618195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Say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E619A5-6906-4145-B81B-18731E8B9E0B}"/>
              </a:ext>
            </a:extLst>
          </p:cNvPr>
          <p:cNvSpPr txBox="1"/>
          <p:nvPr/>
        </p:nvSpPr>
        <p:spPr>
          <a:xfrm>
            <a:off x="4485639" y="2921344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8F8B3A-30AF-4681-AA82-72FC801FD081}"/>
              </a:ext>
            </a:extLst>
          </p:cNvPr>
          <p:cNvSpPr txBox="1"/>
          <p:nvPr/>
        </p:nvSpPr>
        <p:spPr>
          <a:xfrm>
            <a:off x="6467939" y="2646200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Think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C2F49C-A3F7-4975-8BD6-AEBB03D534B8}"/>
              </a:ext>
            </a:extLst>
          </p:cNvPr>
          <p:cNvSpPr txBox="1"/>
          <p:nvPr/>
        </p:nvSpPr>
        <p:spPr>
          <a:xfrm>
            <a:off x="6462924" y="2921343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Feel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31CDE564-8109-49A7-BBBE-875087E21E70}"/>
              </a:ext>
            </a:extLst>
          </p:cNvPr>
          <p:cNvSpPr/>
          <p:nvPr/>
        </p:nvSpPr>
        <p:spPr>
          <a:xfrm>
            <a:off x="3488726" y="1109426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What does the user say?</a:t>
            </a:r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BB3F7AF2-7F30-4A19-8E5D-ABBA33711AFB}"/>
              </a:ext>
            </a:extLst>
          </p:cNvPr>
          <p:cNvSpPr/>
          <p:nvPr/>
        </p:nvSpPr>
        <p:spPr>
          <a:xfrm>
            <a:off x="4065373" y="3627738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What does the user do?</a:t>
            </a: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AFA37086-9834-41F4-83C6-CE9E442C4182}"/>
              </a:ext>
            </a:extLst>
          </p:cNvPr>
          <p:cNvSpPr/>
          <p:nvPr/>
        </p:nvSpPr>
        <p:spPr>
          <a:xfrm>
            <a:off x="6610865" y="1418345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What does the user think?</a:t>
            </a:r>
          </a:p>
        </p:txBody>
      </p:sp>
      <p:sp>
        <p:nvSpPr>
          <p:cNvPr id="41" name="Rectangle: Single Corner Snipped 40">
            <a:extLst>
              <a:ext uri="{FF2B5EF4-FFF2-40B4-BE49-F238E27FC236}">
                <a16:creationId xmlns:a16="http://schemas.microsoft.com/office/drawing/2014/main" id="{F1D70B72-F553-41FB-9769-BFB780B28A7D}"/>
              </a:ext>
            </a:extLst>
          </p:cNvPr>
          <p:cNvSpPr/>
          <p:nvPr/>
        </p:nvSpPr>
        <p:spPr>
          <a:xfrm>
            <a:off x="6968973" y="3659659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How does the user feel?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D7962D-05FF-48FC-9BDC-725BF507C053}"/>
              </a:ext>
            </a:extLst>
          </p:cNvPr>
          <p:cNvSpPr txBox="1"/>
          <p:nvPr/>
        </p:nvSpPr>
        <p:spPr>
          <a:xfrm>
            <a:off x="9803027" y="889686"/>
            <a:ext cx="158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What Pains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72F5C9-42E1-4B41-A850-0BBF663ED486}"/>
              </a:ext>
            </a:extLst>
          </p:cNvPr>
          <p:cNvSpPr/>
          <p:nvPr/>
        </p:nvSpPr>
        <p:spPr>
          <a:xfrm>
            <a:off x="9662983" y="3060390"/>
            <a:ext cx="2207731" cy="210061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1CA31F-749E-454F-88AA-D2DAE1A887BA}"/>
              </a:ext>
            </a:extLst>
          </p:cNvPr>
          <p:cNvSpPr txBox="1"/>
          <p:nvPr/>
        </p:nvSpPr>
        <p:spPr>
          <a:xfrm>
            <a:off x="9803027" y="3068594"/>
            <a:ext cx="158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What Gains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A98F408-6031-4B22-9CBB-E0BEE6A1CD80}"/>
              </a:ext>
            </a:extLst>
          </p:cNvPr>
          <p:cNvSpPr/>
          <p:nvPr/>
        </p:nvSpPr>
        <p:spPr>
          <a:xfrm>
            <a:off x="477810" y="889686"/>
            <a:ext cx="2207731" cy="124391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BE6688-4092-41B7-8BE1-9965EE493A93}"/>
              </a:ext>
            </a:extLst>
          </p:cNvPr>
          <p:cNvSpPr txBox="1"/>
          <p:nvPr/>
        </p:nvSpPr>
        <p:spPr>
          <a:xfrm>
            <a:off x="617854" y="897890"/>
            <a:ext cx="158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Who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AB639E3-6E0A-482C-9676-06D132002CC9}"/>
              </a:ext>
            </a:extLst>
          </p:cNvPr>
          <p:cNvSpPr/>
          <p:nvPr/>
        </p:nvSpPr>
        <p:spPr>
          <a:xfrm>
            <a:off x="474165" y="2245856"/>
            <a:ext cx="2207731" cy="141380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F298444-EB4F-4571-BB70-B4E78EB19E97}"/>
              </a:ext>
            </a:extLst>
          </p:cNvPr>
          <p:cNvSpPr txBox="1"/>
          <p:nvPr/>
        </p:nvSpPr>
        <p:spPr>
          <a:xfrm>
            <a:off x="614209" y="2254060"/>
            <a:ext cx="158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Where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4496232-E2C4-4CC3-800F-FB248AC21415}"/>
              </a:ext>
            </a:extLst>
          </p:cNvPr>
          <p:cNvSpPr/>
          <p:nvPr/>
        </p:nvSpPr>
        <p:spPr>
          <a:xfrm>
            <a:off x="474165" y="3771915"/>
            <a:ext cx="2207731" cy="124391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27DF13-B162-4D03-9C50-A23020BFBDBC}"/>
              </a:ext>
            </a:extLst>
          </p:cNvPr>
          <p:cNvSpPr txBox="1"/>
          <p:nvPr/>
        </p:nvSpPr>
        <p:spPr>
          <a:xfrm>
            <a:off x="614209" y="3780119"/>
            <a:ext cx="158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Why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705BEB-C417-4EC8-950E-1D5983608D52}"/>
              </a:ext>
            </a:extLst>
          </p:cNvPr>
          <p:cNvSpPr txBox="1"/>
          <p:nvPr/>
        </p:nvSpPr>
        <p:spPr>
          <a:xfrm>
            <a:off x="551935" y="190593"/>
            <a:ext cx="3352800" cy="371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Empathy Map</a:t>
            </a:r>
          </a:p>
        </p:txBody>
      </p:sp>
    </p:spTree>
    <p:extLst>
      <p:ext uri="{BB962C8B-B14F-4D97-AF65-F5344CB8AC3E}">
        <p14:creationId xmlns:p14="http://schemas.microsoft.com/office/powerpoint/2010/main" val="2483853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0F202F8-465C-4910-8D85-CFFDBE48CC7F}"/>
              </a:ext>
            </a:extLst>
          </p:cNvPr>
          <p:cNvSpPr/>
          <p:nvPr/>
        </p:nvSpPr>
        <p:spPr>
          <a:xfrm>
            <a:off x="5581135" y="2413687"/>
            <a:ext cx="1029730" cy="101531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C51A27-C869-4324-B970-E2136C1805DD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2957384" y="2895194"/>
            <a:ext cx="2623751" cy="261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38D4FA-E564-4A8E-9697-BE5A8F9BA5F1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6610865" y="2921344"/>
            <a:ext cx="262375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E88953-CFAE-43FE-B131-DB2F57FB6583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6096000" y="774357"/>
            <a:ext cx="0" cy="163933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0EE082-EB21-435E-9EDB-FB181489C31A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6091641" y="3429000"/>
            <a:ext cx="4359" cy="17526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CA415D1-E12A-4B02-8F67-99EE3E117474}"/>
              </a:ext>
            </a:extLst>
          </p:cNvPr>
          <p:cNvSpPr txBox="1"/>
          <p:nvPr/>
        </p:nvSpPr>
        <p:spPr>
          <a:xfrm>
            <a:off x="5651739" y="449680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Organic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31CDE564-8109-49A7-BBBE-875087E21E70}"/>
              </a:ext>
            </a:extLst>
          </p:cNvPr>
          <p:cNvSpPr/>
          <p:nvPr/>
        </p:nvSpPr>
        <p:spPr>
          <a:xfrm>
            <a:off x="8373763" y="726679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705BEB-C417-4EC8-950E-1D5983608D52}"/>
              </a:ext>
            </a:extLst>
          </p:cNvPr>
          <p:cNvSpPr txBox="1"/>
          <p:nvPr/>
        </p:nvSpPr>
        <p:spPr>
          <a:xfrm>
            <a:off x="2957384" y="154350"/>
            <a:ext cx="3352800" cy="371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2x2 Matrix</a:t>
            </a:r>
          </a:p>
        </p:txBody>
      </p:sp>
      <p:grpSp>
        <p:nvGrpSpPr>
          <p:cNvPr id="29" name="Group 59">
            <a:extLst>
              <a:ext uri="{FF2B5EF4-FFF2-40B4-BE49-F238E27FC236}">
                <a16:creationId xmlns:a16="http://schemas.microsoft.com/office/drawing/2014/main" id="{F54B9CF3-4A76-4B67-8B53-33719FBA514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58152" y="2756694"/>
            <a:ext cx="466978" cy="281356"/>
            <a:chOff x="6554" y="532"/>
            <a:chExt cx="400" cy="241"/>
          </a:xfrm>
          <a:solidFill>
            <a:schemeClr val="tx2"/>
          </a:solidFill>
        </p:grpSpPr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570C0634-CDB0-457B-8572-C2506E52A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" y="532"/>
              <a:ext cx="400" cy="241"/>
            </a:xfrm>
            <a:custGeom>
              <a:avLst/>
              <a:gdLst>
                <a:gd name="T0" fmla="*/ 6 w 271"/>
                <a:gd name="T1" fmla="*/ 163 h 163"/>
                <a:gd name="T2" fmla="*/ 2 w 271"/>
                <a:gd name="T3" fmla="*/ 161 h 163"/>
                <a:gd name="T4" fmla="*/ 2 w 271"/>
                <a:gd name="T5" fmla="*/ 153 h 163"/>
                <a:gd name="T6" fmla="*/ 98 w 271"/>
                <a:gd name="T7" fmla="*/ 45 h 163"/>
                <a:gd name="T8" fmla="*/ 106 w 271"/>
                <a:gd name="T9" fmla="*/ 44 h 163"/>
                <a:gd name="T10" fmla="*/ 174 w 271"/>
                <a:gd name="T11" fmla="*/ 100 h 163"/>
                <a:gd name="T12" fmla="*/ 260 w 271"/>
                <a:gd name="T13" fmla="*/ 3 h 163"/>
                <a:gd name="T14" fmla="*/ 268 w 271"/>
                <a:gd name="T15" fmla="*/ 2 h 163"/>
                <a:gd name="T16" fmla="*/ 269 w 271"/>
                <a:gd name="T17" fmla="*/ 11 h 163"/>
                <a:gd name="T18" fmla="*/ 179 w 271"/>
                <a:gd name="T19" fmla="*/ 113 h 163"/>
                <a:gd name="T20" fmla="*/ 171 w 271"/>
                <a:gd name="T21" fmla="*/ 113 h 163"/>
                <a:gd name="T22" fmla="*/ 103 w 271"/>
                <a:gd name="T23" fmla="*/ 57 h 163"/>
                <a:gd name="T24" fmla="*/ 11 w 271"/>
                <a:gd name="T25" fmla="*/ 161 h 163"/>
                <a:gd name="T26" fmla="*/ 6 w 271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63">
                  <a:moveTo>
                    <a:pt x="6" y="163"/>
                  </a:moveTo>
                  <a:cubicBezTo>
                    <a:pt x="5" y="163"/>
                    <a:pt x="4" y="162"/>
                    <a:pt x="2" y="161"/>
                  </a:cubicBezTo>
                  <a:cubicBezTo>
                    <a:pt x="0" y="159"/>
                    <a:pt x="0" y="155"/>
                    <a:pt x="2" y="153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0" y="42"/>
                    <a:pt x="104" y="42"/>
                    <a:pt x="106" y="44"/>
                  </a:cubicBezTo>
                  <a:cubicBezTo>
                    <a:pt x="174" y="100"/>
                    <a:pt x="174" y="100"/>
                    <a:pt x="174" y="100"/>
                  </a:cubicBezTo>
                  <a:cubicBezTo>
                    <a:pt x="260" y="3"/>
                    <a:pt x="260" y="3"/>
                    <a:pt x="260" y="3"/>
                  </a:cubicBezTo>
                  <a:cubicBezTo>
                    <a:pt x="262" y="0"/>
                    <a:pt x="266" y="0"/>
                    <a:pt x="268" y="2"/>
                  </a:cubicBezTo>
                  <a:cubicBezTo>
                    <a:pt x="271" y="5"/>
                    <a:pt x="271" y="8"/>
                    <a:pt x="269" y="11"/>
                  </a:cubicBezTo>
                  <a:cubicBezTo>
                    <a:pt x="179" y="113"/>
                    <a:pt x="179" y="113"/>
                    <a:pt x="179" y="113"/>
                  </a:cubicBezTo>
                  <a:cubicBezTo>
                    <a:pt x="177" y="115"/>
                    <a:pt x="173" y="116"/>
                    <a:pt x="171" y="113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0" y="162"/>
                    <a:pt x="8" y="163"/>
                    <a:pt x="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8C362948-D31F-4E06-873D-A22CF0947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" y="534"/>
              <a:ext cx="141" cy="124"/>
            </a:xfrm>
            <a:custGeom>
              <a:avLst/>
              <a:gdLst>
                <a:gd name="T0" fmla="*/ 89 w 95"/>
                <a:gd name="T1" fmla="*/ 84 h 84"/>
                <a:gd name="T2" fmla="*/ 83 w 95"/>
                <a:gd name="T3" fmla="*/ 78 h 84"/>
                <a:gd name="T4" fmla="*/ 83 w 95"/>
                <a:gd name="T5" fmla="*/ 12 h 84"/>
                <a:gd name="T6" fmla="*/ 6 w 95"/>
                <a:gd name="T7" fmla="*/ 12 h 84"/>
                <a:gd name="T8" fmla="*/ 0 w 95"/>
                <a:gd name="T9" fmla="*/ 6 h 84"/>
                <a:gd name="T10" fmla="*/ 6 w 95"/>
                <a:gd name="T11" fmla="*/ 0 h 84"/>
                <a:gd name="T12" fmla="*/ 89 w 95"/>
                <a:gd name="T13" fmla="*/ 0 h 84"/>
                <a:gd name="T14" fmla="*/ 95 w 95"/>
                <a:gd name="T15" fmla="*/ 6 h 84"/>
                <a:gd name="T16" fmla="*/ 95 w 95"/>
                <a:gd name="T17" fmla="*/ 78 h 84"/>
                <a:gd name="T18" fmla="*/ 89 w 9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84">
                  <a:moveTo>
                    <a:pt x="89" y="84"/>
                  </a:moveTo>
                  <a:cubicBezTo>
                    <a:pt x="86" y="84"/>
                    <a:pt x="83" y="81"/>
                    <a:pt x="83" y="78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3" y="0"/>
                    <a:pt x="95" y="3"/>
                    <a:pt x="95" y="6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5" y="81"/>
                    <a:pt x="93" y="84"/>
                    <a:pt x="8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2EB918C-8EDD-4042-BC58-DE3D8599A982}"/>
              </a:ext>
            </a:extLst>
          </p:cNvPr>
          <p:cNvSpPr txBox="1"/>
          <p:nvPr/>
        </p:nvSpPr>
        <p:spPr>
          <a:xfrm>
            <a:off x="5651739" y="5193339"/>
            <a:ext cx="879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Very Processed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607AA-7F50-4F55-AA15-8E45FC7DB34A}"/>
              </a:ext>
            </a:extLst>
          </p:cNvPr>
          <p:cNvSpPr txBox="1"/>
          <p:nvPr/>
        </p:nvSpPr>
        <p:spPr>
          <a:xfrm>
            <a:off x="1939072" y="2756694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Low Cost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246CD-F122-46F5-9449-9FFBF31F00AD}"/>
              </a:ext>
            </a:extLst>
          </p:cNvPr>
          <p:cNvSpPr txBox="1"/>
          <p:nvPr/>
        </p:nvSpPr>
        <p:spPr>
          <a:xfrm>
            <a:off x="9234616" y="2782843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High Cost</a:t>
            </a: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21AFBFAD-2CA7-4792-B1DE-02CBE40CF4F5}"/>
              </a:ext>
            </a:extLst>
          </p:cNvPr>
          <p:cNvSpPr/>
          <p:nvPr/>
        </p:nvSpPr>
        <p:spPr>
          <a:xfrm>
            <a:off x="7529385" y="1594022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637DEACD-31E0-4502-A78B-A8147DAFD478}"/>
              </a:ext>
            </a:extLst>
          </p:cNvPr>
          <p:cNvSpPr/>
          <p:nvPr/>
        </p:nvSpPr>
        <p:spPr>
          <a:xfrm>
            <a:off x="8336692" y="4734387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68CF94FA-891A-4161-B5D5-30D54D6C4323}"/>
              </a:ext>
            </a:extLst>
          </p:cNvPr>
          <p:cNvSpPr/>
          <p:nvPr/>
        </p:nvSpPr>
        <p:spPr>
          <a:xfrm>
            <a:off x="2702013" y="4806333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3C70E235-EC65-412F-81FF-FAB6E548B35C}"/>
              </a:ext>
            </a:extLst>
          </p:cNvPr>
          <p:cNvSpPr/>
          <p:nvPr/>
        </p:nvSpPr>
        <p:spPr>
          <a:xfrm>
            <a:off x="3340443" y="3246000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8C7FA75E-8171-4EAC-A176-09BF908FE16C}"/>
              </a:ext>
            </a:extLst>
          </p:cNvPr>
          <p:cNvSpPr/>
          <p:nvPr/>
        </p:nvSpPr>
        <p:spPr>
          <a:xfrm>
            <a:off x="4394648" y="4118934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278ED0C8-2FA7-462C-80D0-8F7A4CD75CFA}"/>
              </a:ext>
            </a:extLst>
          </p:cNvPr>
          <p:cNvSpPr/>
          <p:nvPr/>
        </p:nvSpPr>
        <p:spPr>
          <a:xfrm>
            <a:off x="4108625" y="1414132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036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353A252-DBB9-4007-997B-8F30E7FFC6A7}"/>
              </a:ext>
            </a:extLst>
          </p:cNvPr>
          <p:cNvSpPr/>
          <p:nvPr/>
        </p:nvSpPr>
        <p:spPr>
          <a:xfrm>
            <a:off x="1112108" y="1243914"/>
            <a:ext cx="1540476" cy="494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Monday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BFA545-2D0E-4858-AC50-287446F95C59}"/>
              </a:ext>
            </a:extLst>
          </p:cNvPr>
          <p:cNvSpPr/>
          <p:nvPr/>
        </p:nvSpPr>
        <p:spPr>
          <a:xfrm>
            <a:off x="3421981" y="1243914"/>
            <a:ext cx="1961782" cy="4942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Tues/Wed/Thu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B86C3B-13D8-4A3E-8D0E-CC6E03A1B001}"/>
              </a:ext>
            </a:extLst>
          </p:cNvPr>
          <p:cNvSpPr/>
          <p:nvPr/>
        </p:nvSpPr>
        <p:spPr>
          <a:xfrm>
            <a:off x="6153160" y="1243914"/>
            <a:ext cx="1540476" cy="494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Friday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56F70E-DB12-4BD6-9952-0247432CA46B}"/>
              </a:ext>
            </a:extLst>
          </p:cNvPr>
          <p:cNvCxnSpPr>
            <a:cxnSpLocks/>
          </p:cNvCxnSpPr>
          <p:nvPr/>
        </p:nvCxnSpPr>
        <p:spPr>
          <a:xfrm>
            <a:off x="3191485" y="1909284"/>
            <a:ext cx="0" cy="375604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F9B130-8A54-4B33-9501-A620C4989F5F}"/>
              </a:ext>
            </a:extLst>
          </p:cNvPr>
          <p:cNvCxnSpPr>
            <a:cxnSpLocks/>
          </p:cNvCxnSpPr>
          <p:nvPr/>
        </p:nvCxnSpPr>
        <p:spPr>
          <a:xfrm>
            <a:off x="5756230" y="1918253"/>
            <a:ext cx="0" cy="374707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5" name="Group 128">
            <a:extLst>
              <a:ext uri="{FF2B5EF4-FFF2-40B4-BE49-F238E27FC236}">
                <a16:creationId xmlns:a16="http://schemas.microsoft.com/office/drawing/2014/main" id="{BDDF5C0A-5E29-44D5-BC9F-756F247D2F7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2144735"/>
            <a:ext cx="293665" cy="293665"/>
            <a:chOff x="6546" y="1729"/>
            <a:chExt cx="408" cy="408"/>
          </a:xfrm>
          <a:solidFill>
            <a:schemeClr val="tx2"/>
          </a:solidFill>
        </p:grpSpPr>
        <p:sp>
          <p:nvSpPr>
            <p:cNvPr id="16" name="Freeform 129">
              <a:extLst>
                <a:ext uri="{FF2B5EF4-FFF2-40B4-BE49-F238E27FC236}">
                  <a16:creationId xmlns:a16="http://schemas.microsoft.com/office/drawing/2014/main" id="{426B0A40-1434-4AD4-94E0-C3F1662D51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" name="Freeform 130">
              <a:extLst>
                <a:ext uri="{FF2B5EF4-FFF2-40B4-BE49-F238E27FC236}">
                  <a16:creationId xmlns:a16="http://schemas.microsoft.com/office/drawing/2014/main" id="{915E5E40-C281-4A9E-B59D-D928672B51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" name="Freeform 131">
              <a:extLst>
                <a:ext uri="{FF2B5EF4-FFF2-40B4-BE49-F238E27FC236}">
                  <a16:creationId xmlns:a16="http://schemas.microsoft.com/office/drawing/2014/main" id="{8ACCC191-5E10-4DAB-B2A0-9D732F1A7A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" name="Freeform 132">
              <a:extLst>
                <a:ext uri="{FF2B5EF4-FFF2-40B4-BE49-F238E27FC236}">
                  <a16:creationId xmlns:a16="http://schemas.microsoft.com/office/drawing/2014/main" id="{55FAC5B8-EC11-438B-BDB8-6A7104E428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0" name="Freeform 133">
              <a:extLst>
                <a:ext uri="{FF2B5EF4-FFF2-40B4-BE49-F238E27FC236}">
                  <a16:creationId xmlns:a16="http://schemas.microsoft.com/office/drawing/2014/main" id="{80135D98-7D98-43FB-9603-2A957664B9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1" name="Freeform 134">
              <a:extLst>
                <a:ext uri="{FF2B5EF4-FFF2-40B4-BE49-F238E27FC236}">
                  <a16:creationId xmlns:a16="http://schemas.microsoft.com/office/drawing/2014/main" id="{061FDEA7-A9B4-4D51-BF1D-66BCD1B584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2" name="Freeform 135">
              <a:extLst>
                <a:ext uri="{FF2B5EF4-FFF2-40B4-BE49-F238E27FC236}">
                  <a16:creationId xmlns:a16="http://schemas.microsoft.com/office/drawing/2014/main" id="{054EED5C-7990-4B5D-A0CA-2368F73786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3" name="Freeform 136">
              <a:extLst>
                <a:ext uri="{FF2B5EF4-FFF2-40B4-BE49-F238E27FC236}">
                  <a16:creationId xmlns:a16="http://schemas.microsoft.com/office/drawing/2014/main" id="{F163B6B1-1256-4978-9A53-B189A1E29D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4" name="Freeform 137">
              <a:extLst>
                <a:ext uri="{FF2B5EF4-FFF2-40B4-BE49-F238E27FC236}">
                  <a16:creationId xmlns:a16="http://schemas.microsoft.com/office/drawing/2014/main" id="{7B4F2829-9FC4-4E8A-AB99-5AE02C0AFB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41" name="Group 77">
            <a:extLst>
              <a:ext uri="{FF2B5EF4-FFF2-40B4-BE49-F238E27FC236}">
                <a16:creationId xmlns:a16="http://schemas.microsoft.com/office/drawing/2014/main" id="{B8E95931-822D-438D-B9F7-983C4AE56D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2838713"/>
            <a:ext cx="292608" cy="292608"/>
            <a:chOff x="3613" y="1954"/>
            <a:chExt cx="434" cy="371"/>
          </a:xfrm>
          <a:solidFill>
            <a:schemeClr val="tx2"/>
          </a:solidFill>
        </p:grpSpPr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id="{E525D249-E8F3-47C5-9852-57629D7625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2078"/>
              <a:ext cx="343" cy="247"/>
            </a:xfrm>
            <a:custGeom>
              <a:avLst/>
              <a:gdLst>
                <a:gd name="T0" fmla="*/ 224 w 224"/>
                <a:gd name="T1" fmla="*/ 109 h 165"/>
                <a:gd name="T2" fmla="*/ 224 w 224"/>
                <a:gd name="T3" fmla="*/ 108 h 165"/>
                <a:gd name="T4" fmla="*/ 224 w 224"/>
                <a:gd name="T5" fmla="*/ 107 h 165"/>
                <a:gd name="T6" fmla="*/ 223 w 224"/>
                <a:gd name="T7" fmla="*/ 107 h 165"/>
                <a:gd name="T8" fmla="*/ 223 w 224"/>
                <a:gd name="T9" fmla="*/ 106 h 165"/>
                <a:gd name="T10" fmla="*/ 175 w 224"/>
                <a:gd name="T11" fmla="*/ 58 h 165"/>
                <a:gd name="T12" fmla="*/ 170 w 224"/>
                <a:gd name="T13" fmla="*/ 56 h 165"/>
                <a:gd name="T14" fmla="*/ 166 w 224"/>
                <a:gd name="T15" fmla="*/ 58 h 165"/>
                <a:gd name="T16" fmla="*/ 166 w 224"/>
                <a:gd name="T17" fmla="*/ 67 h 165"/>
                <a:gd name="T18" fmla="*/ 204 w 224"/>
                <a:gd name="T19" fmla="*/ 104 h 165"/>
                <a:gd name="T20" fmla="*/ 48 w 224"/>
                <a:gd name="T21" fmla="*/ 104 h 165"/>
                <a:gd name="T22" fmla="*/ 12 w 224"/>
                <a:gd name="T23" fmla="*/ 68 h 165"/>
                <a:gd name="T24" fmla="*/ 48 w 224"/>
                <a:gd name="T25" fmla="*/ 32 h 165"/>
                <a:gd name="T26" fmla="*/ 111 w 224"/>
                <a:gd name="T27" fmla="*/ 32 h 165"/>
                <a:gd name="T28" fmla="*/ 111 w 224"/>
                <a:gd name="T29" fmla="*/ 44 h 165"/>
                <a:gd name="T30" fmla="*/ 117 w 224"/>
                <a:gd name="T31" fmla="*/ 50 h 165"/>
                <a:gd name="T32" fmla="*/ 155 w 224"/>
                <a:gd name="T33" fmla="*/ 50 h 165"/>
                <a:gd name="T34" fmla="*/ 161 w 224"/>
                <a:gd name="T35" fmla="*/ 44 h 165"/>
                <a:gd name="T36" fmla="*/ 161 w 224"/>
                <a:gd name="T37" fmla="*/ 6 h 165"/>
                <a:gd name="T38" fmla="*/ 155 w 224"/>
                <a:gd name="T39" fmla="*/ 0 h 165"/>
                <a:gd name="T40" fmla="*/ 117 w 224"/>
                <a:gd name="T41" fmla="*/ 0 h 165"/>
                <a:gd name="T42" fmla="*/ 111 w 224"/>
                <a:gd name="T43" fmla="*/ 6 h 165"/>
                <a:gd name="T44" fmla="*/ 111 w 224"/>
                <a:gd name="T45" fmla="*/ 21 h 165"/>
                <a:gd name="T46" fmla="*/ 48 w 224"/>
                <a:gd name="T47" fmla="*/ 21 h 165"/>
                <a:gd name="T48" fmla="*/ 0 w 224"/>
                <a:gd name="T49" fmla="*/ 68 h 165"/>
                <a:gd name="T50" fmla="*/ 48 w 224"/>
                <a:gd name="T51" fmla="*/ 116 h 165"/>
                <a:gd name="T52" fmla="*/ 204 w 224"/>
                <a:gd name="T53" fmla="*/ 116 h 165"/>
                <a:gd name="T54" fmla="*/ 166 w 224"/>
                <a:gd name="T55" fmla="*/ 154 h 165"/>
                <a:gd name="T56" fmla="*/ 166 w 224"/>
                <a:gd name="T57" fmla="*/ 163 h 165"/>
                <a:gd name="T58" fmla="*/ 175 w 224"/>
                <a:gd name="T59" fmla="*/ 163 h 165"/>
                <a:gd name="T60" fmla="*/ 223 w 224"/>
                <a:gd name="T61" fmla="*/ 115 h 165"/>
                <a:gd name="T62" fmla="*/ 223 w 224"/>
                <a:gd name="T63" fmla="*/ 114 h 165"/>
                <a:gd name="T64" fmla="*/ 224 w 224"/>
                <a:gd name="T65" fmla="*/ 113 h 165"/>
                <a:gd name="T66" fmla="*/ 224 w 224"/>
                <a:gd name="T67" fmla="*/ 113 h 165"/>
                <a:gd name="T68" fmla="*/ 224 w 224"/>
                <a:gd name="T69" fmla="*/ 112 h 165"/>
                <a:gd name="T70" fmla="*/ 224 w 224"/>
                <a:gd name="T71" fmla="*/ 112 h 165"/>
                <a:gd name="T72" fmla="*/ 224 w 224"/>
                <a:gd name="T73" fmla="*/ 109 h 165"/>
                <a:gd name="T74" fmla="*/ 224 w 224"/>
                <a:gd name="T75" fmla="*/ 109 h 165"/>
                <a:gd name="T76" fmla="*/ 122 w 224"/>
                <a:gd name="T77" fmla="*/ 12 h 165"/>
                <a:gd name="T78" fmla="*/ 149 w 224"/>
                <a:gd name="T79" fmla="*/ 12 h 165"/>
                <a:gd name="T80" fmla="*/ 149 w 224"/>
                <a:gd name="T81" fmla="*/ 38 h 165"/>
                <a:gd name="T82" fmla="*/ 122 w 224"/>
                <a:gd name="T83" fmla="*/ 38 h 165"/>
                <a:gd name="T84" fmla="*/ 122 w 224"/>
                <a:gd name="T85" fmla="*/ 1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4" h="165">
                  <a:moveTo>
                    <a:pt x="224" y="109"/>
                  </a:moveTo>
                  <a:cubicBezTo>
                    <a:pt x="224" y="108"/>
                    <a:pt x="224" y="108"/>
                    <a:pt x="224" y="108"/>
                  </a:cubicBezTo>
                  <a:cubicBezTo>
                    <a:pt x="224" y="108"/>
                    <a:pt x="224" y="108"/>
                    <a:pt x="224" y="107"/>
                  </a:cubicBezTo>
                  <a:cubicBezTo>
                    <a:pt x="224" y="107"/>
                    <a:pt x="223" y="107"/>
                    <a:pt x="223" y="107"/>
                  </a:cubicBezTo>
                  <a:cubicBezTo>
                    <a:pt x="223" y="107"/>
                    <a:pt x="223" y="106"/>
                    <a:pt x="223" y="106"/>
                  </a:cubicBezTo>
                  <a:cubicBezTo>
                    <a:pt x="175" y="58"/>
                    <a:pt x="175" y="58"/>
                    <a:pt x="175" y="58"/>
                  </a:cubicBezTo>
                  <a:cubicBezTo>
                    <a:pt x="174" y="57"/>
                    <a:pt x="172" y="56"/>
                    <a:pt x="170" y="56"/>
                  </a:cubicBezTo>
                  <a:cubicBezTo>
                    <a:pt x="169" y="56"/>
                    <a:pt x="167" y="57"/>
                    <a:pt x="166" y="58"/>
                  </a:cubicBezTo>
                  <a:cubicBezTo>
                    <a:pt x="164" y="61"/>
                    <a:pt x="164" y="64"/>
                    <a:pt x="166" y="67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12" y="88"/>
                    <a:pt x="12" y="68"/>
                  </a:cubicBezTo>
                  <a:cubicBezTo>
                    <a:pt x="12" y="49"/>
                    <a:pt x="28" y="32"/>
                    <a:pt x="48" y="32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8"/>
                    <a:pt x="113" y="50"/>
                    <a:pt x="117" y="50"/>
                  </a:cubicBezTo>
                  <a:cubicBezTo>
                    <a:pt x="155" y="50"/>
                    <a:pt x="155" y="50"/>
                    <a:pt x="155" y="50"/>
                  </a:cubicBezTo>
                  <a:cubicBezTo>
                    <a:pt x="158" y="50"/>
                    <a:pt x="161" y="48"/>
                    <a:pt x="161" y="44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1" y="3"/>
                    <a:pt x="158" y="0"/>
                    <a:pt x="155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3" y="0"/>
                    <a:pt x="111" y="3"/>
                    <a:pt x="111" y="6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21" y="21"/>
                    <a:pt x="0" y="42"/>
                    <a:pt x="0" y="68"/>
                  </a:cubicBezTo>
                  <a:cubicBezTo>
                    <a:pt x="0" y="95"/>
                    <a:pt x="21" y="116"/>
                    <a:pt x="48" y="116"/>
                  </a:cubicBezTo>
                  <a:cubicBezTo>
                    <a:pt x="204" y="116"/>
                    <a:pt x="204" y="116"/>
                    <a:pt x="204" y="116"/>
                  </a:cubicBezTo>
                  <a:cubicBezTo>
                    <a:pt x="166" y="154"/>
                    <a:pt x="166" y="154"/>
                    <a:pt x="166" y="154"/>
                  </a:cubicBezTo>
                  <a:cubicBezTo>
                    <a:pt x="164" y="156"/>
                    <a:pt x="164" y="160"/>
                    <a:pt x="166" y="163"/>
                  </a:cubicBezTo>
                  <a:cubicBezTo>
                    <a:pt x="169" y="165"/>
                    <a:pt x="172" y="165"/>
                    <a:pt x="175" y="163"/>
                  </a:cubicBezTo>
                  <a:cubicBezTo>
                    <a:pt x="223" y="115"/>
                    <a:pt x="223" y="115"/>
                    <a:pt x="223" y="115"/>
                  </a:cubicBezTo>
                  <a:cubicBezTo>
                    <a:pt x="223" y="114"/>
                    <a:pt x="223" y="114"/>
                    <a:pt x="223" y="114"/>
                  </a:cubicBezTo>
                  <a:cubicBezTo>
                    <a:pt x="223" y="114"/>
                    <a:pt x="224" y="113"/>
                    <a:pt x="224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24" y="113"/>
                    <a:pt x="224" y="112"/>
                    <a:pt x="224" y="112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11"/>
                    <a:pt x="224" y="110"/>
                    <a:pt x="224" y="109"/>
                  </a:cubicBezTo>
                  <a:cubicBezTo>
                    <a:pt x="224" y="109"/>
                    <a:pt x="224" y="109"/>
                    <a:pt x="224" y="109"/>
                  </a:cubicBezTo>
                  <a:close/>
                  <a:moveTo>
                    <a:pt x="122" y="12"/>
                  </a:moveTo>
                  <a:cubicBezTo>
                    <a:pt x="149" y="12"/>
                    <a:pt x="149" y="12"/>
                    <a:pt x="149" y="12"/>
                  </a:cubicBezTo>
                  <a:cubicBezTo>
                    <a:pt x="149" y="38"/>
                    <a:pt x="149" y="38"/>
                    <a:pt x="149" y="38"/>
                  </a:cubicBezTo>
                  <a:cubicBezTo>
                    <a:pt x="122" y="38"/>
                    <a:pt x="122" y="38"/>
                    <a:pt x="122" y="38"/>
                  </a:cubicBezTo>
                  <a:lnTo>
                    <a:pt x="12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id="{5655D19D-E544-47C0-9203-961513E905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71" y="2203"/>
              <a:ext cx="76" cy="75"/>
            </a:xfrm>
            <a:custGeom>
              <a:avLst/>
              <a:gdLst>
                <a:gd name="T0" fmla="*/ 44 w 50"/>
                <a:gd name="T1" fmla="*/ 0 h 50"/>
                <a:gd name="T2" fmla="*/ 6 w 50"/>
                <a:gd name="T3" fmla="*/ 0 h 50"/>
                <a:gd name="T4" fmla="*/ 0 w 50"/>
                <a:gd name="T5" fmla="*/ 6 h 50"/>
                <a:gd name="T6" fmla="*/ 0 w 50"/>
                <a:gd name="T7" fmla="*/ 44 h 50"/>
                <a:gd name="T8" fmla="*/ 6 w 50"/>
                <a:gd name="T9" fmla="*/ 50 h 50"/>
                <a:gd name="T10" fmla="*/ 44 w 50"/>
                <a:gd name="T11" fmla="*/ 50 h 50"/>
                <a:gd name="T12" fmla="*/ 50 w 50"/>
                <a:gd name="T13" fmla="*/ 44 h 50"/>
                <a:gd name="T14" fmla="*/ 50 w 50"/>
                <a:gd name="T15" fmla="*/ 6 h 50"/>
                <a:gd name="T16" fmla="*/ 44 w 50"/>
                <a:gd name="T17" fmla="*/ 0 h 50"/>
                <a:gd name="T18" fmla="*/ 38 w 50"/>
                <a:gd name="T19" fmla="*/ 38 h 50"/>
                <a:gd name="T20" fmla="*/ 12 w 50"/>
                <a:gd name="T21" fmla="*/ 38 h 50"/>
                <a:gd name="T22" fmla="*/ 12 w 50"/>
                <a:gd name="T23" fmla="*/ 12 h 50"/>
                <a:gd name="T24" fmla="*/ 38 w 50"/>
                <a:gd name="T25" fmla="*/ 12 h 50"/>
                <a:gd name="T26" fmla="*/ 38 w 50"/>
                <a:gd name="T27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50">
                  <a:moveTo>
                    <a:pt x="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50"/>
                    <a:pt x="6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8" y="50"/>
                    <a:pt x="50" y="47"/>
                    <a:pt x="50" y="44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3"/>
                    <a:pt x="48" y="0"/>
                    <a:pt x="44" y="0"/>
                  </a:cubicBez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" name="Freeform 80">
              <a:extLst>
                <a:ext uri="{FF2B5EF4-FFF2-40B4-BE49-F238E27FC236}">
                  <a16:creationId xmlns:a16="http://schemas.microsoft.com/office/drawing/2014/main" id="{3AA1B020-874C-4826-925B-0BFE9D977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3" y="1954"/>
              <a:ext cx="434" cy="243"/>
            </a:xfrm>
            <a:custGeom>
              <a:avLst/>
              <a:gdLst>
                <a:gd name="T0" fmla="*/ 193 w 284"/>
                <a:gd name="T1" fmla="*/ 115 h 163"/>
                <a:gd name="T2" fmla="*/ 236 w 284"/>
                <a:gd name="T3" fmla="*/ 115 h 163"/>
                <a:gd name="T4" fmla="*/ 284 w 284"/>
                <a:gd name="T5" fmla="*/ 68 h 163"/>
                <a:gd name="T6" fmla="*/ 236 w 284"/>
                <a:gd name="T7" fmla="*/ 20 h 163"/>
                <a:gd name="T8" fmla="*/ 50 w 284"/>
                <a:gd name="T9" fmla="*/ 20 h 163"/>
                <a:gd name="T10" fmla="*/ 50 w 284"/>
                <a:gd name="T11" fmla="*/ 5 h 163"/>
                <a:gd name="T12" fmla="*/ 44 w 284"/>
                <a:gd name="T13" fmla="*/ 0 h 163"/>
                <a:gd name="T14" fmla="*/ 6 w 284"/>
                <a:gd name="T15" fmla="*/ 0 h 163"/>
                <a:gd name="T16" fmla="*/ 0 w 284"/>
                <a:gd name="T17" fmla="*/ 5 h 163"/>
                <a:gd name="T18" fmla="*/ 0 w 284"/>
                <a:gd name="T19" fmla="*/ 44 h 163"/>
                <a:gd name="T20" fmla="*/ 6 w 284"/>
                <a:gd name="T21" fmla="*/ 49 h 163"/>
                <a:gd name="T22" fmla="*/ 44 w 284"/>
                <a:gd name="T23" fmla="*/ 49 h 163"/>
                <a:gd name="T24" fmla="*/ 50 w 284"/>
                <a:gd name="T25" fmla="*/ 44 h 163"/>
                <a:gd name="T26" fmla="*/ 50 w 284"/>
                <a:gd name="T27" fmla="*/ 32 h 163"/>
                <a:gd name="T28" fmla="*/ 236 w 284"/>
                <a:gd name="T29" fmla="*/ 32 h 163"/>
                <a:gd name="T30" fmla="*/ 272 w 284"/>
                <a:gd name="T31" fmla="*/ 68 h 163"/>
                <a:gd name="T32" fmla="*/ 236 w 284"/>
                <a:gd name="T33" fmla="*/ 104 h 163"/>
                <a:gd name="T34" fmla="*/ 192 w 284"/>
                <a:gd name="T35" fmla="*/ 104 h 163"/>
                <a:gd name="T36" fmla="*/ 192 w 284"/>
                <a:gd name="T37" fmla="*/ 102 h 163"/>
                <a:gd name="T38" fmla="*/ 229 w 284"/>
                <a:gd name="T39" fmla="*/ 65 h 163"/>
                <a:gd name="T40" fmla="*/ 229 w 284"/>
                <a:gd name="T41" fmla="*/ 56 h 163"/>
                <a:gd name="T42" fmla="*/ 225 w 284"/>
                <a:gd name="T43" fmla="*/ 54 h 163"/>
                <a:gd name="T44" fmla="*/ 221 w 284"/>
                <a:gd name="T45" fmla="*/ 56 h 163"/>
                <a:gd name="T46" fmla="*/ 173 w 284"/>
                <a:gd name="T47" fmla="*/ 104 h 163"/>
                <a:gd name="T48" fmla="*/ 172 w 284"/>
                <a:gd name="T49" fmla="*/ 105 h 163"/>
                <a:gd name="T50" fmla="*/ 172 w 284"/>
                <a:gd name="T51" fmla="*/ 105 h 163"/>
                <a:gd name="T52" fmla="*/ 171 w 284"/>
                <a:gd name="T53" fmla="*/ 106 h 163"/>
                <a:gd name="T54" fmla="*/ 171 w 284"/>
                <a:gd name="T55" fmla="*/ 107 h 163"/>
                <a:gd name="T56" fmla="*/ 171 w 284"/>
                <a:gd name="T57" fmla="*/ 107 h 163"/>
                <a:gd name="T58" fmla="*/ 171 w 284"/>
                <a:gd name="T59" fmla="*/ 109 h 163"/>
                <a:gd name="T60" fmla="*/ 171 w 284"/>
                <a:gd name="T61" fmla="*/ 110 h 163"/>
                <a:gd name="T62" fmla="*/ 171 w 284"/>
                <a:gd name="T63" fmla="*/ 111 h 163"/>
                <a:gd name="T64" fmla="*/ 172 w 284"/>
                <a:gd name="T65" fmla="*/ 111 h 163"/>
                <a:gd name="T66" fmla="*/ 172 w 284"/>
                <a:gd name="T67" fmla="*/ 112 h 163"/>
                <a:gd name="T68" fmla="*/ 173 w 284"/>
                <a:gd name="T69" fmla="*/ 113 h 163"/>
                <a:gd name="T70" fmla="*/ 221 w 284"/>
                <a:gd name="T71" fmla="*/ 160 h 163"/>
                <a:gd name="T72" fmla="*/ 229 w 284"/>
                <a:gd name="T73" fmla="*/ 160 h 163"/>
                <a:gd name="T74" fmla="*/ 229 w 284"/>
                <a:gd name="T75" fmla="*/ 152 h 163"/>
                <a:gd name="T76" fmla="*/ 193 w 284"/>
                <a:gd name="T77" fmla="*/ 115 h 163"/>
                <a:gd name="T78" fmla="*/ 38 w 284"/>
                <a:gd name="T79" fmla="*/ 38 h 163"/>
                <a:gd name="T80" fmla="*/ 12 w 284"/>
                <a:gd name="T81" fmla="*/ 38 h 163"/>
                <a:gd name="T82" fmla="*/ 12 w 284"/>
                <a:gd name="T83" fmla="*/ 11 h 163"/>
                <a:gd name="T84" fmla="*/ 38 w 284"/>
                <a:gd name="T85" fmla="*/ 11 h 163"/>
                <a:gd name="T86" fmla="*/ 38 w 284"/>
                <a:gd name="T8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4" h="163">
                  <a:moveTo>
                    <a:pt x="193" y="115"/>
                  </a:moveTo>
                  <a:cubicBezTo>
                    <a:pt x="236" y="115"/>
                    <a:pt x="236" y="115"/>
                    <a:pt x="236" y="115"/>
                  </a:cubicBezTo>
                  <a:cubicBezTo>
                    <a:pt x="262" y="115"/>
                    <a:pt x="284" y="94"/>
                    <a:pt x="284" y="68"/>
                  </a:cubicBezTo>
                  <a:cubicBezTo>
                    <a:pt x="284" y="41"/>
                    <a:pt x="262" y="20"/>
                    <a:pt x="236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2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49"/>
                    <a:pt x="6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7" y="49"/>
                    <a:pt x="50" y="47"/>
                    <a:pt x="50" y="44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236" y="32"/>
                    <a:pt x="236" y="32"/>
                    <a:pt x="236" y="32"/>
                  </a:cubicBezTo>
                  <a:cubicBezTo>
                    <a:pt x="256" y="32"/>
                    <a:pt x="272" y="48"/>
                    <a:pt x="272" y="68"/>
                  </a:cubicBezTo>
                  <a:cubicBezTo>
                    <a:pt x="272" y="87"/>
                    <a:pt x="256" y="104"/>
                    <a:pt x="236" y="104"/>
                  </a:cubicBezTo>
                  <a:cubicBezTo>
                    <a:pt x="192" y="104"/>
                    <a:pt x="192" y="104"/>
                    <a:pt x="192" y="104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32" y="62"/>
                    <a:pt x="232" y="58"/>
                    <a:pt x="229" y="56"/>
                  </a:cubicBezTo>
                  <a:cubicBezTo>
                    <a:pt x="228" y="55"/>
                    <a:pt x="227" y="54"/>
                    <a:pt x="225" y="54"/>
                  </a:cubicBezTo>
                  <a:cubicBezTo>
                    <a:pt x="223" y="54"/>
                    <a:pt x="222" y="55"/>
                    <a:pt x="221" y="56"/>
                  </a:cubicBezTo>
                  <a:cubicBezTo>
                    <a:pt x="173" y="104"/>
                    <a:pt x="173" y="104"/>
                    <a:pt x="173" y="104"/>
                  </a:cubicBezTo>
                  <a:cubicBezTo>
                    <a:pt x="173" y="104"/>
                    <a:pt x="172" y="105"/>
                    <a:pt x="172" y="105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72" y="106"/>
                    <a:pt x="172" y="106"/>
                    <a:pt x="171" y="106"/>
                  </a:cubicBezTo>
                  <a:cubicBezTo>
                    <a:pt x="171" y="106"/>
                    <a:pt x="171" y="106"/>
                    <a:pt x="171" y="107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71" y="108"/>
                    <a:pt x="171" y="109"/>
                    <a:pt x="171" y="109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71" y="110"/>
                    <a:pt x="171" y="110"/>
                    <a:pt x="171" y="111"/>
                  </a:cubicBezTo>
                  <a:cubicBezTo>
                    <a:pt x="172" y="111"/>
                    <a:pt x="172" y="111"/>
                    <a:pt x="172" y="111"/>
                  </a:cubicBezTo>
                  <a:cubicBezTo>
                    <a:pt x="172" y="111"/>
                    <a:pt x="172" y="111"/>
                    <a:pt x="172" y="112"/>
                  </a:cubicBezTo>
                  <a:cubicBezTo>
                    <a:pt x="172" y="112"/>
                    <a:pt x="173" y="112"/>
                    <a:pt x="173" y="113"/>
                  </a:cubicBezTo>
                  <a:cubicBezTo>
                    <a:pt x="221" y="160"/>
                    <a:pt x="221" y="160"/>
                    <a:pt x="221" y="160"/>
                  </a:cubicBezTo>
                  <a:cubicBezTo>
                    <a:pt x="223" y="163"/>
                    <a:pt x="227" y="163"/>
                    <a:pt x="229" y="160"/>
                  </a:cubicBezTo>
                  <a:cubicBezTo>
                    <a:pt x="232" y="158"/>
                    <a:pt x="232" y="154"/>
                    <a:pt x="229" y="152"/>
                  </a:cubicBezTo>
                  <a:lnTo>
                    <a:pt x="193" y="115"/>
                  </a:ln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38" y="11"/>
                    <a:pt x="38" y="11"/>
                    <a:pt x="38" y="11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A176DC04-AD68-45AF-B8B3-8938F1D676C2}"/>
              </a:ext>
            </a:extLst>
          </p:cNvPr>
          <p:cNvSpPr txBox="1"/>
          <p:nvPr/>
        </p:nvSpPr>
        <p:spPr>
          <a:xfrm>
            <a:off x="1112109" y="2071263"/>
            <a:ext cx="1680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Refine product backlog first thing Monday morning.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802457-D9EC-4F78-A7CB-D871582E4CEA}"/>
              </a:ext>
            </a:extLst>
          </p:cNvPr>
          <p:cNvSpPr txBox="1"/>
          <p:nvPr/>
        </p:nvSpPr>
        <p:spPr>
          <a:xfrm>
            <a:off x="1108501" y="2640951"/>
            <a:ext cx="2082984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Plan sprint: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Weekly sprint goal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Pull backlog items for the week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6497A5-09AF-4BBD-88BC-026C5D9033E9}"/>
              </a:ext>
            </a:extLst>
          </p:cNvPr>
          <p:cNvSpPr txBox="1"/>
          <p:nvPr/>
        </p:nvSpPr>
        <p:spPr>
          <a:xfrm>
            <a:off x="1108501" y="3472827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Daily scrum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F0D1CF1-1B73-4DC3-8583-57AEAE107338}"/>
              </a:ext>
            </a:extLst>
          </p:cNvPr>
          <p:cNvCxnSpPr/>
          <p:nvPr/>
        </p:nvCxnSpPr>
        <p:spPr>
          <a:xfrm>
            <a:off x="1175657" y="2556588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558310A-3D64-4250-8740-9AFFB03B12D5}"/>
              </a:ext>
            </a:extLst>
          </p:cNvPr>
          <p:cNvCxnSpPr/>
          <p:nvPr/>
        </p:nvCxnSpPr>
        <p:spPr>
          <a:xfrm>
            <a:off x="1187215" y="3332674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31B247-815C-43BB-82E2-2BB7E18C4E6E}"/>
              </a:ext>
            </a:extLst>
          </p:cNvPr>
          <p:cNvCxnSpPr/>
          <p:nvPr/>
        </p:nvCxnSpPr>
        <p:spPr>
          <a:xfrm>
            <a:off x="1175657" y="3867629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6" name="Group 153">
            <a:extLst>
              <a:ext uri="{FF2B5EF4-FFF2-40B4-BE49-F238E27FC236}">
                <a16:creationId xmlns:a16="http://schemas.microsoft.com/office/drawing/2014/main" id="{ACC70530-BBE9-480B-9797-74752F5E7FB3}"/>
              </a:ext>
            </a:extLst>
          </p:cNvPr>
          <p:cNvGrpSpPr>
            <a:grpSpLocks/>
          </p:cNvGrpSpPr>
          <p:nvPr/>
        </p:nvGrpSpPr>
        <p:grpSpPr bwMode="auto">
          <a:xfrm>
            <a:off x="392471" y="3471140"/>
            <a:ext cx="292608" cy="292608"/>
            <a:chOff x="1552" y="1951"/>
            <a:chExt cx="442" cy="415"/>
          </a:xfrm>
          <a:solidFill>
            <a:schemeClr val="tx2"/>
          </a:solidFill>
        </p:grpSpPr>
        <p:sp>
          <p:nvSpPr>
            <p:cNvPr id="67" name="Freeform 154">
              <a:extLst>
                <a:ext uri="{FF2B5EF4-FFF2-40B4-BE49-F238E27FC236}">
                  <a16:creationId xmlns:a16="http://schemas.microsoft.com/office/drawing/2014/main" id="{4468ED72-B66E-404B-9DFF-736BFE724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" y="2117"/>
              <a:ext cx="84" cy="74"/>
            </a:xfrm>
            <a:custGeom>
              <a:avLst/>
              <a:gdLst>
                <a:gd name="T0" fmla="*/ 51 w 55"/>
                <a:gd name="T1" fmla="*/ 50 h 50"/>
                <a:gd name="T2" fmla="*/ 4 w 55"/>
                <a:gd name="T3" fmla="*/ 33 h 50"/>
                <a:gd name="T4" fmla="*/ 0 w 55"/>
                <a:gd name="T5" fmla="*/ 27 h 50"/>
                <a:gd name="T6" fmla="*/ 0 w 55"/>
                <a:gd name="T7" fmla="*/ 0 h 50"/>
                <a:gd name="T8" fmla="*/ 12 w 55"/>
                <a:gd name="T9" fmla="*/ 0 h 50"/>
                <a:gd name="T10" fmla="*/ 12 w 55"/>
                <a:gd name="T11" fmla="*/ 23 h 50"/>
                <a:gd name="T12" fmla="*/ 55 w 55"/>
                <a:gd name="T13" fmla="*/ 39 h 50"/>
                <a:gd name="T14" fmla="*/ 51 w 55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0">
                  <a:moveTo>
                    <a:pt x="51" y="50"/>
                  </a:moveTo>
                  <a:cubicBezTo>
                    <a:pt x="4" y="33"/>
                    <a:pt x="4" y="33"/>
                    <a:pt x="4" y="33"/>
                  </a:cubicBezTo>
                  <a:cubicBezTo>
                    <a:pt x="1" y="32"/>
                    <a:pt x="0" y="30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55" y="39"/>
                    <a:pt x="55" y="39"/>
                    <a:pt x="55" y="39"/>
                  </a:cubicBezTo>
                  <a:lnTo>
                    <a:pt x="51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55">
              <a:extLst>
                <a:ext uri="{FF2B5EF4-FFF2-40B4-BE49-F238E27FC236}">
                  <a16:creationId xmlns:a16="http://schemas.microsoft.com/office/drawing/2014/main" id="{645ACD70-6B16-44A4-ADA1-0E2CDF599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2118"/>
              <a:ext cx="203" cy="140"/>
            </a:xfrm>
            <a:custGeom>
              <a:avLst/>
              <a:gdLst>
                <a:gd name="T0" fmla="*/ 132 w 132"/>
                <a:gd name="T1" fmla="*/ 94 h 94"/>
                <a:gd name="T2" fmla="*/ 6 w 132"/>
                <a:gd name="T3" fmla="*/ 94 h 94"/>
                <a:gd name="T4" fmla="*/ 0 w 132"/>
                <a:gd name="T5" fmla="*/ 88 h 94"/>
                <a:gd name="T6" fmla="*/ 0 w 132"/>
                <a:gd name="T7" fmla="*/ 70 h 94"/>
                <a:gd name="T8" fmla="*/ 22 w 132"/>
                <a:gd name="T9" fmla="*/ 38 h 94"/>
                <a:gd name="T10" fmla="*/ 66 w 132"/>
                <a:gd name="T11" fmla="*/ 22 h 94"/>
                <a:gd name="T12" fmla="*/ 66 w 132"/>
                <a:gd name="T13" fmla="*/ 0 h 94"/>
                <a:gd name="T14" fmla="*/ 78 w 132"/>
                <a:gd name="T15" fmla="*/ 0 h 94"/>
                <a:gd name="T16" fmla="*/ 78 w 132"/>
                <a:gd name="T17" fmla="*/ 26 h 94"/>
                <a:gd name="T18" fmla="*/ 74 w 132"/>
                <a:gd name="T19" fmla="*/ 32 h 94"/>
                <a:gd name="T20" fmla="*/ 26 w 132"/>
                <a:gd name="T21" fmla="*/ 49 h 94"/>
                <a:gd name="T22" fmla="*/ 12 w 132"/>
                <a:gd name="T23" fmla="*/ 70 h 94"/>
                <a:gd name="T24" fmla="*/ 12 w 132"/>
                <a:gd name="T25" fmla="*/ 82 h 94"/>
                <a:gd name="T26" fmla="*/ 132 w 132"/>
                <a:gd name="T27" fmla="*/ 82 h 94"/>
                <a:gd name="T28" fmla="*/ 132 w 132"/>
                <a:gd name="T2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94">
                  <a:moveTo>
                    <a:pt x="132" y="94"/>
                  </a:moveTo>
                  <a:cubicBezTo>
                    <a:pt x="6" y="94"/>
                    <a:pt x="6" y="94"/>
                    <a:pt x="6" y="94"/>
                  </a:cubicBezTo>
                  <a:cubicBezTo>
                    <a:pt x="2" y="94"/>
                    <a:pt x="0" y="91"/>
                    <a:pt x="0" y="88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56"/>
                    <a:pt x="9" y="43"/>
                    <a:pt x="22" y="38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8" y="29"/>
                    <a:pt x="76" y="31"/>
                    <a:pt x="74" y="32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18" y="52"/>
                    <a:pt x="12" y="61"/>
                    <a:pt x="12" y="70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32" y="82"/>
                    <a:pt x="132" y="82"/>
                    <a:pt x="132" y="82"/>
                  </a:cubicBezTo>
                  <a:lnTo>
                    <a:pt x="132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56">
              <a:extLst>
                <a:ext uri="{FF2B5EF4-FFF2-40B4-BE49-F238E27FC236}">
                  <a16:creationId xmlns:a16="http://schemas.microsoft.com/office/drawing/2014/main" id="{57EEF3F9-EAF2-494F-BD98-88959B7757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5" y="1951"/>
              <a:ext cx="164" cy="188"/>
            </a:xfrm>
            <a:custGeom>
              <a:avLst/>
              <a:gdLst>
                <a:gd name="T0" fmla="*/ 53 w 107"/>
                <a:gd name="T1" fmla="*/ 126 h 126"/>
                <a:gd name="T2" fmla="*/ 0 w 107"/>
                <a:gd name="T3" fmla="*/ 63 h 126"/>
                <a:gd name="T4" fmla="*/ 53 w 107"/>
                <a:gd name="T5" fmla="*/ 0 h 126"/>
                <a:gd name="T6" fmla="*/ 107 w 107"/>
                <a:gd name="T7" fmla="*/ 63 h 126"/>
                <a:gd name="T8" fmla="*/ 53 w 107"/>
                <a:gd name="T9" fmla="*/ 126 h 126"/>
                <a:gd name="T10" fmla="*/ 53 w 107"/>
                <a:gd name="T11" fmla="*/ 12 h 126"/>
                <a:gd name="T12" fmla="*/ 12 w 107"/>
                <a:gd name="T13" fmla="*/ 63 h 126"/>
                <a:gd name="T14" fmla="*/ 53 w 107"/>
                <a:gd name="T15" fmla="*/ 114 h 126"/>
                <a:gd name="T16" fmla="*/ 95 w 107"/>
                <a:gd name="T17" fmla="*/ 63 h 126"/>
                <a:gd name="T18" fmla="*/ 53 w 107"/>
                <a:gd name="T19" fmla="*/ 1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26">
                  <a:moveTo>
                    <a:pt x="53" y="126"/>
                  </a:moveTo>
                  <a:cubicBezTo>
                    <a:pt x="24" y="126"/>
                    <a:pt x="0" y="97"/>
                    <a:pt x="0" y="63"/>
                  </a:cubicBezTo>
                  <a:cubicBezTo>
                    <a:pt x="0" y="28"/>
                    <a:pt x="24" y="0"/>
                    <a:pt x="53" y="0"/>
                  </a:cubicBezTo>
                  <a:cubicBezTo>
                    <a:pt x="83" y="0"/>
                    <a:pt x="107" y="28"/>
                    <a:pt x="107" y="63"/>
                  </a:cubicBezTo>
                  <a:cubicBezTo>
                    <a:pt x="107" y="97"/>
                    <a:pt x="83" y="126"/>
                    <a:pt x="53" y="126"/>
                  </a:cubicBezTo>
                  <a:close/>
                  <a:moveTo>
                    <a:pt x="53" y="12"/>
                  </a:moveTo>
                  <a:cubicBezTo>
                    <a:pt x="31" y="12"/>
                    <a:pt x="12" y="35"/>
                    <a:pt x="12" y="63"/>
                  </a:cubicBezTo>
                  <a:cubicBezTo>
                    <a:pt x="12" y="91"/>
                    <a:pt x="31" y="114"/>
                    <a:pt x="53" y="114"/>
                  </a:cubicBezTo>
                  <a:cubicBezTo>
                    <a:pt x="76" y="114"/>
                    <a:pt x="95" y="91"/>
                    <a:pt x="95" y="63"/>
                  </a:cubicBezTo>
                  <a:cubicBezTo>
                    <a:pt x="95" y="35"/>
                    <a:pt x="76" y="12"/>
                    <a:pt x="5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57">
              <a:extLst>
                <a:ext uri="{FF2B5EF4-FFF2-40B4-BE49-F238E27FC236}">
                  <a16:creationId xmlns:a16="http://schemas.microsoft.com/office/drawing/2014/main" id="{69B16F08-A7E3-4B39-AA08-7A760E12F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2002"/>
              <a:ext cx="149" cy="46"/>
            </a:xfrm>
            <a:custGeom>
              <a:avLst/>
              <a:gdLst>
                <a:gd name="T0" fmla="*/ 84 w 97"/>
                <a:gd name="T1" fmla="*/ 31 h 31"/>
                <a:gd name="T2" fmla="*/ 56 w 97"/>
                <a:gd name="T3" fmla="*/ 16 h 31"/>
                <a:gd name="T4" fmla="*/ 21 w 97"/>
                <a:gd name="T5" fmla="*/ 30 h 31"/>
                <a:gd name="T6" fmla="*/ 0 w 97"/>
                <a:gd name="T7" fmla="*/ 25 h 31"/>
                <a:gd name="T8" fmla="*/ 5 w 97"/>
                <a:gd name="T9" fmla="*/ 14 h 31"/>
                <a:gd name="T10" fmla="*/ 21 w 97"/>
                <a:gd name="T11" fmla="*/ 18 h 31"/>
                <a:gd name="T12" fmla="*/ 51 w 97"/>
                <a:gd name="T13" fmla="*/ 3 h 31"/>
                <a:gd name="T14" fmla="*/ 56 w 97"/>
                <a:gd name="T15" fmla="*/ 0 h 31"/>
                <a:gd name="T16" fmla="*/ 62 w 97"/>
                <a:gd name="T17" fmla="*/ 3 h 31"/>
                <a:gd name="T18" fmla="*/ 91 w 97"/>
                <a:gd name="T19" fmla="*/ 18 h 31"/>
                <a:gd name="T20" fmla="*/ 94 w 97"/>
                <a:gd name="T21" fmla="*/ 18 h 31"/>
                <a:gd name="T22" fmla="*/ 96 w 97"/>
                <a:gd name="T23" fmla="*/ 18 h 31"/>
                <a:gd name="T24" fmla="*/ 97 w 97"/>
                <a:gd name="T25" fmla="*/ 30 h 31"/>
                <a:gd name="T26" fmla="*/ 95 w 97"/>
                <a:gd name="T27" fmla="*/ 30 h 31"/>
                <a:gd name="T28" fmla="*/ 93 w 97"/>
                <a:gd name="T29" fmla="*/ 30 h 31"/>
                <a:gd name="T30" fmla="*/ 84 w 97"/>
                <a:gd name="T3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31">
                  <a:moveTo>
                    <a:pt x="84" y="31"/>
                  </a:moveTo>
                  <a:cubicBezTo>
                    <a:pt x="73" y="31"/>
                    <a:pt x="64" y="26"/>
                    <a:pt x="56" y="16"/>
                  </a:cubicBezTo>
                  <a:cubicBezTo>
                    <a:pt x="48" y="24"/>
                    <a:pt x="34" y="30"/>
                    <a:pt x="21" y="30"/>
                  </a:cubicBezTo>
                  <a:cubicBezTo>
                    <a:pt x="13" y="30"/>
                    <a:pt x="6" y="28"/>
                    <a:pt x="0" y="2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10" y="17"/>
                    <a:pt x="15" y="18"/>
                    <a:pt x="21" y="18"/>
                  </a:cubicBezTo>
                  <a:cubicBezTo>
                    <a:pt x="33" y="18"/>
                    <a:pt x="47" y="11"/>
                    <a:pt x="51" y="3"/>
                  </a:cubicBezTo>
                  <a:cubicBezTo>
                    <a:pt x="52" y="1"/>
                    <a:pt x="54" y="0"/>
                    <a:pt x="56" y="0"/>
                  </a:cubicBezTo>
                  <a:cubicBezTo>
                    <a:pt x="59" y="0"/>
                    <a:pt x="61" y="1"/>
                    <a:pt x="62" y="3"/>
                  </a:cubicBezTo>
                  <a:cubicBezTo>
                    <a:pt x="70" y="16"/>
                    <a:pt x="78" y="21"/>
                    <a:pt x="91" y="18"/>
                  </a:cubicBezTo>
                  <a:cubicBezTo>
                    <a:pt x="92" y="18"/>
                    <a:pt x="93" y="18"/>
                    <a:pt x="94" y="18"/>
                  </a:cubicBezTo>
                  <a:cubicBezTo>
                    <a:pt x="95" y="18"/>
                    <a:pt x="95" y="18"/>
                    <a:pt x="96" y="18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6" y="30"/>
                    <a:pt x="96" y="30"/>
                    <a:pt x="95" y="30"/>
                  </a:cubicBezTo>
                  <a:cubicBezTo>
                    <a:pt x="94" y="30"/>
                    <a:pt x="94" y="30"/>
                    <a:pt x="93" y="30"/>
                  </a:cubicBezTo>
                  <a:cubicBezTo>
                    <a:pt x="90" y="30"/>
                    <a:pt x="87" y="31"/>
                    <a:pt x="8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58">
              <a:extLst>
                <a:ext uri="{FF2B5EF4-FFF2-40B4-BE49-F238E27FC236}">
                  <a16:creationId xmlns:a16="http://schemas.microsoft.com/office/drawing/2014/main" id="{BF95184E-1ECA-41FD-8119-B08962016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" y="2108"/>
              <a:ext cx="18" cy="40"/>
            </a:xfrm>
            <a:custGeom>
              <a:avLst/>
              <a:gdLst>
                <a:gd name="T0" fmla="*/ 6 w 12"/>
                <a:gd name="T1" fmla="*/ 27 h 27"/>
                <a:gd name="T2" fmla="*/ 0 w 12"/>
                <a:gd name="T3" fmla="*/ 21 h 27"/>
                <a:gd name="T4" fmla="*/ 0 w 12"/>
                <a:gd name="T5" fmla="*/ 6 h 27"/>
                <a:gd name="T6" fmla="*/ 6 w 12"/>
                <a:gd name="T7" fmla="*/ 0 h 27"/>
                <a:gd name="T8" fmla="*/ 12 w 12"/>
                <a:gd name="T9" fmla="*/ 6 h 27"/>
                <a:gd name="T10" fmla="*/ 12 w 12"/>
                <a:gd name="T11" fmla="*/ 21 h 27"/>
                <a:gd name="T12" fmla="*/ 6 w 12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">
                  <a:moveTo>
                    <a:pt x="6" y="27"/>
                  </a:moveTo>
                  <a:cubicBezTo>
                    <a:pt x="2" y="27"/>
                    <a:pt x="0" y="25"/>
                    <a:pt x="0" y="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5"/>
                    <a:pt x="9" y="27"/>
                    <a:pt x="6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59">
              <a:extLst>
                <a:ext uri="{FF2B5EF4-FFF2-40B4-BE49-F238E27FC236}">
                  <a16:creationId xmlns:a16="http://schemas.microsoft.com/office/drawing/2014/main" id="{FE459CB6-4281-4FCC-8918-A05723D8C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7" y="1951"/>
              <a:ext cx="92" cy="188"/>
            </a:xfrm>
            <a:custGeom>
              <a:avLst/>
              <a:gdLst>
                <a:gd name="T0" fmla="*/ 6 w 60"/>
                <a:gd name="T1" fmla="*/ 126 h 126"/>
                <a:gd name="T2" fmla="*/ 0 w 60"/>
                <a:gd name="T3" fmla="*/ 120 h 126"/>
                <a:gd name="T4" fmla="*/ 6 w 60"/>
                <a:gd name="T5" fmla="*/ 114 h 126"/>
                <a:gd name="T6" fmla="*/ 48 w 60"/>
                <a:gd name="T7" fmla="*/ 63 h 126"/>
                <a:gd name="T8" fmla="*/ 6 w 60"/>
                <a:gd name="T9" fmla="*/ 12 h 126"/>
                <a:gd name="T10" fmla="*/ 0 w 60"/>
                <a:gd name="T11" fmla="*/ 6 h 126"/>
                <a:gd name="T12" fmla="*/ 6 w 60"/>
                <a:gd name="T13" fmla="*/ 0 h 126"/>
                <a:gd name="T14" fmla="*/ 60 w 60"/>
                <a:gd name="T15" fmla="*/ 63 h 126"/>
                <a:gd name="T16" fmla="*/ 6 w 60"/>
                <a:gd name="T1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26">
                  <a:moveTo>
                    <a:pt x="6" y="126"/>
                  </a:moveTo>
                  <a:cubicBezTo>
                    <a:pt x="3" y="126"/>
                    <a:pt x="0" y="123"/>
                    <a:pt x="0" y="120"/>
                  </a:cubicBezTo>
                  <a:cubicBezTo>
                    <a:pt x="0" y="116"/>
                    <a:pt x="3" y="114"/>
                    <a:pt x="6" y="114"/>
                  </a:cubicBezTo>
                  <a:cubicBezTo>
                    <a:pt x="29" y="114"/>
                    <a:pt x="48" y="91"/>
                    <a:pt x="48" y="63"/>
                  </a:cubicBezTo>
                  <a:cubicBezTo>
                    <a:pt x="48" y="35"/>
                    <a:pt x="29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6" y="0"/>
                    <a:pt x="60" y="28"/>
                    <a:pt x="60" y="63"/>
                  </a:cubicBezTo>
                  <a:cubicBezTo>
                    <a:pt x="60" y="97"/>
                    <a:pt x="36" y="126"/>
                    <a:pt x="6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60">
              <a:extLst>
                <a:ext uri="{FF2B5EF4-FFF2-40B4-BE49-F238E27FC236}">
                  <a16:creationId xmlns:a16="http://schemas.microsoft.com/office/drawing/2014/main" id="{F45AA63F-51D4-4ADC-AEA3-5CF6C4391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000"/>
              <a:ext cx="81" cy="48"/>
            </a:xfrm>
            <a:custGeom>
              <a:avLst/>
              <a:gdLst>
                <a:gd name="T0" fmla="*/ 34 w 53"/>
                <a:gd name="T1" fmla="*/ 32 h 32"/>
                <a:gd name="T2" fmla="*/ 1 w 53"/>
                <a:gd name="T3" fmla="*/ 10 h 32"/>
                <a:gd name="T4" fmla="*/ 4 w 53"/>
                <a:gd name="T5" fmla="*/ 1 h 32"/>
                <a:gd name="T6" fmla="*/ 12 w 53"/>
                <a:gd name="T7" fmla="*/ 4 h 32"/>
                <a:gd name="T8" fmla="*/ 41 w 53"/>
                <a:gd name="T9" fmla="*/ 19 h 32"/>
                <a:gd name="T10" fmla="*/ 44 w 53"/>
                <a:gd name="T11" fmla="*/ 19 h 32"/>
                <a:gd name="T12" fmla="*/ 46 w 53"/>
                <a:gd name="T13" fmla="*/ 19 h 32"/>
                <a:gd name="T14" fmla="*/ 52 w 53"/>
                <a:gd name="T15" fmla="*/ 24 h 32"/>
                <a:gd name="T16" fmla="*/ 47 w 53"/>
                <a:gd name="T17" fmla="*/ 31 h 32"/>
                <a:gd name="T18" fmla="*/ 45 w 53"/>
                <a:gd name="T19" fmla="*/ 31 h 32"/>
                <a:gd name="T20" fmla="*/ 43 w 53"/>
                <a:gd name="T21" fmla="*/ 31 h 32"/>
                <a:gd name="T22" fmla="*/ 34 w 53"/>
                <a:gd name="T2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32">
                  <a:moveTo>
                    <a:pt x="34" y="32"/>
                  </a:moveTo>
                  <a:cubicBezTo>
                    <a:pt x="20" y="32"/>
                    <a:pt x="10" y="25"/>
                    <a:pt x="1" y="10"/>
                  </a:cubicBezTo>
                  <a:cubicBezTo>
                    <a:pt x="0" y="7"/>
                    <a:pt x="1" y="3"/>
                    <a:pt x="4" y="1"/>
                  </a:cubicBezTo>
                  <a:cubicBezTo>
                    <a:pt x="6" y="0"/>
                    <a:pt x="10" y="1"/>
                    <a:pt x="12" y="4"/>
                  </a:cubicBezTo>
                  <a:cubicBezTo>
                    <a:pt x="20" y="17"/>
                    <a:pt x="28" y="22"/>
                    <a:pt x="41" y="19"/>
                  </a:cubicBezTo>
                  <a:cubicBezTo>
                    <a:pt x="42" y="19"/>
                    <a:pt x="43" y="19"/>
                    <a:pt x="44" y="19"/>
                  </a:cubicBezTo>
                  <a:cubicBezTo>
                    <a:pt x="45" y="19"/>
                    <a:pt x="45" y="19"/>
                    <a:pt x="46" y="19"/>
                  </a:cubicBezTo>
                  <a:cubicBezTo>
                    <a:pt x="49" y="18"/>
                    <a:pt x="52" y="21"/>
                    <a:pt x="52" y="24"/>
                  </a:cubicBezTo>
                  <a:cubicBezTo>
                    <a:pt x="53" y="27"/>
                    <a:pt x="50" y="30"/>
                    <a:pt x="47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4" y="31"/>
                    <a:pt x="44" y="31"/>
                    <a:pt x="43" y="31"/>
                  </a:cubicBezTo>
                  <a:cubicBezTo>
                    <a:pt x="40" y="31"/>
                    <a:pt x="37" y="32"/>
                    <a:pt x="3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61">
              <a:extLst>
                <a:ext uri="{FF2B5EF4-FFF2-40B4-BE49-F238E27FC236}">
                  <a16:creationId xmlns:a16="http://schemas.microsoft.com/office/drawing/2014/main" id="{0054C093-FDE3-447E-93FE-96419B394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6" y="2196"/>
              <a:ext cx="78" cy="62"/>
            </a:xfrm>
            <a:custGeom>
              <a:avLst/>
              <a:gdLst>
                <a:gd name="T0" fmla="*/ 45 w 51"/>
                <a:gd name="T1" fmla="*/ 42 h 42"/>
                <a:gd name="T2" fmla="*/ 6 w 51"/>
                <a:gd name="T3" fmla="*/ 42 h 42"/>
                <a:gd name="T4" fmla="*/ 0 w 51"/>
                <a:gd name="T5" fmla="*/ 36 h 42"/>
                <a:gd name="T6" fmla="*/ 6 w 51"/>
                <a:gd name="T7" fmla="*/ 30 h 42"/>
                <a:gd name="T8" fmla="*/ 39 w 51"/>
                <a:gd name="T9" fmla="*/ 30 h 42"/>
                <a:gd name="T10" fmla="*/ 39 w 51"/>
                <a:gd name="T11" fmla="*/ 6 h 42"/>
                <a:gd name="T12" fmla="*/ 45 w 51"/>
                <a:gd name="T13" fmla="*/ 0 h 42"/>
                <a:gd name="T14" fmla="*/ 51 w 51"/>
                <a:gd name="T15" fmla="*/ 6 h 42"/>
                <a:gd name="T16" fmla="*/ 51 w 51"/>
                <a:gd name="T17" fmla="*/ 36 h 42"/>
                <a:gd name="T18" fmla="*/ 45 w 51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42">
                  <a:moveTo>
                    <a:pt x="45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2" y="42"/>
                    <a:pt x="0" y="40"/>
                    <a:pt x="0" y="36"/>
                  </a:cubicBezTo>
                  <a:cubicBezTo>
                    <a:pt x="0" y="33"/>
                    <a:pt x="2" y="30"/>
                    <a:pt x="6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3"/>
                    <a:pt x="41" y="0"/>
                    <a:pt x="45" y="0"/>
                  </a:cubicBezTo>
                  <a:cubicBezTo>
                    <a:pt x="48" y="0"/>
                    <a:pt x="51" y="3"/>
                    <a:pt x="51" y="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0"/>
                    <a:pt x="48" y="42"/>
                    <a:pt x="45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62">
              <a:extLst>
                <a:ext uri="{FF2B5EF4-FFF2-40B4-BE49-F238E27FC236}">
                  <a16:creationId xmlns:a16="http://schemas.microsoft.com/office/drawing/2014/main" id="{72B329E0-2775-40B2-BCDC-559DEEFB7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" y="2187"/>
              <a:ext cx="181" cy="73"/>
            </a:xfrm>
            <a:custGeom>
              <a:avLst/>
              <a:gdLst>
                <a:gd name="T0" fmla="*/ 7 w 118"/>
                <a:gd name="T1" fmla="*/ 48 h 49"/>
                <a:gd name="T2" fmla="*/ 5 w 118"/>
                <a:gd name="T3" fmla="*/ 48 h 49"/>
                <a:gd name="T4" fmla="*/ 1 w 118"/>
                <a:gd name="T5" fmla="*/ 40 h 49"/>
                <a:gd name="T6" fmla="*/ 58 w 118"/>
                <a:gd name="T7" fmla="*/ 0 h 49"/>
                <a:gd name="T8" fmla="*/ 117 w 118"/>
                <a:gd name="T9" fmla="*/ 40 h 49"/>
                <a:gd name="T10" fmla="*/ 113 w 118"/>
                <a:gd name="T11" fmla="*/ 48 h 49"/>
                <a:gd name="T12" fmla="*/ 106 w 118"/>
                <a:gd name="T13" fmla="*/ 44 h 49"/>
                <a:gd name="T14" fmla="*/ 58 w 118"/>
                <a:gd name="T15" fmla="*/ 12 h 49"/>
                <a:gd name="T16" fmla="*/ 12 w 118"/>
                <a:gd name="T17" fmla="*/ 44 h 49"/>
                <a:gd name="T18" fmla="*/ 7 w 118"/>
                <a:gd name="T19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49">
                  <a:moveTo>
                    <a:pt x="7" y="48"/>
                  </a:moveTo>
                  <a:cubicBezTo>
                    <a:pt x="6" y="48"/>
                    <a:pt x="5" y="48"/>
                    <a:pt x="5" y="48"/>
                  </a:cubicBezTo>
                  <a:cubicBezTo>
                    <a:pt x="2" y="47"/>
                    <a:pt x="0" y="43"/>
                    <a:pt x="1" y="40"/>
                  </a:cubicBezTo>
                  <a:cubicBezTo>
                    <a:pt x="10" y="16"/>
                    <a:pt x="32" y="0"/>
                    <a:pt x="58" y="0"/>
                  </a:cubicBezTo>
                  <a:cubicBezTo>
                    <a:pt x="84" y="0"/>
                    <a:pt x="109" y="17"/>
                    <a:pt x="117" y="40"/>
                  </a:cubicBezTo>
                  <a:cubicBezTo>
                    <a:pt x="118" y="43"/>
                    <a:pt x="116" y="47"/>
                    <a:pt x="113" y="48"/>
                  </a:cubicBezTo>
                  <a:cubicBezTo>
                    <a:pt x="110" y="49"/>
                    <a:pt x="107" y="47"/>
                    <a:pt x="106" y="44"/>
                  </a:cubicBezTo>
                  <a:cubicBezTo>
                    <a:pt x="99" y="26"/>
                    <a:pt x="79" y="12"/>
                    <a:pt x="58" y="12"/>
                  </a:cubicBezTo>
                  <a:cubicBezTo>
                    <a:pt x="37" y="12"/>
                    <a:pt x="19" y="25"/>
                    <a:pt x="12" y="44"/>
                  </a:cubicBezTo>
                  <a:cubicBezTo>
                    <a:pt x="12" y="47"/>
                    <a:pt x="9" y="48"/>
                    <a:pt x="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63">
              <a:extLst>
                <a:ext uri="{FF2B5EF4-FFF2-40B4-BE49-F238E27FC236}">
                  <a16:creationId xmlns:a16="http://schemas.microsoft.com/office/drawing/2014/main" id="{2EDC6997-7453-4F9D-B4A9-450DEF40C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" y="2294"/>
              <a:ext cx="79" cy="63"/>
            </a:xfrm>
            <a:custGeom>
              <a:avLst/>
              <a:gdLst>
                <a:gd name="T0" fmla="*/ 6 w 51"/>
                <a:gd name="T1" fmla="*/ 42 h 42"/>
                <a:gd name="T2" fmla="*/ 0 w 51"/>
                <a:gd name="T3" fmla="*/ 36 h 42"/>
                <a:gd name="T4" fmla="*/ 0 w 51"/>
                <a:gd name="T5" fmla="*/ 6 h 42"/>
                <a:gd name="T6" fmla="*/ 6 w 51"/>
                <a:gd name="T7" fmla="*/ 0 h 42"/>
                <a:gd name="T8" fmla="*/ 45 w 51"/>
                <a:gd name="T9" fmla="*/ 0 h 42"/>
                <a:gd name="T10" fmla="*/ 51 w 51"/>
                <a:gd name="T11" fmla="*/ 6 h 42"/>
                <a:gd name="T12" fmla="*/ 45 w 51"/>
                <a:gd name="T13" fmla="*/ 12 h 42"/>
                <a:gd name="T14" fmla="*/ 12 w 51"/>
                <a:gd name="T15" fmla="*/ 12 h 42"/>
                <a:gd name="T16" fmla="*/ 12 w 51"/>
                <a:gd name="T17" fmla="*/ 36 h 42"/>
                <a:gd name="T18" fmla="*/ 6 w 51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42">
                  <a:moveTo>
                    <a:pt x="6" y="42"/>
                  </a:moveTo>
                  <a:cubicBezTo>
                    <a:pt x="2" y="42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51" y="3"/>
                    <a:pt x="51" y="6"/>
                  </a:cubicBezTo>
                  <a:cubicBezTo>
                    <a:pt x="51" y="9"/>
                    <a:pt x="48" y="12"/>
                    <a:pt x="45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9"/>
                    <a:pt x="9" y="42"/>
                    <a:pt x="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64">
              <a:extLst>
                <a:ext uri="{FF2B5EF4-FFF2-40B4-BE49-F238E27FC236}">
                  <a16:creationId xmlns:a16="http://schemas.microsoft.com/office/drawing/2014/main" id="{15588042-58D3-4A2D-B18A-ABE423BC6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4" y="2293"/>
              <a:ext cx="181" cy="73"/>
            </a:xfrm>
            <a:custGeom>
              <a:avLst/>
              <a:gdLst>
                <a:gd name="T0" fmla="*/ 61 w 118"/>
                <a:gd name="T1" fmla="*/ 49 h 49"/>
                <a:gd name="T2" fmla="*/ 2 w 118"/>
                <a:gd name="T3" fmla="*/ 9 h 49"/>
                <a:gd name="T4" fmla="*/ 5 w 118"/>
                <a:gd name="T5" fmla="*/ 1 h 49"/>
                <a:gd name="T6" fmla="*/ 13 w 118"/>
                <a:gd name="T7" fmla="*/ 5 h 49"/>
                <a:gd name="T8" fmla="*/ 61 w 118"/>
                <a:gd name="T9" fmla="*/ 37 h 49"/>
                <a:gd name="T10" fmla="*/ 106 w 118"/>
                <a:gd name="T11" fmla="*/ 5 h 49"/>
                <a:gd name="T12" fmla="*/ 114 w 118"/>
                <a:gd name="T13" fmla="*/ 1 h 49"/>
                <a:gd name="T14" fmla="*/ 117 w 118"/>
                <a:gd name="T15" fmla="*/ 9 h 49"/>
                <a:gd name="T16" fmla="*/ 61 w 118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49">
                  <a:moveTo>
                    <a:pt x="61" y="49"/>
                  </a:moveTo>
                  <a:cubicBezTo>
                    <a:pt x="35" y="49"/>
                    <a:pt x="10" y="32"/>
                    <a:pt x="2" y="9"/>
                  </a:cubicBezTo>
                  <a:cubicBezTo>
                    <a:pt x="0" y="6"/>
                    <a:pt x="2" y="3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ubicBezTo>
                    <a:pt x="19" y="23"/>
                    <a:pt x="39" y="37"/>
                    <a:pt x="61" y="37"/>
                  </a:cubicBezTo>
                  <a:cubicBezTo>
                    <a:pt x="81" y="37"/>
                    <a:pt x="99" y="24"/>
                    <a:pt x="106" y="5"/>
                  </a:cubicBezTo>
                  <a:cubicBezTo>
                    <a:pt x="107" y="2"/>
                    <a:pt x="111" y="0"/>
                    <a:pt x="114" y="1"/>
                  </a:cubicBezTo>
                  <a:cubicBezTo>
                    <a:pt x="117" y="2"/>
                    <a:pt x="118" y="6"/>
                    <a:pt x="117" y="9"/>
                  </a:cubicBezTo>
                  <a:cubicBezTo>
                    <a:pt x="109" y="33"/>
                    <a:pt x="86" y="49"/>
                    <a:pt x="6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8" name="Group 42">
            <a:extLst>
              <a:ext uri="{FF2B5EF4-FFF2-40B4-BE49-F238E27FC236}">
                <a16:creationId xmlns:a16="http://schemas.microsoft.com/office/drawing/2014/main" id="{2BF1394D-1E97-4E55-82FC-7C6F33D976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5198336"/>
            <a:ext cx="292609" cy="292608"/>
            <a:chOff x="353" y="1718"/>
            <a:chExt cx="426" cy="426"/>
          </a:xfrm>
          <a:solidFill>
            <a:schemeClr val="tx2"/>
          </a:solidFill>
        </p:grpSpPr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1DAB5E85-8FF0-402D-B476-B15423636C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" y="1718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6" y="276"/>
                    <a:pt x="276" y="216"/>
                    <a:pt x="276" y="144"/>
                  </a:cubicBezTo>
                  <a:cubicBezTo>
                    <a:pt x="276" y="71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FD0FE4C2-91B4-4505-A70F-A81AFFFB6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" y="1940"/>
              <a:ext cx="106" cy="106"/>
            </a:xfrm>
            <a:custGeom>
              <a:avLst/>
              <a:gdLst>
                <a:gd name="T0" fmla="*/ 66 w 72"/>
                <a:gd name="T1" fmla="*/ 72 h 72"/>
                <a:gd name="T2" fmla="*/ 61 w 72"/>
                <a:gd name="T3" fmla="*/ 70 h 72"/>
                <a:gd name="T4" fmla="*/ 2 w 72"/>
                <a:gd name="T5" fmla="*/ 11 h 72"/>
                <a:gd name="T6" fmla="*/ 2 w 72"/>
                <a:gd name="T7" fmla="*/ 2 h 72"/>
                <a:gd name="T8" fmla="*/ 11 w 72"/>
                <a:gd name="T9" fmla="*/ 2 h 72"/>
                <a:gd name="T10" fmla="*/ 70 w 72"/>
                <a:gd name="T11" fmla="*/ 61 h 72"/>
                <a:gd name="T12" fmla="*/ 70 w 72"/>
                <a:gd name="T13" fmla="*/ 70 h 72"/>
                <a:gd name="T14" fmla="*/ 66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6" y="72"/>
                  </a:moveTo>
                  <a:cubicBezTo>
                    <a:pt x="64" y="72"/>
                    <a:pt x="63" y="71"/>
                    <a:pt x="61" y="7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72" y="64"/>
                    <a:pt x="72" y="68"/>
                    <a:pt x="70" y="70"/>
                  </a:cubicBezTo>
                  <a:cubicBezTo>
                    <a:pt x="69" y="71"/>
                    <a:pt x="67" y="72"/>
                    <a:pt x="6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81" name="Freeform 45">
              <a:extLst>
                <a:ext uri="{FF2B5EF4-FFF2-40B4-BE49-F238E27FC236}">
                  <a16:creationId xmlns:a16="http://schemas.microsoft.com/office/drawing/2014/main" id="{230FE2BA-E046-4FA7-A4B6-B20E9A8648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1" y="1896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0" y="48"/>
                    <a:pt x="0" y="37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0" y="36"/>
                    <a:pt x="36" y="30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6CFBB158-EB9A-4BA5-BBBE-D28080DE8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" y="1824"/>
              <a:ext cx="18" cy="91"/>
            </a:xfrm>
            <a:custGeom>
              <a:avLst/>
              <a:gdLst>
                <a:gd name="T0" fmla="*/ 6 w 12"/>
                <a:gd name="T1" fmla="*/ 61 h 61"/>
                <a:gd name="T2" fmla="*/ 0 w 12"/>
                <a:gd name="T3" fmla="*/ 55 h 61"/>
                <a:gd name="T4" fmla="*/ 0 w 12"/>
                <a:gd name="T5" fmla="*/ 6 h 61"/>
                <a:gd name="T6" fmla="*/ 6 w 12"/>
                <a:gd name="T7" fmla="*/ 0 h 61"/>
                <a:gd name="T8" fmla="*/ 12 w 12"/>
                <a:gd name="T9" fmla="*/ 6 h 61"/>
                <a:gd name="T10" fmla="*/ 12 w 12"/>
                <a:gd name="T11" fmla="*/ 55 h 61"/>
                <a:gd name="T12" fmla="*/ 6 w 12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61">
                  <a:moveTo>
                    <a:pt x="6" y="61"/>
                  </a:moveTo>
                  <a:cubicBezTo>
                    <a:pt x="2" y="61"/>
                    <a:pt x="0" y="58"/>
                    <a:pt x="0" y="5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8"/>
                    <a:pt x="9" y="61"/>
                    <a:pt x="6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0716E33-B7E1-42E0-88AA-513CBE75CA90}"/>
              </a:ext>
            </a:extLst>
          </p:cNvPr>
          <p:cNvSpPr txBox="1"/>
          <p:nvPr/>
        </p:nvSpPr>
        <p:spPr>
          <a:xfrm>
            <a:off x="1108501" y="5136678"/>
            <a:ext cx="1268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This takes about the first hour of the day.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B9F8718-428E-434C-830F-956A51A72316}"/>
              </a:ext>
            </a:extLst>
          </p:cNvPr>
          <p:cNvCxnSpPr>
            <a:cxnSpLocks/>
          </p:cNvCxnSpPr>
          <p:nvPr/>
        </p:nvCxnSpPr>
        <p:spPr>
          <a:xfrm>
            <a:off x="3539412" y="2556588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061DC50-2056-441A-8110-BF544D9343CF}"/>
              </a:ext>
            </a:extLst>
          </p:cNvPr>
          <p:cNvSpPr txBox="1"/>
          <p:nvPr/>
        </p:nvSpPr>
        <p:spPr>
          <a:xfrm>
            <a:off x="3418194" y="2024520"/>
            <a:ext cx="1680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Refine product backlog first thing each morning.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9FF79FE-2911-4964-A9EC-6720D2980691}"/>
              </a:ext>
            </a:extLst>
          </p:cNvPr>
          <p:cNvCxnSpPr>
            <a:cxnSpLocks/>
          </p:cNvCxnSpPr>
          <p:nvPr/>
        </p:nvCxnSpPr>
        <p:spPr>
          <a:xfrm>
            <a:off x="3539411" y="3326454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4909CC8-23D3-42AB-AFAC-54A8617D67E2}"/>
              </a:ext>
            </a:extLst>
          </p:cNvPr>
          <p:cNvCxnSpPr>
            <a:cxnSpLocks/>
          </p:cNvCxnSpPr>
          <p:nvPr/>
        </p:nvCxnSpPr>
        <p:spPr>
          <a:xfrm>
            <a:off x="3539411" y="3870739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626F566-41CF-4804-85A3-38B17EADF406}"/>
              </a:ext>
            </a:extLst>
          </p:cNvPr>
          <p:cNvSpPr txBox="1"/>
          <p:nvPr/>
        </p:nvSpPr>
        <p:spPr>
          <a:xfrm>
            <a:off x="3464199" y="3467680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Daily scrum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517918-72FE-4468-BA56-2933BDA97FBC}"/>
              </a:ext>
            </a:extLst>
          </p:cNvPr>
          <p:cNvSpPr txBox="1"/>
          <p:nvPr/>
        </p:nvSpPr>
        <p:spPr>
          <a:xfrm>
            <a:off x="3539410" y="5115445"/>
            <a:ext cx="1628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This takes about the first 15-30 mins. Of the day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FBF1B63-900D-42A6-954D-0F4FE30D5553}"/>
              </a:ext>
            </a:extLst>
          </p:cNvPr>
          <p:cNvSpPr txBox="1"/>
          <p:nvPr/>
        </p:nvSpPr>
        <p:spPr>
          <a:xfrm>
            <a:off x="6062873" y="2018323"/>
            <a:ext cx="1680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Refine product backlog first thing each morning.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A9A9C3D-0A15-4091-A155-35FDE72271B9}"/>
              </a:ext>
            </a:extLst>
          </p:cNvPr>
          <p:cNvSpPr txBox="1"/>
          <p:nvPr/>
        </p:nvSpPr>
        <p:spPr>
          <a:xfrm>
            <a:off x="6153160" y="3443457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Daily scrum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459AC67-33C8-4509-A4B9-FAF5E81AB975}"/>
              </a:ext>
            </a:extLst>
          </p:cNvPr>
          <p:cNvCxnSpPr/>
          <p:nvPr/>
        </p:nvCxnSpPr>
        <p:spPr>
          <a:xfrm>
            <a:off x="6153160" y="2556588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9E063A1-BE9D-4D2D-A48F-09FE6673C623}"/>
              </a:ext>
            </a:extLst>
          </p:cNvPr>
          <p:cNvCxnSpPr/>
          <p:nvPr/>
        </p:nvCxnSpPr>
        <p:spPr>
          <a:xfrm>
            <a:off x="6153159" y="3326454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900954C-EA87-4CC7-922D-B2628C6DD926}"/>
              </a:ext>
            </a:extLst>
          </p:cNvPr>
          <p:cNvCxnSpPr/>
          <p:nvPr/>
        </p:nvCxnSpPr>
        <p:spPr>
          <a:xfrm>
            <a:off x="6153158" y="3867629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8" name="Group 18">
            <a:extLst>
              <a:ext uri="{FF2B5EF4-FFF2-40B4-BE49-F238E27FC236}">
                <a16:creationId xmlns:a16="http://schemas.microsoft.com/office/drawing/2014/main" id="{D1A51C45-42A3-4316-95DA-C52DB137423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4046296"/>
            <a:ext cx="292608" cy="292608"/>
            <a:chOff x="2421" y="527"/>
            <a:chExt cx="391" cy="259"/>
          </a:xfrm>
          <a:solidFill>
            <a:schemeClr val="tx2"/>
          </a:solidFill>
        </p:grpSpPr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E36B89F7-5E2F-4CF3-AE6C-92942053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527"/>
              <a:ext cx="227" cy="122"/>
            </a:xfrm>
            <a:custGeom>
              <a:avLst/>
              <a:gdLst>
                <a:gd name="T0" fmla="*/ 7 w 154"/>
                <a:gd name="T1" fmla="*/ 82 h 82"/>
                <a:gd name="T2" fmla="*/ 2 w 154"/>
                <a:gd name="T3" fmla="*/ 79 h 82"/>
                <a:gd name="T4" fmla="*/ 4 w 154"/>
                <a:gd name="T5" fmla="*/ 70 h 82"/>
                <a:gd name="T6" fmla="*/ 119 w 154"/>
                <a:gd name="T7" fmla="*/ 4 h 82"/>
                <a:gd name="T8" fmla="*/ 138 w 154"/>
                <a:gd name="T9" fmla="*/ 2 h 82"/>
                <a:gd name="T10" fmla="*/ 152 w 154"/>
                <a:gd name="T11" fmla="*/ 13 h 82"/>
                <a:gd name="T12" fmla="*/ 150 w 154"/>
                <a:gd name="T13" fmla="*/ 21 h 82"/>
                <a:gd name="T14" fmla="*/ 142 w 154"/>
                <a:gd name="T15" fmla="*/ 19 h 82"/>
                <a:gd name="T16" fmla="*/ 134 w 154"/>
                <a:gd name="T17" fmla="*/ 14 h 82"/>
                <a:gd name="T18" fmla="*/ 125 w 154"/>
                <a:gd name="T19" fmla="*/ 15 h 82"/>
                <a:gd name="T20" fmla="*/ 10 w 154"/>
                <a:gd name="T21" fmla="*/ 81 h 82"/>
                <a:gd name="T22" fmla="*/ 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7" y="82"/>
                  </a:moveTo>
                  <a:cubicBezTo>
                    <a:pt x="5" y="82"/>
                    <a:pt x="3" y="81"/>
                    <a:pt x="2" y="79"/>
                  </a:cubicBezTo>
                  <a:cubicBezTo>
                    <a:pt x="0" y="76"/>
                    <a:pt x="1" y="72"/>
                    <a:pt x="4" y="70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25" y="1"/>
                    <a:pt x="131" y="0"/>
                    <a:pt x="138" y="2"/>
                  </a:cubicBezTo>
                  <a:cubicBezTo>
                    <a:pt x="144" y="4"/>
                    <a:pt x="149" y="8"/>
                    <a:pt x="152" y="13"/>
                  </a:cubicBezTo>
                  <a:cubicBezTo>
                    <a:pt x="154" y="16"/>
                    <a:pt x="153" y="20"/>
                    <a:pt x="150" y="21"/>
                  </a:cubicBezTo>
                  <a:cubicBezTo>
                    <a:pt x="147" y="23"/>
                    <a:pt x="143" y="22"/>
                    <a:pt x="142" y="19"/>
                  </a:cubicBezTo>
                  <a:cubicBezTo>
                    <a:pt x="140" y="16"/>
                    <a:pt x="138" y="14"/>
                    <a:pt x="134" y="14"/>
                  </a:cubicBezTo>
                  <a:cubicBezTo>
                    <a:pt x="131" y="13"/>
                    <a:pt x="128" y="13"/>
                    <a:pt x="125" y="15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9" y="81"/>
                    <a:pt x="8" y="82"/>
                    <a:pt x="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F4D23524-999D-42A1-863F-34C68DA87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" y="527"/>
              <a:ext cx="228" cy="122"/>
            </a:xfrm>
            <a:custGeom>
              <a:avLst/>
              <a:gdLst>
                <a:gd name="T0" fmla="*/ 147 w 154"/>
                <a:gd name="T1" fmla="*/ 82 h 82"/>
                <a:gd name="T2" fmla="*/ 144 w 154"/>
                <a:gd name="T3" fmla="*/ 81 h 82"/>
                <a:gd name="T4" fmla="*/ 29 w 154"/>
                <a:gd name="T5" fmla="*/ 15 h 82"/>
                <a:gd name="T6" fmla="*/ 20 w 154"/>
                <a:gd name="T7" fmla="*/ 14 h 82"/>
                <a:gd name="T8" fmla="*/ 12 w 154"/>
                <a:gd name="T9" fmla="*/ 19 h 82"/>
                <a:gd name="T10" fmla="*/ 4 w 154"/>
                <a:gd name="T11" fmla="*/ 21 h 82"/>
                <a:gd name="T12" fmla="*/ 2 w 154"/>
                <a:gd name="T13" fmla="*/ 13 h 82"/>
                <a:gd name="T14" fmla="*/ 17 w 154"/>
                <a:gd name="T15" fmla="*/ 2 h 82"/>
                <a:gd name="T16" fmla="*/ 35 w 154"/>
                <a:gd name="T17" fmla="*/ 4 h 82"/>
                <a:gd name="T18" fmla="*/ 150 w 154"/>
                <a:gd name="T19" fmla="*/ 70 h 82"/>
                <a:gd name="T20" fmla="*/ 152 w 154"/>
                <a:gd name="T21" fmla="*/ 79 h 82"/>
                <a:gd name="T22" fmla="*/ 14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147" y="82"/>
                  </a:moveTo>
                  <a:cubicBezTo>
                    <a:pt x="146" y="82"/>
                    <a:pt x="145" y="81"/>
                    <a:pt x="144" y="8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6" y="13"/>
                    <a:pt x="23" y="13"/>
                    <a:pt x="20" y="14"/>
                  </a:cubicBezTo>
                  <a:cubicBezTo>
                    <a:pt x="17" y="14"/>
                    <a:pt x="14" y="16"/>
                    <a:pt x="12" y="19"/>
                  </a:cubicBezTo>
                  <a:cubicBezTo>
                    <a:pt x="11" y="22"/>
                    <a:pt x="7" y="23"/>
                    <a:pt x="4" y="21"/>
                  </a:cubicBezTo>
                  <a:cubicBezTo>
                    <a:pt x="1" y="20"/>
                    <a:pt x="0" y="16"/>
                    <a:pt x="2" y="13"/>
                  </a:cubicBezTo>
                  <a:cubicBezTo>
                    <a:pt x="5" y="8"/>
                    <a:pt x="10" y="4"/>
                    <a:pt x="17" y="2"/>
                  </a:cubicBezTo>
                  <a:cubicBezTo>
                    <a:pt x="23" y="0"/>
                    <a:pt x="29" y="1"/>
                    <a:pt x="35" y="4"/>
                  </a:cubicBezTo>
                  <a:cubicBezTo>
                    <a:pt x="150" y="70"/>
                    <a:pt x="150" y="70"/>
                    <a:pt x="150" y="70"/>
                  </a:cubicBezTo>
                  <a:cubicBezTo>
                    <a:pt x="153" y="72"/>
                    <a:pt x="154" y="76"/>
                    <a:pt x="152" y="79"/>
                  </a:cubicBezTo>
                  <a:cubicBezTo>
                    <a:pt x="151" y="81"/>
                    <a:pt x="149" y="82"/>
                    <a:pt x="14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id="{E2D83434-D1AF-4CB1-BE35-DD4087CDF1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9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BDDB05DB-54ED-4AB9-ACD8-550CFAA269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4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id="{8FE514B5-17AB-48E8-9691-8004BC388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" y="671"/>
              <a:ext cx="71" cy="35"/>
            </a:xfrm>
            <a:custGeom>
              <a:avLst/>
              <a:gdLst>
                <a:gd name="T0" fmla="*/ 48 w 48"/>
                <a:gd name="T1" fmla="*/ 24 h 24"/>
                <a:gd name="T2" fmla="*/ 36 w 48"/>
                <a:gd name="T3" fmla="*/ 24 h 24"/>
                <a:gd name="T4" fmla="*/ 24 w 48"/>
                <a:gd name="T5" fmla="*/ 12 h 24"/>
                <a:gd name="T6" fmla="*/ 12 w 48"/>
                <a:gd name="T7" fmla="*/ 24 h 24"/>
                <a:gd name="T8" fmla="*/ 0 w 48"/>
                <a:gd name="T9" fmla="*/ 24 h 24"/>
                <a:gd name="T10" fmla="*/ 24 w 48"/>
                <a:gd name="T11" fmla="*/ 0 h 24"/>
                <a:gd name="T12" fmla="*/ 48 w 4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48" y="24"/>
                  </a:moveTo>
                  <a:cubicBezTo>
                    <a:pt x="36" y="24"/>
                    <a:pt x="36" y="24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ubicBezTo>
                    <a:pt x="17" y="12"/>
                    <a:pt x="12" y="17"/>
                    <a:pt x="1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4" name="Freeform 24">
              <a:extLst>
                <a:ext uri="{FF2B5EF4-FFF2-40B4-BE49-F238E27FC236}">
                  <a16:creationId xmlns:a16="http://schemas.microsoft.com/office/drawing/2014/main" id="{1F07506B-372D-4CCA-9229-A6F2F5F61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5" name="Freeform 25">
              <a:extLst>
                <a:ext uri="{FF2B5EF4-FFF2-40B4-BE49-F238E27FC236}">
                  <a16:creationId xmlns:a16="http://schemas.microsoft.com/office/drawing/2014/main" id="{C97131A9-4794-4021-A1B9-97ABA880F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16" name="Group 92">
            <a:extLst>
              <a:ext uri="{FF2B5EF4-FFF2-40B4-BE49-F238E27FC236}">
                <a16:creationId xmlns:a16="http://schemas.microsoft.com/office/drawing/2014/main" id="{79D2F53A-768F-42E9-A655-701BB691A9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4615914"/>
            <a:ext cx="292608" cy="292608"/>
            <a:chOff x="6546" y="1719"/>
            <a:chExt cx="426" cy="426"/>
          </a:xfrm>
          <a:solidFill>
            <a:schemeClr val="tx2"/>
          </a:solidFill>
        </p:grpSpPr>
        <p:sp>
          <p:nvSpPr>
            <p:cNvPr id="117" name="Freeform 93">
              <a:extLst>
                <a:ext uri="{FF2B5EF4-FFF2-40B4-BE49-F238E27FC236}">
                  <a16:creationId xmlns:a16="http://schemas.microsoft.com/office/drawing/2014/main" id="{649840F2-A902-407B-AFA7-2C80AA5A3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" y="1861"/>
              <a:ext cx="196" cy="142"/>
            </a:xfrm>
            <a:custGeom>
              <a:avLst/>
              <a:gdLst>
                <a:gd name="T0" fmla="*/ 36 w 133"/>
                <a:gd name="T1" fmla="*/ 96 h 96"/>
                <a:gd name="T2" fmla="*/ 32 w 133"/>
                <a:gd name="T3" fmla="*/ 94 h 96"/>
                <a:gd name="T4" fmla="*/ 2 w 133"/>
                <a:gd name="T5" fmla="*/ 64 h 96"/>
                <a:gd name="T6" fmla="*/ 2 w 133"/>
                <a:gd name="T7" fmla="*/ 56 h 96"/>
                <a:gd name="T8" fmla="*/ 11 w 133"/>
                <a:gd name="T9" fmla="*/ 56 h 96"/>
                <a:gd name="T10" fmla="*/ 36 w 133"/>
                <a:gd name="T11" fmla="*/ 82 h 96"/>
                <a:gd name="T12" fmla="*/ 122 w 133"/>
                <a:gd name="T13" fmla="*/ 2 h 96"/>
                <a:gd name="T14" fmla="*/ 131 w 133"/>
                <a:gd name="T15" fmla="*/ 2 h 96"/>
                <a:gd name="T16" fmla="*/ 130 w 133"/>
                <a:gd name="T17" fmla="*/ 11 h 96"/>
                <a:gd name="T18" fmla="*/ 40 w 133"/>
                <a:gd name="T19" fmla="*/ 95 h 96"/>
                <a:gd name="T20" fmla="*/ 36 w 133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96">
                  <a:moveTo>
                    <a:pt x="36" y="96"/>
                  </a:moveTo>
                  <a:cubicBezTo>
                    <a:pt x="35" y="96"/>
                    <a:pt x="33" y="96"/>
                    <a:pt x="32" y="9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8" y="54"/>
                    <a:pt x="11" y="56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5" y="0"/>
                    <a:pt x="128" y="0"/>
                    <a:pt x="131" y="2"/>
                  </a:cubicBezTo>
                  <a:cubicBezTo>
                    <a:pt x="133" y="5"/>
                    <a:pt x="133" y="8"/>
                    <a:pt x="130" y="11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6"/>
                    <a:pt x="38" y="96"/>
                    <a:pt x="3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18" name="Freeform 94">
              <a:extLst>
                <a:ext uri="{FF2B5EF4-FFF2-40B4-BE49-F238E27FC236}">
                  <a16:creationId xmlns:a16="http://schemas.microsoft.com/office/drawing/2014/main" id="{7CE2792E-C1DD-41C3-8814-F995153ED1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19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224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217" y="276"/>
                    <a:pt x="276" y="217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2F5F859-16F2-4038-91C7-D84FDD23F4DB}"/>
              </a:ext>
            </a:extLst>
          </p:cNvPr>
          <p:cNvCxnSpPr/>
          <p:nvPr/>
        </p:nvCxnSpPr>
        <p:spPr>
          <a:xfrm>
            <a:off x="1175657" y="4495890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F52CBB2-B117-4CB2-B2B4-834C43D5753C}"/>
              </a:ext>
            </a:extLst>
          </p:cNvPr>
          <p:cNvCxnSpPr/>
          <p:nvPr/>
        </p:nvCxnSpPr>
        <p:spPr>
          <a:xfrm>
            <a:off x="1187215" y="5037066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632CE04-B6A8-4155-86A8-8F769B459ADA}"/>
              </a:ext>
            </a:extLst>
          </p:cNvPr>
          <p:cNvCxnSpPr>
            <a:cxnSpLocks/>
          </p:cNvCxnSpPr>
          <p:nvPr/>
        </p:nvCxnSpPr>
        <p:spPr>
          <a:xfrm>
            <a:off x="3539410" y="4495890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B02D9AE-42C2-4A64-98AB-9511F2DA4D5B}"/>
              </a:ext>
            </a:extLst>
          </p:cNvPr>
          <p:cNvCxnSpPr>
            <a:cxnSpLocks/>
          </p:cNvCxnSpPr>
          <p:nvPr/>
        </p:nvCxnSpPr>
        <p:spPr>
          <a:xfrm>
            <a:off x="3539409" y="5037066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666A245-9888-4DD4-88EB-24EDA7DB57C4}"/>
              </a:ext>
            </a:extLst>
          </p:cNvPr>
          <p:cNvCxnSpPr/>
          <p:nvPr/>
        </p:nvCxnSpPr>
        <p:spPr>
          <a:xfrm>
            <a:off x="6153158" y="4495890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00918F7-040D-4B28-91D4-B6D260B4E71E}"/>
              </a:ext>
            </a:extLst>
          </p:cNvPr>
          <p:cNvCxnSpPr/>
          <p:nvPr/>
        </p:nvCxnSpPr>
        <p:spPr>
          <a:xfrm>
            <a:off x="6153157" y="5037066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52E1F8B-0946-4C05-B688-912DA52E874D}"/>
              </a:ext>
            </a:extLst>
          </p:cNvPr>
          <p:cNvSpPr txBox="1"/>
          <p:nvPr/>
        </p:nvSpPr>
        <p:spPr>
          <a:xfrm>
            <a:off x="6040811" y="5111329"/>
            <a:ext cx="1614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This takes about the first 15-30 mins of the day and the last hour of the day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9A22ED5-514B-42FB-A002-682B33F0E0DF}"/>
              </a:ext>
            </a:extLst>
          </p:cNvPr>
          <p:cNvSpPr txBox="1"/>
          <p:nvPr/>
        </p:nvSpPr>
        <p:spPr>
          <a:xfrm>
            <a:off x="6128698" y="4061016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Sprint Review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7E68520-4ADB-4C3B-9A3C-BAF5F5866A4F}"/>
              </a:ext>
            </a:extLst>
          </p:cNvPr>
          <p:cNvSpPr txBox="1"/>
          <p:nvPr/>
        </p:nvSpPr>
        <p:spPr>
          <a:xfrm>
            <a:off x="6153156" y="4615914"/>
            <a:ext cx="139024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Sprint Retrospective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2A9869E-C209-4376-8E1A-55DDA5F95D9E}"/>
              </a:ext>
            </a:extLst>
          </p:cNvPr>
          <p:cNvSpPr/>
          <p:nvPr/>
        </p:nvSpPr>
        <p:spPr>
          <a:xfrm>
            <a:off x="1187215" y="690465"/>
            <a:ext cx="6468539" cy="3197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Weekly Sprint</a:t>
            </a:r>
          </a:p>
        </p:txBody>
      </p:sp>
    </p:spTree>
    <p:extLst>
      <p:ext uri="{BB962C8B-B14F-4D97-AF65-F5344CB8AC3E}">
        <p14:creationId xmlns:p14="http://schemas.microsoft.com/office/powerpoint/2010/main" val="109343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16256C-BF27-4704-BA87-0CC6B0C94D4A}"/>
              </a:ext>
            </a:extLst>
          </p:cNvPr>
          <p:cNvSpPr/>
          <p:nvPr/>
        </p:nvSpPr>
        <p:spPr>
          <a:xfrm>
            <a:off x="2825578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Worked Well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6AF239-DF48-419F-88BF-B52E7956C174}"/>
              </a:ext>
            </a:extLst>
          </p:cNvPr>
          <p:cNvSpPr/>
          <p:nvPr/>
        </p:nvSpPr>
        <p:spPr>
          <a:xfrm>
            <a:off x="5754130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Needs Improvement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0E2BA-03FB-4BD3-92C8-075FEB5EB2E1}"/>
              </a:ext>
            </a:extLst>
          </p:cNvPr>
          <p:cNvSpPr/>
          <p:nvPr/>
        </p:nvSpPr>
        <p:spPr>
          <a:xfrm>
            <a:off x="5754130" y="3429000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Actions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5D8ABC-961A-4C48-98CA-4D3BB4A013CE}"/>
              </a:ext>
            </a:extLst>
          </p:cNvPr>
          <p:cNvSpPr/>
          <p:nvPr/>
        </p:nvSpPr>
        <p:spPr>
          <a:xfrm>
            <a:off x="2825578" y="3428999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Ideas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9D354E6B-D8AE-4AE0-8949-3E26FEAF2A63}"/>
              </a:ext>
            </a:extLst>
          </p:cNvPr>
          <p:cNvSpPr/>
          <p:nvPr/>
        </p:nvSpPr>
        <p:spPr>
          <a:xfrm>
            <a:off x="3270422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170F15BD-BDBF-4BBC-BD04-9B58DD9BBB16}"/>
              </a:ext>
            </a:extLst>
          </p:cNvPr>
          <p:cNvSpPr/>
          <p:nvPr/>
        </p:nvSpPr>
        <p:spPr>
          <a:xfrm>
            <a:off x="4209535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984030EA-8CC5-4C59-8680-09BA261E2769}"/>
              </a:ext>
            </a:extLst>
          </p:cNvPr>
          <p:cNvSpPr/>
          <p:nvPr/>
        </p:nvSpPr>
        <p:spPr>
          <a:xfrm>
            <a:off x="4174525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8F8B1850-076B-48EF-BC29-31136BCFED8D}"/>
              </a:ext>
            </a:extLst>
          </p:cNvPr>
          <p:cNvSpPr/>
          <p:nvPr/>
        </p:nvSpPr>
        <p:spPr>
          <a:xfrm>
            <a:off x="3270422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D1A3E645-7C1A-4EDF-998F-8CA3DA44798A}"/>
              </a:ext>
            </a:extLst>
          </p:cNvPr>
          <p:cNvSpPr/>
          <p:nvPr/>
        </p:nvSpPr>
        <p:spPr>
          <a:xfrm>
            <a:off x="6233984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093B7B53-2B74-4AB3-B3A7-A7F0CA23C606}"/>
              </a:ext>
            </a:extLst>
          </p:cNvPr>
          <p:cNvSpPr/>
          <p:nvPr/>
        </p:nvSpPr>
        <p:spPr>
          <a:xfrm>
            <a:off x="7173097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228205AC-B169-4D9A-9331-7C0321E00E9D}"/>
              </a:ext>
            </a:extLst>
          </p:cNvPr>
          <p:cNvSpPr/>
          <p:nvPr/>
        </p:nvSpPr>
        <p:spPr>
          <a:xfrm>
            <a:off x="7138087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2FB7F7CF-FDE3-44E0-8C5B-2069E468386D}"/>
              </a:ext>
            </a:extLst>
          </p:cNvPr>
          <p:cNvSpPr/>
          <p:nvPr/>
        </p:nvSpPr>
        <p:spPr>
          <a:xfrm>
            <a:off x="6233984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EE2D7FD1-7D4E-45FB-BAFA-E86A69F65BFD}"/>
              </a:ext>
            </a:extLst>
          </p:cNvPr>
          <p:cNvSpPr/>
          <p:nvPr/>
        </p:nvSpPr>
        <p:spPr>
          <a:xfrm>
            <a:off x="6233984" y="380897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D6358E0C-D7B3-436A-B59F-BDB2EBBED3C0}"/>
              </a:ext>
            </a:extLst>
          </p:cNvPr>
          <p:cNvSpPr/>
          <p:nvPr/>
        </p:nvSpPr>
        <p:spPr>
          <a:xfrm>
            <a:off x="7173097" y="380073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3E5FD46A-1C77-41A8-AC63-48810A6938A1}"/>
              </a:ext>
            </a:extLst>
          </p:cNvPr>
          <p:cNvSpPr/>
          <p:nvPr/>
        </p:nvSpPr>
        <p:spPr>
          <a:xfrm>
            <a:off x="7138087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2B66738B-CEA1-49C8-9EA2-B7C28A7AF8F3}"/>
              </a:ext>
            </a:extLst>
          </p:cNvPr>
          <p:cNvSpPr/>
          <p:nvPr/>
        </p:nvSpPr>
        <p:spPr>
          <a:xfrm>
            <a:off x="6233984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6550D2DC-2529-4F2F-A273-FD885018B3B4}"/>
              </a:ext>
            </a:extLst>
          </p:cNvPr>
          <p:cNvSpPr/>
          <p:nvPr/>
        </p:nvSpPr>
        <p:spPr>
          <a:xfrm>
            <a:off x="3235412" y="3681284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DC80DFA0-65B8-41BC-B88F-16D7910AE774}"/>
              </a:ext>
            </a:extLst>
          </p:cNvPr>
          <p:cNvSpPr/>
          <p:nvPr/>
        </p:nvSpPr>
        <p:spPr>
          <a:xfrm>
            <a:off x="4174525" y="367304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9EE3E21C-8CB9-4363-B66C-C27C6AEA87B7}"/>
              </a:ext>
            </a:extLst>
          </p:cNvPr>
          <p:cNvSpPr/>
          <p:nvPr/>
        </p:nvSpPr>
        <p:spPr>
          <a:xfrm>
            <a:off x="4139515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1360333C-C732-4DAC-9281-FA36E8A86B66}"/>
              </a:ext>
            </a:extLst>
          </p:cNvPr>
          <p:cNvSpPr/>
          <p:nvPr/>
        </p:nvSpPr>
        <p:spPr>
          <a:xfrm>
            <a:off x="3235412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22DEED-E90D-4BBC-A501-DDC3A676A4BE}"/>
              </a:ext>
            </a:extLst>
          </p:cNvPr>
          <p:cNvSpPr/>
          <p:nvPr/>
        </p:nvSpPr>
        <p:spPr>
          <a:xfrm>
            <a:off x="3270422" y="913370"/>
            <a:ext cx="4777946" cy="2286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Retrospective Board</a:t>
            </a:r>
          </a:p>
        </p:txBody>
      </p:sp>
    </p:spTree>
    <p:extLst>
      <p:ext uri="{BB962C8B-B14F-4D97-AF65-F5344CB8AC3E}">
        <p14:creationId xmlns:p14="http://schemas.microsoft.com/office/powerpoint/2010/main" val="254124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B0D80A-7D99-4067-A88F-706B1D69A693}"/>
              </a:ext>
            </a:extLst>
          </p:cNvPr>
          <p:cNvSpPr/>
          <p:nvPr/>
        </p:nvSpPr>
        <p:spPr>
          <a:xfrm>
            <a:off x="889687" y="1068860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Personas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1322D-7A07-461F-92F2-AED84958B6F7}"/>
              </a:ext>
            </a:extLst>
          </p:cNvPr>
          <p:cNvSpPr/>
          <p:nvPr/>
        </p:nvSpPr>
        <p:spPr>
          <a:xfrm>
            <a:off x="889686" y="2158317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Rules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281C45-1181-463D-82C3-ED6D5D1C3F19}"/>
              </a:ext>
            </a:extLst>
          </p:cNvPr>
          <p:cNvSpPr/>
          <p:nvPr/>
        </p:nvSpPr>
        <p:spPr>
          <a:xfrm>
            <a:off x="889686" y="4563763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NFR’s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26CA68-B4D5-44A4-B987-728DADA738C0}"/>
              </a:ext>
            </a:extLst>
          </p:cNvPr>
          <p:cNvSpPr/>
          <p:nvPr/>
        </p:nvSpPr>
        <p:spPr>
          <a:xfrm>
            <a:off x="2409566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F7B096-3262-4626-B7D9-689BD585AE6F}"/>
              </a:ext>
            </a:extLst>
          </p:cNvPr>
          <p:cNvSpPr/>
          <p:nvPr/>
        </p:nvSpPr>
        <p:spPr>
          <a:xfrm>
            <a:off x="3789394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379C24-BFC0-454B-8D93-D17C2CE6C21F}"/>
              </a:ext>
            </a:extLst>
          </p:cNvPr>
          <p:cNvSpPr/>
          <p:nvPr/>
        </p:nvSpPr>
        <p:spPr>
          <a:xfrm>
            <a:off x="5169222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Complex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BE066D21-8B57-46A6-8D75-B73423AF16B8}"/>
              </a:ext>
            </a:extLst>
          </p:cNvPr>
          <p:cNvSpPr/>
          <p:nvPr/>
        </p:nvSpPr>
        <p:spPr>
          <a:xfrm>
            <a:off x="2615508" y="106886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Personal account holders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0AA84156-B2B2-4065-B9FF-0975E8747743}"/>
              </a:ext>
            </a:extLst>
          </p:cNvPr>
          <p:cNvSpPr/>
          <p:nvPr/>
        </p:nvSpPr>
        <p:spPr>
          <a:xfrm>
            <a:off x="3826462" y="106886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Commercial and Personal Acct Holders</a:t>
            </a: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9D1B4B5D-8196-4D26-84A6-C620C9C9A2D9}"/>
              </a:ext>
            </a:extLst>
          </p:cNvPr>
          <p:cNvSpPr/>
          <p:nvPr/>
        </p:nvSpPr>
        <p:spPr>
          <a:xfrm>
            <a:off x="5263952" y="106886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All account holders</a:t>
            </a:r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3A30AE6D-C8E2-427E-A191-FE385F4DDE0B}"/>
              </a:ext>
            </a:extLst>
          </p:cNvPr>
          <p:cNvSpPr/>
          <p:nvPr/>
        </p:nvSpPr>
        <p:spPr>
          <a:xfrm>
            <a:off x="2579469" y="215831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Show current statement transactions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4F532F14-7125-4A3B-B8E4-3EA0BF9AC8AD}"/>
              </a:ext>
            </a:extLst>
          </p:cNvPr>
          <p:cNvSpPr/>
          <p:nvPr/>
        </p:nvSpPr>
        <p:spPr>
          <a:xfrm>
            <a:off x="2579468" y="291517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sorting of transactions</a:t>
            </a:r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BD0F0E1C-E85C-445B-A400-DFABD13C8709}"/>
              </a:ext>
            </a:extLst>
          </p:cNvPr>
          <p:cNvSpPr/>
          <p:nvPr/>
        </p:nvSpPr>
        <p:spPr>
          <a:xfrm>
            <a:off x="2579467" y="367202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indication of pending transaction</a:t>
            </a:r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2BD8C035-DF29-49FB-B236-81A2914BF051}"/>
              </a:ext>
            </a:extLst>
          </p:cNvPr>
          <p:cNvSpPr/>
          <p:nvPr/>
        </p:nvSpPr>
        <p:spPr>
          <a:xfrm>
            <a:off x="3826461" y="215831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selects statement to see transactions</a:t>
            </a:r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70BDE9C0-6C60-4FF7-80AD-62AE38A8F326}"/>
              </a:ext>
            </a:extLst>
          </p:cNvPr>
          <p:cNvSpPr/>
          <p:nvPr/>
        </p:nvSpPr>
        <p:spPr>
          <a:xfrm>
            <a:off x="5263951" y="215831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enters custom date range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A2A15C40-1E45-45ED-8F64-DBF5E2765979}"/>
              </a:ext>
            </a:extLst>
          </p:cNvPr>
          <p:cNvSpPr/>
          <p:nvPr/>
        </p:nvSpPr>
        <p:spPr>
          <a:xfrm>
            <a:off x="3826459" y="2915169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</a:t>
            </a:r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5D9FF752-C8B5-4FF5-A138-E08354353481}"/>
              </a:ext>
            </a:extLst>
          </p:cNvPr>
          <p:cNvSpPr/>
          <p:nvPr/>
        </p:nvSpPr>
        <p:spPr>
          <a:xfrm>
            <a:off x="5263950" y="2915168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date, amount, type, pending status</a:t>
            </a:r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D86E132F-C1F1-4E37-890D-472946ABF3D2}"/>
              </a:ext>
            </a:extLst>
          </p:cNvPr>
          <p:cNvSpPr/>
          <p:nvPr/>
        </p:nvSpPr>
        <p:spPr>
          <a:xfrm>
            <a:off x="3826459" y="367202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is shown pending and not with status indicator</a:t>
            </a:r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BBD41515-AB83-4E84-A958-9FBBD49ED97A}"/>
              </a:ext>
            </a:extLst>
          </p:cNvPr>
          <p:cNvSpPr/>
          <p:nvPr/>
        </p:nvSpPr>
        <p:spPr>
          <a:xfrm>
            <a:off x="5263950" y="3668918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has option to display pending or not</a:t>
            </a:r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5F47EB4A-F858-4E76-8BC1-464D69294376}"/>
              </a:ext>
            </a:extLst>
          </p:cNvPr>
          <p:cNvSpPr/>
          <p:nvPr/>
        </p:nvSpPr>
        <p:spPr>
          <a:xfrm>
            <a:off x="2579466" y="456376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Connection with user must be encrypted</a:t>
            </a:r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C323744C-8F7D-47BF-ABA3-3356598E16A7}"/>
              </a:ext>
            </a:extLst>
          </p:cNvPr>
          <p:cNvSpPr/>
          <p:nvPr/>
        </p:nvSpPr>
        <p:spPr>
          <a:xfrm>
            <a:off x="2579465" y="532061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minimum performance requirements</a:t>
            </a:r>
          </a:p>
        </p:txBody>
      </p:sp>
      <p:sp>
        <p:nvSpPr>
          <p:cNvPr id="42" name="Flowchart: Document 41">
            <a:extLst>
              <a:ext uri="{FF2B5EF4-FFF2-40B4-BE49-F238E27FC236}">
                <a16:creationId xmlns:a16="http://schemas.microsoft.com/office/drawing/2014/main" id="{6C729808-7C8D-4FF3-AB8C-F56394C3985D}"/>
              </a:ext>
            </a:extLst>
          </p:cNvPr>
          <p:cNvSpPr/>
          <p:nvPr/>
        </p:nvSpPr>
        <p:spPr>
          <a:xfrm>
            <a:off x="3826460" y="532061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must return within 3 second</a:t>
            </a:r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42DF628E-F603-4D1D-9FC4-5FD8EB082AE0}"/>
              </a:ext>
            </a:extLst>
          </p:cNvPr>
          <p:cNvSpPr/>
          <p:nvPr/>
        </p:nvSpPr>
        <p:spPr>
          <a:xfrm>
            <a:off x="5263952" y="532061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must return in less than .5 seconds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BB31BC9-00B0-408C-A937-4594AE73ED92}"/>
              </a:ext>
            </a:extLst>
          </p:cNvPr>
          <p:cNvSpPr/>
          <p:nvPr/>
        </p:nvSpPr>
        <p:spPr>
          <a:xfrm>
            <a:off x="2409566" y="148281"/>
            <a:ext cx="3929429" cy="26979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266073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1276EE-0CF1-4A53-801A-132B42BCAC10}"/>
              </a:ext>
            </a:extLst>
          </p:cNvPr>
          <p:cNvCxnSpPr/>
          <p:nvPr/>
        </p:nvCxnSpPr>
        <p:spPr>
          <a:xfrm>
            <a:off x="1869989" y="5033319"/>
            <a:ext cx="827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B6BA6-FB95-4545-A721-C7D8F32BAEDA}"/>
              </a:ext>
            </a:extLst>
          </p:cNvPr>
          <p:cNvCxnSpPr>
            <a:cxnSpLocks/>
          </p:cNvCxnSpPr>
          <p:nvPr/>
        </p:nvCxnSpPr>
        <p:spPr>
          <a:xfrm flipV="1">
            <a:off x="2537254" y="963827"/>
            <a:ext cx="0" cy="46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0995D7-3984-4473-8AD1-EFEB544B80BA}"/>
              </a:ext>
            </a:extLst>
          </p:cNvPr>
          <p:cNvSpPr/>
          <p:nvPr/>
        </p:nvSpPr>
        <p:spPr>
          <a:xfrm>
            <a:off x="6267960" y="5243386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Effort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8B782-8F69-494B-83C5-E37EEFFD581A}"/>
              </a:ext>
            </a:extLst>
          </p:cNvPr>
          <p:cNvSpPr/>
          <p:nvPr/>
        </p:nvSpPr>
        <p:spPr>
          <a:xfrm>
            <a:off x="1050323" y="2689654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Value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5CCFC-F649-4C23-967D-FE635B0480C9}"/>
              </a:ext>
            </a:extLst>
          </p:cNvPr>
          <p:cNvSpPr/>
          <p:nvPr/>
        </p:nvSpPr>
        <p:spPr>
          <a:xfrm>
            <a:off x="4798540" y="345989"/>
            <a:ext cx="3496961" cy="23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Value/Effort Matrix</a:t>
            </a:r>
            <a:endParaRPr lang="en-US" b="1" dirty="0"/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0A9B30EA-DC2B-4DDF-892A-A8D24C49A47C}"/>
              </a:ext>
            </a:extLst>
          </p:cNvPr>
          <p:cNvSpPr/>
          <p:nvPr/>
        </p:nvSpPr>
        <p:spPr>
          <a:xfrm>
            <a:off x="3485621" y="238588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Personal account holders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0AA115E-2B16-4B77-A21F-9ED86068290F}"/>
              </a:ext>
            </a:extLst>
          </p:cNvPr>
          <p:cNvSpPr/>
          <p:nvPr/>
        </p:nvSpPr>
        <p:spPr>
          <a:xfrm>
            <a:off x="6132037" y="222627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Commercial and Personal Acct Holders</a:t>
            </a:r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2603FC96-F1C3-4F1D-B4B6-50B48327A2AF}"/>
              </a:ext>
            </a:extLst>
          </p:cNvPr>
          <p:cNvSpPr/>
          <p:nvPr/>
        </p:nvSpPr>
        <p:spPr>
          <a:xfrm>
            <a:off x="8954504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All account holders</a:t>
            </a:r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8194A1B7-3C40-48A5-9777-4D328450B673}"/>
              </a:ext>
            </a:extLst>
          </p:cNvPr>
          <p:cNvSpPr/>
          <p:nvPr/>
        </p:nvSpPr>
        <p:spPr>
          <a:xfrm>
            <a:off x="3485621" y="408133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Show current statement transactions</a:t>
            </a:r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8EB8D959-626D-4285-9DC9-94C13B4D8CFA}"/>
              </a:ext>
            </a:extLst>
          </p:cNvPr>
          <p:cNvSpPr/>
          <p:nvPr/>
        </p:nvSpPr>
        <p:spPr>
          <a:xfrm>
            <a:off x="2596455" y="433619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sorting of transactions</a:t>
            </a:r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8FC19F93-86B8-404E-9F34-56829FFDFFF1}"/>
              </a:ext>
            </a:extLst>
          </p:cNvPr>
          <p:cNvSpPr/>
          <p:nvPr/>
        </p:nvSpPr>
        <p:spPr>
          <a:xfrm>
            <a:off x="3157660" y="471102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indication of pending transaction</a:t>
            </a:r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D2D85A2-947F-48B4-BBB3-DD02A023945D}"/>
              </a:ext>
            </a:extLst>
          </p:cNvPr>
          <p:cNvSpPr/>
          <p:nvPr/>
        </p:nvSpPr>
        <p:spPr>
          <a:xfrm>
            <a:off x="4118925" y="278644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selects statement to see transactions</a:t>
            </a:r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321B644B-5F45-43BC-8CA7-BBC4C592C460}"/>
              </a:ext>
            </a:extLst>
          </p:cNvPr>
          <p:cNvSpPr/>
          <p:nvPr/>
        </p:nvSpPr>
        <p:spPr>
          <a:xfrm>
            <a:off x="7243112" y="277409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enters custom date range</a:t>
            </a:r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1B3B9A2F-EE1B-4158-99C5-62D951E2CDD5}"/>
              </a:ext>
            </a:extLst>
          </p:cNvPr>
          <p:cNvSpPr/>
          <p:nvPr/>
        </p:nvSpPr>
        <p:spPr>
          <a:xfrm>
            <a:off x="4948890" y="198738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 or amount</a:t>
            </a:r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38F0A77F-884B-492B-A34C-D45A29E2867A}"/>
              </a:ext>
            </a:extLst>
          </p:cNvPr>
          <p:cNvSpPr/>
          <p:nvPr/>
        </p:nvSpPr>
        <p:spPr>
          <a:xfrm>
            <a:off x="7880518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date, amount, type, pending status</a:t>
            </a:r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35B2182C-89D8-4955-B962-9BFC120DB358}"/>
              </a:ext>
            </a:extLst>
          </p:cNvPr>
          <p:cNvSpPr/>
          <p:nvPr/>
        </p:nvSpPr>
        <p:spPr>
          <a:xfrm>
            <a:off x="3485621" y="157729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is shown pending and not with status indicator</a:t>
            </a:r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B72189F-FAD2-4620-B1AB-1F6FC78DA46F}"/>
              </a:ext>
            </a:extLst>
          </p:cNvPr>
          <p:cNvSpPr/>
          <p:nvPr/>
        </p:nvSpPr>
        <p:spPr>
          <a:xfrm>
            <a:off x="6412159" y="152605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has option to display pending or not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EAB183-526E-4591-B32C-7C87D49D0D86}"/>
              </a:ext>
            </a:extLst>
          </p:cNvPr>
          <p:cNvSpPr/>
          <p:nvPr/>
        </p:nvSpPr>
        <p:spPr>
          <a:xfrm>
            <a:off x="3295135" y="1392194"/>
            <a:ext cx="2592875" cy="23930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4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47183FCB-96CB-4CF7-9529-022359D30067}"/>
              </a:ext>
            </a:extLst>
          </p:cNvPr>
          <p:cNvGrpSpPr/>
          <p:nvPr/>
        </p:nvGrpSpPr>
        <p:grpSpPr>
          <a:xfrm>
            <a:off x="551936" y="551936"/>
            <a:ext cx="2545492" cy="2059460"/>
            <a:chOff x="551936" y="551936"/>
            <a:chExt cx="2545492" cy="20594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692B02B-7C27-48FF-834D-43AD4D94BBF8}"/>
                </a:ext>
              </a:extLst>
            </p:cNvPr>
            <p:cNvSpPr/>
            <p:nvPr/>
          </p:nvSpPr>
          <p:spPr>
            <a:xfrm>
              <a:off x="551936" y="551936"/>
              <a:ext cx="2545492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7D56690-79CF-40CC-AFCA-7A0108807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791" y="819511"/>
              <a:ext cx="1850940" cy="158991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BC1150D-3B60-4EF2-8FB2-2C688F3E20A8}"/>
              </a:ext>
            </a:extLst>
          </p:cNvPr>
          <p:cNvGrpSpPr/>
          <p:nvPr/>
        </p:nvGrpSpPr>
        <p:grpSpPr>
          <a:xfrm>
            <a:off x="3716703" y="551936"/>
            <a:ext cx="3994175" cy="2059460"/>
            <a:chOff x="3946132" y="551936"/>
            <a:chExt cx="3994175" cy="2059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D5E8F1-0F0B-4FFE-A51D-F712AA73B351}"/>
                </a:ext>
              </a:extLst>
            </p:cNvPr>
            <p:cNvSpPr/>
            <p:nvPr/>
          </p:nvSpPr>
          <p:spPr>
            <a:xfrm>
              <a:off x="3946132" y="551936"/>
              <a:ext cx="3994175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EDE47F2-12EB-44C5-8116-B1C5FA4583CB}"/>
                </a:ext>
              </a:extLst>
            </p:cNvPr>
            <p:cNvSpPr/>
            <p:nvPr/>
          </p:nvSpPr>
          <p:spPr>
            <a:xfrm>
              <a:off x="6257429" y="930565"/>
              <a:ext cx="1318979" cy="1312759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A0D924-18ED-4920-A4DC-DAAD7E3870A0}"/>
                </a:ext>
              </a:extLst>
            </p:cNvPr>
            <p:cNvSpPr/>
            <p:nvPr/>
          </p:nvSpPr>
          <p:spPr>
            <a:xfrm>
              <a:off x="4324275" y="937666"/>
              <a:ext cx="1622854" cy="131805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8E4E346-FDDB-4EC9-AF96-0D0C75BD5B61}"/>
                </a:ext>
              </a:extLst>
            </p:cNvPr>
            <p:cNvCxnSpPr>
              <a:cxnSpLocks/>
            </p:cNvCxnSpPr>
            <p:nvPr/>
          </p:nvCxnSpPr>
          <p:spPr>
            <a:xfrm>
              <a:off x="4324275" y="937666"/>
              <a:ext cx="807518" cy="65902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C5E3D47-DCE9-4E15-A815-3809C82F0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4275" y="1596692"/>
              <a:ext cx="811427" cy="65902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B8595E5-3931-4F42-9581-766FA109B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9265" y="1587362"/>
              <a:ext cx="837864" cy="529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FE9A0E7-578E-43BF-A02D-2F30E83C5B13}"/>
                </a:ext>
              </a:extLst>
            </p:cNvPr>
            <p:cNvCxnSpPr>
              <a:cxnSpLocks/>
            </p:cNvCxnSpPr>
            <p:nvPr/>
          </p:nvCxnSpPr>
          <p:spPr>
            <a:xfrm>
              <a:off x="5943220" y="1585247"/>
              <a:ext cx="301653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88A2BF-3141-4B4E-B093-6A9004B4F40A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V="1">
              <a:off x="6916918" y="1122814"/>
              <a:ext cx="466330" cy="46413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2A5E73-D2B2-4A21-B206-371AB25DACD6}"/>
                </a:ext>
              </a:extLst>
            </p:cNvPr>
            <p:cNvCxnSpPr>
              <a:cxnSpLocks/>
              <a:endCxn id="16" idx="5"/>
            </p:cNvCxnSpPr>
            <p:nvPr/>
          </p:nvCxnSpPr>
          <p:spPr>
            <a:xfrm>
              <a:off x="6916918" y="1586944"/>
              <a:ext cx="466330" cy="46413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5080986-A4BD-4205-8BD6-FE68F15A1A40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6257429" y="1586945"/>
              <a:ext cx="65948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1875CCF-58AD-4C06-BD4C-4187FC0FCE4B}"/>
              </a:ext>
            </a:extLst>
          </p:cNvPr>
          <p:cNvSpPr/>
          <p:nvPr/>
        </p:nvSpPr>
        <p:spPr>
          <a:xfrm>
            <a:off x="6397215" y="3484778"/>
            <a:ext cx="2545492" cy="2059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67B0964-2C44-4D12-9E38-FDA28792C75E}"/>
              </a:ext>
            </a:extLst>
          </p:cNvPr>
          <p:cNvGrpSpPr/>
          <p:nvPr/>
        </p:nvGrpSpPr>
        <p:grpSpPr>
          <a:xfrm>
            <a:off x="8332522" y="551936"/>
            <a:ext cx="2990687" cy="2059460"/>
            <a:chOff x="8556170" y="551936"/>
            <a:chExt cx="2990687" cy="205946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6F33F3F-AFE0-47E4-B502-C9A9509D555F}"/>
                </a:ext>
              </a:extLst>
            </p:cNvPr>
            <p:cNvSpPr/>
            <p:nvPr/>
          </p:nvSpPr>
          <p:spPr>
            <a:xfrm>
              <a:off x="8556170" y="551936"/>
              <a:ext cx="2990687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F1EEAFD-17CD-4B3A-9171-28352BE01FDB}"/>
                </a:ext>
              </a:extLst>
            </p:cNvPr>
            <p:cNvGrpSpPr/>
            <p:nvPr/>
          </p:nvGrpSpPr>
          <p:grpSpPr>
            <a:xfrm>
              <a:off x="8951277" y="937666"/>
              <a:ext cx="2200471" cy="1388076"/>
              <a:chOff x="1050323" y="345989"/>
              <a:chExt cx="9090455" cy="5288692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7BAEBC2-85D6-4F12-A95B-7FC21AC6B0B2}"/>
                  </a:ext>
                </a:extLst>
              </p:cNvPr>
              <p:cNvCxnSpPr/>
              <p:nvPr/>
            </p:nvCxnSpPr>
            <p:spPr>
              <a:xfrm>
                <a:off x="1869989" y="5033319"/>
                <a:ext cx="827078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4FFF2A04-7D94-4285-A438-E72A60D378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37254" y="963827"/>
                <a:ext cx="0" cy="46708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2EFD822-AB22-43AE-9861-E0B6ED443D91}"/>
                  </a:ext>
                </a:extLst>
              </p:cNvPr>
              <p:cNvSpPr/>
              <p:nvPr/>
            </p:nvSpPr>
            <p:spPr>
              <a:xfrm>
                <a:off x="6267960" y="5243386"/>
                <a:ext cx="1252151" cy="23065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D9A2359-1388-4E10-B1F9-108FCF39E0CF}"/>
                  </a:ext>
                </a:extLst>
              </p:cNvPr>
              <p:cNvSpPr/>
              <p:nvPr/>
            </p:nvSpPr>
            <p:spPr>
              <a:xfrm>
                <a:off x="1050323" y="2689654"/>
                <a:ext cx="1252151" cy="23065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07F4B4E-B734-4414-ABCB-EA098DAEA79C}"/>
                  </a:ext>
                </a:extLst>
              </p:cNvPr>
              <p:cNvSpPr/>
              <p:nvPr/>
            </p:nvSpPr>
            <p:spPr>
              <a:xfrm>
                <a:off x="4798540" y="345989"/>
                <a:ext cx="3496961" cy="2306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69" name="Flowchart: Document 68">
                <a:extLst>
                  <a:ext uri="{FF2B5EF4-FFF2-40B4-BE49-F238E27FC236}">
                    <a16:creationId xmlns:a16="http://schemas.microsoft.com/office/drawing/2014/main" id="{7C07FB6E-DC82-4C18-A8C3-884784330322}"/>
                  </a:ext>
                </a:extLst>
              </p:cNvPr>
              <p:cNvSpPr/>
              <p:nvPr/>
            </p:nvSpPr>
            <p:spPr>
              <a:xfrm>
                <a:off x="3485621" y="2385885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0" name="Flowchart: Document 69">
                <a:extLst>
                  <a:ext uri="{FF2B5EF4-FFF2-40B4-BE49-F238E27FC236}">
                    <a16:creationId xmlns:a16="http://schemas.microsoft.com/office/drawing/2014/main" id="{144F17D8-D2BA-4FF4-AF7F-C618CA5EFD1C}"/>
                  </a:ext>
                </a:extLst>
              </p:cNvPr>
              <p:cNvSpPr/>
              <p:nvPr/>
            </p:nvSpPr>
            <p:spPr>
              <a:xfrm>
                <a:off x="6132037" y="2226272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1" name="Flowchart: Document 70">
                <a:extLst>
                  <a:ext uri="{FF2B5EF4-FFF2-40B4-BE49-F238E27FC236}">
                    <a16:creationId xmlns:a16="http://schemas.microsoft.com/office/drawing/2014/main" id="{5626487F-5EF8-43B3-BEBF-6A6590F001F6}"/>
                  </a:ext>
                </a:extLst>
              </p:cNvPr>
              <p:cNvSpPr/>
              <p:nvPr/>
            </p:nvSpPr>
            <p:spPr>
              <a:xfrm>
                <a:off x="8954504" y="115947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2" name="Flowchart: Document 71">
                <a:extLst>
                  <a:ext uri="{FF2B5EF4-FFF2-40B4-BE49-F238E27FC236}">
                    <a16:creationId xmlns:a16="http://schemas.microsoft.com/office/drawing/2014/main" id="{490833BB-30C2-4AE4-8319-9B909791C30C}"/>
                  </a:ext>
                </a:extLst>
              </p:cNvPr>
              <p:cNvSpPr/>
              <p:nvPr/>
            </p:nvSpPr>
            <p:spPr>
              <a:xfrm>
                <a:off x="3485621" y="408133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3" name="Flowchart: Document 72">
                <a:extLst>
                  <a:ext uri="{FF2B5EF4-FFF2-40B4-BE49-F238E27FC236}">
                    <a16:creationId xmlns:a16="http://schemas.microsoft.com/office/drawing/2014/main" id="{56253A89-76F2-4FC7-8233-318FACE5899A}"/>
                  </a:ext>
                </a:extLst>
              </p:cNvPr>
              <p:cNvSpPr/>
              <p:nvPr/>
            </p:nvSpPr>
            <p:spPr>
              <a:xfrm>
                <a:off x="2596455" y="4336193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4" name="Flowchart: Document 73">
                <a:extLst>
                  <a:ext uri="{FF2B5EF4-FFF2-40B4-BE49-F238E27FC236}">
                    <a16:creationId xmlns:a16="http://schemas.microsoft.com/office/drawing/2014/main" id="{FAA89FC9-DDB3-400A-A126-15AD5DBABD1E}"/>
                  </a:ext>
                </a:extLst>
              </p:cNvPr>
              <p:cNvSpPr/>
              <p:nvPr/>
            </p:nvSpPr>
            <p:spPr>
              <a:xfrm>
                <a:off x="3157660" y="4711020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5" name="Flowchart: Document 74">
                <a:extLst>
                  <a:ext uri="{FF2B5EF4-FFF2-40B4-BE49-F238E27FC236}">
                    <a16:creationId xmlns:a16="http://schemas.microsoft.com/office/drawing/2014/main" id="{6D202516-5752-47B2-B60D-319BB103CE8E}"/>
                  </a:ext>
                </a:extLst>
              </p:cNvPr>
              <p:cNvSpPr/>
              <p:nvPr/>
            </p:nvSpPr>
            <p:spPr>
              <a:xfrm>
                <a:off x="4118925" y="2786447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6" name="Flowchart: Document 75">
                <a:extLst>
                  <a:ext uri="{FF2B5EF4-FFF2-40B4-BE49-F238E27FC236}">
                    <a16:creationId xmlns:a16="http://schemas.microsoft.com/office/drawing/2014/main" id="{5ADA8932-1F4F-4C67-8F7F-C0D029E0529B}"/>
                  </a:ext>
                </a:extLst>
              </p:cNvPr>
              <p:cNvSpPr/>
              <p:nvPr/>
            </p:nvSpPr>
            <p:spPr>
              <a:xfrm>
                <a:off x="7243112" y="2774092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7" name="Flowchart: Document 76">
                <a:extLst>
                  <a:ext uri="{FF2B5EF4-FFF2-40B4-BE49-F238E27FC236}">
                    <a16:creationId xmlns:a16="http://schemas.microsoft.com/office/drawing/2014/main" id="{7C11A5BE-8593-474D-8499-7233BCC98B50}"/>
                  </a:ext>
                </a:extLst>
              </p:cNvPr>
              <p:cNvSpPr/>
              <p:nvPr/>
            </p:nvSpPr>
            <p:spPr>
              <a:xfrm>
                <a:off x="4948890" y="1987380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8" name="Flowchart: Document 77">
                <a:extLst>
                  <a:ext uri="{FF2B5EF4-FFF2-40B4-BE49-F238E27FC236}">
                    <a16:creationId xmlns:a16="http://schemas.microsoft.com/office/drawing/2014/main" id="{50224558-C15E-4C0E-887D-28301D51209C}"/>
                  </a:ext>
                </a:extLst>
              </p:cNvPr>
              <p:cNvSpPr/>
              <p:nvPr/>
            </p:nvSpPr>
            <p:spPr>
              <a:xfrm>
                <a:off x="7880518" y="115947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9" name="Flowchart: Document 78">
                <a:extLst>
                  <a:ext uri="{FF2B5EF4-FFF2-40B4-BE49-F238E27FC236}">
                    <a16:creationId xmlns:a16="http://schemas.microsoft.com/office/drawing/2014/main" id="{B1C807E9-DCBE-4CAB-B814-4142903D6574}"/>
                  </a:ext>
                </a:extLst>
              </p:cNvPr>
              <p:cNvSpPr/>
              <p:nvPr/>
            </p:nvSpPr>
            <p:spPr>
              <a:xfrm>
                <a:off x="3485621" y="1577291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0" name="Flowchart: Document 79">
                <a:extLst>
                  <a:ext uri="{FF2B5EF4-FFF2-40B4-BE49-F238E27FC236}">
                    <a16:creationId xmlns:a16="http://schemas.microsoft.com/office/drawing/2014/main" id="{A3A56047-2B96-4783-A59D-5F937DDBB702}"/>
                  </a:ext>
                </a:extLst>
              </p:cNvPr>
              <p:cNvSpPr/>
              <p:nvPr/>
            </p:nvSpPr>
            <p:spPr>
              <a:xfrm>
                <a:off x="6412159" y="1526057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65353C8-CBB3-4602-B28F-0CFCC3B9F00B}"/>
                  </a:ext>
                </a:extLst>
              </p:cNvPr>
              <p:cNvSpPr/>
              <p:nvPr/>
            </p:nvSpPr>
            <p:spPr>
              <a:xfrm>
                <a:off x="3295135" y="1392194"/>
                <a:ext cx="2592875" cy="2393089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6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80D2C645-C978-472B-8794-0FF9DF3A756C}"/>
              </a:ext>
            </a:extLst>
          </p:cNvPr>
          <p:cNvSpPr/>
          <p:nvPr/>
        </p:nvSpPr>
        <p:spPr>
          <a:xfrm>
            <a:off x="1111761" y="3483334"/>
            <a:ext cx="3994175" cy="2059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D1F9A50-5EDE-4EC4-9D2D-2B7910CECE41}"/>
              </a:ext>
            </a:extLst>
          </p:cNvPr>
          <p:cNvGrpSpPr/>
          <p:nvPr/>
        </p:nvGrpSpPr>
        <p:grpSpPr>
          <a:xfrm>
            <a:off x="1341278" y="3747120"/>
            <a:ext cx="3512300" cy="1523518"/>
            <a:chOff x="233908" y="754918"/>
            <a:chExt cx="11164194" cy="4812999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B3912A0B-6563-4E19-BFC1-DFA7FF42FF18}"/>
                </a:ext>
              </a:extLst>
            </p:cNvPr>
            <p:cNvSpPr/>
            <p:nvPr/>
          </p:nvSpPr>
          <p:spPr>
            <a:xfrm>
              <a:off x="754910" y="754918"/>
              <a:ext cx="1828800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CC8B1930-EB87-42AC-B8E0-706CEA8FBD52}"/>
                </a:ext>
              </a:extLst>
            </p:cNvPr>
            <p:cNvSpPr/>
            <p:nvPr/>
          </p:nvSpPr>
          <p:spPr>
            <a:xfrm>
              <a:off x="2789272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B53C1D85-09F6-42FC-8121-FC4F15399353}"/>
                </a:ext>
              </a:extLst>
            </p:cNvPr>
            <p:cNvSpPr/>
            <p:nvPr/>
          </p:nvSpPr>
          <p:spPr>
            <a:xfrm>
              <a:off x="5713225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8ED6B02B-B0BE-4DAF-87C9-7A17C3150A37}"/>
                </a:ext>
              </a:extLst>
            </p:cNvPr>
            <p:cNvSpPr/>
            <p:nvPr/>
          </p:nvSpPr>
          <p:spPr>
            <a:xfrm rot="16200000">
              <a:off x="-125819" y="178804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0FAA13BB-40D4-468E-AF91-68548A0DB8B5}"/>
                </a:ext>
              </a:extLst>
            </p:cNvPr>
            <p:cNvSpPr/>
            <p:nvPr/>
          </p:nvSpPr>
          <p:spPr>
            <a:xfrm rot="16200000">
              <a:off x="-136456" y="329077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7E6299A-BBC0-4846-8EB3-0913BF364D32}"/>
                </a:ext>
              </a:extLst>
            </p:cNvPr>
            <p:cNvSpPr/>
            <p:nvPr/>
          </p:nvSpPr>
          <p:spPr>
            <a:xfrm rot="16200000">
              <a:off x="-136457" y="4641119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F7BB8F3-4C05-4D36-88A8-95F72200C5F6}"/>
                </a:ext>
              </a:extLst>
            </p:cNvPr>
            <p:cNvCxnSpPr/>
            <p:nvPr/>
          </p:nvCxnSpPr>
          <p:spPr>
            <a:xfrm>
              <a:off x="244545" y="123337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C7B5D85-7169-4D03-AD97-81B7AF545B15}"/>
                </a:ext>
              </a:extLst>
            </p:cNvPr>
            <p:cNvCxnSpPr/>
            <p:nvPr/>
          </p:nvCxnSpPr>
          <p:spPr>
            <a:xfrm>
              <a:off x="244545" y="266168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F37F7AC-2C03-402E-A4EF-6159E5459561}"/>
                </a:ext>
              </a:extLst>
            </p:cNvPr>
            <p:cNvCxnSpPr/>
            <p:nvPr/>
          </p:nvCxnSpPr>
          <p:spPr>
            <a:xfrm>
              <a:off x="244545" y="414315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C44DC1F-B47C-4560-9413-E7788FB548DC}"/>
                </a:ext>
              </a:extLst>
            </p:cNvPr>
            <p:cNvCxnSpPr/>
            <p:nvPr/>
          </p:nvCxnSpPr>
          <p:spPr>
            <a:xfrm>
              <a:off x="244545" y="556791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: Single Corner Snipped 124">
              <a:extLst>
                <a:ext uri="{FF2B5EF4-FFF2-40B4-BE49-F238E27FC236}">
                  <a16:creationId xmlns:a16="http://schemas.microsoft.com/office/drawing/2014/main" id="{C61964DF-30A5-4631-AFD8-3C44109664CE}"/>
                </a:ext>
              </a:extLst>
            </p:cNvPr>
            <p:cNvSpPr/>
            <p:nvPr/>
          </p:nvSpPr>
          <p:spPr>
            <a:xfrm>
              <a:off x="797440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: Single Corner Snipped 125">
              <a:extLst>
                <a:ext uri="{FF2B5EF4-FFF2-40B4-BE49-F238E27FC236}">
                  <a16:creationId xmlns:a16="http://schemas.microsoft.com/office/drawing/2014/main" id="{D26B6AED-E25B-47D5-AAB9-D7AF80D58FDB}"/>
                </a:ext>
              </a:extLst>
            </p:cNvPr>
            <p:cNvSpPr/>
            <p:nvPr/>
          </p:nvSpPr>
          <p:spPr>
            <a:xfrm>
              <a:off x="1669310" y="1368062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: Single Corner Snipped 126">
              <a:extLst>
                <a:ext uri="{FF2B5EF4-FFF2-40B4-BE49-F238E27FC236}">
                  <a16:creationId xmlns:a16="http://schemas.microsoft.com/office/drawing/2014/main" id="{26E319E8-830E-45D1-8A4F-07CBFEF84895}"/>
                </a:ext>
              </a:extLst>
            </p:cNvPr>
            <p:cNvSpPr/>
            <p:nvPr/>
          </p:nvSpPr>
          <p:spPr>
            <a:xfrm>
              <a:off x="79744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Single Corner Snipped 127">
              <a:extLst>
                <a:ext uri="{FF2B5EF4-FFF2-40B4-BE49-F238E27FC236}">
                  <a16:creationId xmlns:a16="http://schemas.microsoft.com/office/drawing/2014/main" id="{206AF094-0AE9-4D17-986C-AFB3BF03DD2B}"/>
                </a:ext>
              </a:extLst>
            </p:cNvPr>
            <p:cNvSpPr/>
            <p:nvPr/>
          </p:nvSpPr>
          <p:spPr>
            <a:xfrm>
              <a:off x="120502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: Single Corner Snipped 128">
              <a:extLst>
                <a:ext uri="{FF2B5EF4-FFF2-40B4-BE49-F238E27FC236}">
                  <a16:creationId xmlns:a16="http://schemas.microsoft.com/office/drawing/2014/main" id="{0D160112-61CF-4CB5-9B8F-351ABF458964}"/>
                </a:ext>
              </a:extLst>
            </p:cNvPr>
            <p:cNvSpPr/>
            <p:nvPr/>
          </p:nvSpPr>
          <p:spPr>
            <a:xfrm>
              <a:off x="797439" y="2235495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Single Corner Snipped 129">
              <a:extLst>
                <a:ext uri="{FF2B5EF4-FFF2-40B4-BE49-F238E27FC236}">
                  <a16:creationId xmlns:a16="http://schemas.microsoft.com/office/drawing/2014/main" id="{0F93A737-0922-42BB-BD40-DA2A022C335D}"/>
                </a:ext>
              </a:extLst>
            </p:cNvPr>
            <p:cNvSpPr/>
            <p:nvPr/>
          </p:nvSpPr>
          <p:spPr>
            <a:xfrm>
              <a:off x="2711303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Single Corner Snipped 130">
              <a:extLst>
                <a:ext uri="{FF2B5EF4-FFF2-40B4-BE49-F238E27FC236}">
                  <a16:creationId xmlns:a16="http://schemas.microsoft.com/office/drawing/2014/main" id="{DF1B6978-8271-416C-863D-9C7ACE71DC5D}"/>
                </a:ext>
              </a:extLst>
            </p:cNvPr>
            <p:cNvSpPr/>
            <p:nvPr/>
          </p:nvSpPr>
          <p:spPr>
            <a:xfrm>
              <a:off x="3583173" y="1359200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: Single Corner Snipped 131">
              <a:extLst>
                <a:ext uri="{FF2B5EF4-FFF2-40B4-BE49-F238E27FC236}">
                  <a16:creationId xmlns:a16="http://schemas.microsoft.com/office/drawing/2014/main" id="{7252F620-93B7-4F9A-AF50-511801E66A75}"/>
                </a:ext>
              </a:extLst>
            </p:cNvPr>
            <p:cNvSpPr/>
            <p:nvPr/>
          </p:nvSpPr>
          <p:spPr>
            <a:xfrm>
              <a:off x="4455043" y="137116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: Single Corner Snipped 132">
              <a:extLst>
                <a:ext uri="{FF2B5EF4-FFF2-40B4-BE49-F238E27FC236}">
                  <a16:creationId xmlns:a16="http://schemas.microsoft.com/office/drawing/2014/main" id="{3886071D-DD09-4E43-9E4F-26C64AB07816}"/>
                </a:ext>
              </a:extLst>
            </p:cNvPr>
            <p:cNvSpPr/>
            <p:nvPr/>
          </p:nvSpPr>
          <p:spPr>
            <a:xfrm>
              <a:off x="271130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: Single Corner Snipped 133">
              <a:extLst>
                <a:ext uri="{FF2B5EF4-FFF2-40B4-BE49-F238E27FC236}">
                  <a16:creationId xmlns:a16="http://schemas.microsoft.com/office/drawing/2014/main" id="{800ECCE1-E8D4-43DE-AD47-41B2886E0BE1}"/>
                </a:ext>
              </a:extLst>
            </p:cNvPr>
            <p:cNvSpPr/>
            <p:nvPr/>
          </p:nvSpPr>
          <p:spPr>
            <a:xfrm>
              <a:off x="316673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: Single Corner Snipped 134">
              <a:extLst>
                <a:ext uri="{FF2B5EF4-FFF2-40B4-BE49-F238E27FC236}">
                  <a16:creationId xmlns:a16="http://schemas.microsoft.com/office/drawing/2014/main" id="{D38495AD-5FEB-4D9A-9187-08C38E367F41}"/>
                </a:ext>
              </a:extLst>
            </p:cNvPr>
            <p:cNvSpPr/>
            <p:nvPr/>
          </p:nvSpPr>
          <p:spPr>
            <a:xfrm>
              <a:off x="2711302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Single Corner Snipped 135">
              <a:extLst>
                <a:ext uri="{FF2B5EF4-FFF2-40B4-BE49-F238E27FC236}">
                  <a16:creationId xmlns:a16="http://schemas.microsoft.com/office/drawing/2014/main" id="{8139CCC5-34F1-495B-AAA4-84365D1523CE}"/>
                </a:ext>
              </a:extLst>
            </p:cNvPr>
            <p:cNvSpPr/>
            <p:nvPr/>
          </p:nvSpPr>
          <p:spPr>
            <a:xfrm>
              <a:off x="3166733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Single Corner Snipped 136">
              <a:extLst>
                <a:ext uri="{FF2B5EF4-FFF2-40B4-BE49-F238E27FC236}">
                  <a16:creationId xmlns:a16="http://schemas.microsoft.com/office/drawing/2014/main" id="{73F4C691-1717-4616-932C-D60F6084E81F}"/>
                </a:ext>
              </a:extLst>
            </p:cNvPr>
            <p:cNvSpPr/>
            <p:nvPr/>
          </p:nvSpPr>
          <p:spPr>
            <a:xfrm>
              <a:off x="3583173" y="179291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: Single Corner Snipped 137">
              <a:extLst>
                <a:ext uri="{FF2B5EF4-FFF2-40B4-BE49-F238E27FC236}">
                  <a16:creationId xmlns:a16="http://schemas.microsoft.com/office/drawing/2014/main" id="{48FF7A13-8524-41A8-BE6B-47E427706039}"/>
                </a:ext>
              </a:extLst>
            </p:cNvPr>
            <p:cNvSpPr/>
            <p:nvPr/>
          </p:nvSpPr>
          <p:spPr>
            <a:xfrm>
              <a:off x="400138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: Single Corner Snipped 138">
              <a:extLst>
                <a:ext uri="{FF2B5EF4-FFF2-40B4-BE49-F238E27FC236}">
                  <a16:creationId xmlns:a16="http://schemas.microsoft.com/office/drawing/2014/main" id="{BF6357EA-D177-417C-8C43-FF140F146FD9}"/>
                </a:ext>
              </a:extLst>
            </p:cNvPr>
            <p:cNvSpPr/>
            <p:nvPr/>
          </p:nvSpPr>
          <p:spPr>
            <a:xfrm>
              <a:off x="4456802" y="17920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: Single Corner Snipped 139">
              <a:extLst>
                <a:ext uri="{FF2B5EF4-FFF2-40B4-BE49-F238E27FC236}">
                  <a16:creationId xmlns:a16="http://schemas.microsoft.com/office/drawing/2014/main" id="{B2353ECC-202B-48C7-9F32-E0A68608762B}"/>
                </a:ext>
              </a:extLst>
            </p:cNvPr>
            <p:cNvSpPr/>
            <p:nvPr/>
          </p:nvSpPr>
          <p:spPr>
            <a:xfrm>
              <a:off x="4862623" y="178715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Single Corner Snipped 140">
              <a:extLst>
                <a:ext uri="{FF2B5EF4-FFF2-40B4-BE49-F238E27FC236}">
                  <a16:creationId xmlns:a16="http://schemas.microsoft.com/office/drawing/2014/main" id="{7050CD7C-8B4E-4340-AF1D-BC05972BA065}"/>
                </a:ext>
              </a:extLst>
            </p:cNvPr>
            <p:cNvSpPr/>
            <p:nvPr/>
          </p:nvSpPr>
          <p:spPr>
            <a:xfrm>
              <a:off x="797440" y="2790609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: Single Corner Snipped 141">
              <a:extLst>
                <a:ext uri="{FF2B5EF4-FFF2-40B4-BE49-F238E27FC236}">
                  <a16:creationId xmlns:a16="http://schemas.microsoft.com/office/drawing/2014/main" id="{C11C5F8D-3CCB-4E01-A7E3-04AEE36653B5}"/>
                </a:ext>
              </a:extLst>
            </p:cNvPr>
            <p:cNvSpPr/>
            <p:nvPr/>
          </p:nvSpPr>
          <p:spPr>
            <a:xfrm>
              <a:off x="79744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: Single Corner Snipped 142">
              <a:extLst>
                <a:ext uri="{FF2B5EF4-FFF2-40B4-BE49-F238E27FC236}">
                  <a16:creationId xmlns:a16="http://schemas.microsoft.com/office/drawing/2014/main" id="{49BB0BB4-7713-4BBC-8802-46594B5A3B26}"/>
                </a:ext>
              </a:extLst>
            </p:cNvPr>
            <p:cNvSpPr/>
            <p:nvPr/>
          </p:nvSpPr>
          <p:spPr>
            <a:xfrm>
              <a:off x="120502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: Single Corner Snipped 143">
              <a:extLst>
                <a:ext uri="{FF2B5EF4-FFF2-40B4-BE49-F238E27FC236}">
                  <a16:creationId xmlns:a16="http://schemas.microsoft.com/office/drawing/2014/main" id="{8D5CCC9B-B821-4B4D-92B9-E08B7ED51A3E}"/>
                </a:ext>
              </a:extLst>
            </p:cNvPr>
            <p:cNvSpPr/>
            <p:nvPr/>
          </p:nvSpPr>
          <p:spPr>
            <a:xfrm>
              <a:off x="797439" y="3666906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Single Corner Snipped 144">
              <a:extLst>
                <a:ext uri="{FF2B5EF4-FFF2-40B4-BE49-F238E27FC236}">
                  <a16:creationId xmlns:a16="http://schemas.microsoft.com/office/drawing/2014/main" id="{E30E9324-0AA6-41E4-B28C-30181B7979CA}"/>
                </a:ext>
              </a:extLst>
            </p:cNvPr>
            <p:cNvSpPr/>
            <p:nvPr/>
          </p:nvSpPr>
          <p:spPr>
            <a:xfrm>
              <a:off x="7513679" y="279237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: Single Corner Snipped 145">
              <a:extLst>
                <a:ext uri="{FF2B5EF4-FFF2-40B4-BE49-F238E27FC236}">
                  <a16:creationId xmlns:a16="http://schemas.microsoft.com/office/drawing/2014/main" id="{3A680B80-3EBA-478B-AB8B-9A4508D77418}"/>
                </a:ext>
              </a:extLst>
            </p:cNvPr>
            <p:cNvSpPr/>
            <p:nvPr/>
          </p:nvSpPr>
          <p:spPr>
            <a:xfrm>
              <a:off x="271130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: Single Corner Snipped 146">
              <a:extLst>
                <a:ext uri="{FF2B5EF4-FFF2-40B4-BE49-F238E27FC236}">
                  <a16:creationId xmlns:a16="http://schemas.microsoft.com/office/drawing/2014/main" id="{DBA09450-24AE-43A5-8E25-37697F905E0E}"/>
                </a:ext>
              </a:extLst>
            </p:cNvPr>
            <p:cNvSpPr/>
            <p:nvPr/>
          </p:nvSpPr>
          <p:spPr>
            <a:xfrm>
              <a:off x="311888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: Single Corner Snipped 147">
              <a:extLst>
                <a:ext uri="{FF2B5EF4-FFF2-40B4-BE49-F238E27FC236}">
                  <a16:creationId xmlns:a16="http://schemas.microsoft.com/office/drawing/2014/main" id="{A7B4168B-22DE-46F3-B056-C5237A8F26DE}"/>
                </a:ext>
              </a:extLst>
            </p:cNvPr>
            <p:cNvSpPr/>
            <p:nvPr/>
          </p:nvSpPr>
          <p:spPr>
            <a:xfrm>
              <a:off x="4456802" y="2788172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: Single Corner Snipped 148">
              <a:extLst>
                <a:ext uri="{FF2B5EF4-FFF2-40B4-BE49-F238E27FC236}">
                  <a16:creationId xmlns:a16="http://schemas.microsoft.com/office/drawing/2014/main" id="{745DF073-DA7D-4253-A7CC-71C7451EF1F1}"/>
                </a:ext>
              </a:extLst>
            </p:cNvPr>
            <p:cNvSpPr/>
            <p:nvPr/>
          </p:nvSpPr>
          <p:spPr>
            <a:xfrm>
              <a:off x="6609914" y="278973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: Single Corner Snipped 149">
              <a:extLst>
                <a:ext uri="{FF2B5EF4-FFF2-40B4-BE49-F238E27FC236}">
                  <a16:creationId xmlns:a16="http://schemas.microsoft.com/office/drawing/2014/main" id="{53B068BE-7C2D-43F3-8DEF-1BA06FA2E07A}"/>
                </a:ext>
              </a:extLst>
            </p:cNvPr>
            <p:cNvSpPr/>
            <p:nvPr/>
          </p:nvSpPr>
          <p:spPr>
            <a:xfrm>
              <a:off x="5713225" y="278629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E9061C8C-0B57-49C6-97A6-D8E338149C81}"/>
                </a:ext>
              </a:extLst>
            </p:cNvPr>
            <p:cNvSpPr/>
            <p:nvPr/>
          </p:nvSpPr>
          <p:spPr>
            <a:xfrm>
              <a:off x="8637178" y="758902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: Single Corner Snipped 151">
              <a:extLst>
                <a:ext uri="{FF2B5EF4-FFF2-40B4-BE49-F238E27FC236}">
                  <a16:creationId xmlns:a16="http://schemas.microsoft.com/office/drawing/2014/main" id="{8120B511-978A-48C8-9BC0-6E97062B52E6}"/>
                </a:ext>
              </a:extLst>
            </p:cNvPr>
            <p:cNvSpPr/>
            <p:nvPr/>
          </p:nvSpPr>
          <p:spPr>
            <a:xfrm>
              <a:off x="8637178" y="281166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: Single Corner Snipped 152">
              <a:extLst>
                <a:ext uri="{FF2B5EF4-FFF2-40B4-BE49-F238E27FC236}">
                  <a16:creationId xmlns:a16="http://schemas.microsoft.com/office/drawing/2014/main" id="{5194BBE5-3795-48DA-B1DC-8A55D49F541F}"/>
                </a:ext>
              </a:extLst>
            </p:cNvPr>
            <p:cNvSpPr/>
            <p:nvPr/>
          </p:nvSpPr>
          <p:spPr>
            <a:xfrm>
              <a:off x="9509048" y="2823625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: Single Corner Snipped 153">
              <a:extLst>
                <a:ext uri="{FF2B5EF4-FFF2-40B4-BE49-F238E27FC236}">
                  <a16:creationId xmlns:a16="http://schemas.microsoft.com/office/drawing/2014/main" id="{04D9CF1F-2B87-4670-8DBE-D9D7A7718472}"/>
                </a:ext>
              </a:extLst>
            </p:cNvPr>
            <p:cNvSpPr/>
            <p:nvPr/>
          </p:nvSpPr>
          <p:spPr>
            <a:xfrm>
              <a:off x="8637178" y="3245378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: Single Corner Snipped 154">
              <a:extLst>
                <a:ext uri="{FF2B5EF4-FFF2-40B4-BE49-F238E27FC236}">
                  <a16:creationId xmlns:a16="http://schemas.microsoft.com/office/drawing/2014/main" id="{CCA1EE64-3080-484E-9B8C-04769DAAE725}"/>
                </a:ext>
              </a:extLst>
            </p:cNvPr>
            <p:cNvSpPr/>
            <p:nvPr/>
          </p:nvSpPr>
          <p:spPr>
            <a:xfrm>
              <a:off x="9055388" y="32537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: Single Corner Snipped 155">
              <a:extLst>
                <a:ext uri="{FF2B5EF4-FFF2-40B4-BE49-F238E27FC236}">
                  <a16:creationId xmlns:a16="http://schemas.microsoft.com/office/drawing/2014/main" id="{BDDE51E1-E038-400E-AF8D-A3B66576A1F4}"/>
                </a:ext>
              </a:extLst>
            </p:cNvPr>
            <p:cNvSpPr/>
            <p:nvPr/>
          </p:nvSpPr>
          <p:spPr>
            <a:xfrm>
              <a:off x="9510807" y="32444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: Single Corner Snipped 156">
              <a:extLst>
                <a:ext uri="{FF2B5EF4-FFF2-40B4-BE49-F238E27FC236}">
                  <a16:creationId xmlns:a16="http://schemas.microsoft.com/office/drawing/2014/main" id="{97E936D3-2A90-420A-9EFA-8D6DF8590111}"/>
                </a:ext>
              </a:extLst>
            </p:cNvPr>
            <p:cNvSpPr/>
            <p:nvPr/>
          </p:nvSpPr>
          <p:spPr>
            <a:xfrm>
              <a:off x="9916628" y="323962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: Single Corner Snipped 157">
              <a:extLst>
                <a:ext uri="{FF2B5EF4-FFF2-40B4-BE49-F238E27FC236}">
                  <a16:creationId xmlns:a16="http://schemas.microsoft.com/office/drawing/2014/main" id="{FC3D7CC0-9082-43BB-90F0-F538A1635705}"/>
                </a:ext>
              </a:extLst>
            </p:cNvPr>
            <p:cNvSpPr/>
            <p:nvPr/>
          </p:nvSpPr>
          <p:spPr>
            <a:xfrm>
              <a:off x="10412824" y="431628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: Single Corner Snipped 158">
              <a:extLst>
                <a:ext uri="{FF2B5EF4-FFF2-40B4-BE49-F238E27FC236}">
                  <a16:creationId xmlns:a16="http://schemas.microsoft.com/office/drawing/2014/main" id="{33A25939-36D0-4098-92CB-FA864B4F8DAE}"/>
                </a:ext>
              </a:extLst>
            </p:cNvPr>
            <p:cNvSpPr/>
            <p:nvPr/>
          </p:nvSpPr>
          <p:spPr>
            <a:xfrm>
              <a:off x="9509059" y="4313643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: Single Corner Snipped 159">
              <a:extLst>
                <a:ext uri="{FF2B5EF4-FFF2-40B4-BE49-F238E27FC236}">
                  <a16:creationId xmlns:a16="http://schemas.microsoft.com/office/drawing/2014/main" id="{4AB53986-9D11-484A-B932-EB37D138A444}"/>
                </a:ext>
              </a:extLst>
            </p:cNvPr>
            <p:cNvSpPr/>
            <p:nvPr/>
          </p:nvSpPr>
          <p:spPr>
            <a:xfrm>
              <a:off x="8612370" y="431020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ectangle: Single Corner Snipped 160">
            <a:extLst>
              <a:ext uri="{FF2B5EF4-FFF2-40B4-BE49-F238E27FC236}">
                <a16:creationId xmlns:a16="http://schemas.microsoft.com/office/drawing/2014/main" id="{2EB095D0-C942-4720-887E-ECE494FC826A}"/>
              </a:ext>
            </a:extLst>
          </p:cNvPr>
          <p:cNvSpPr/>
          <p:nvPr/>
        </p:nvSpPr>
        <p:spPr>
          <a:xfrm>
            <a:off x="6693676" y="3751143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: Single Corner Snipped 162">
            <a:extLst>
              <a:ext uri="{FF2B5EF4-FFF2-40B4-BE49-F238E27FC236}">
                <a16:creationId xmlns:a16="http://schemas.microsoft.com/office/drawing/2014/main" id="{B5348544-EE96-4CFE-8F8C-0D0CD6CE18AC}"/>
              </a:ext>
            </a:extLst>
          </p:cNvPr>
          <p:cNvSpPr/>
          <p:nvPr/>
        </p:nvSpPr>
        <p:spPr>
          <a:xfrm>
            <a:off x="6693676" y="407312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: Single Corner Snipped 164">
            <a:extLst>
              <a:ext uri="{FF2B5EF4-FFF2-40B4-BE49-F238E27FC236}">
                <a16:creationId xmlns:a16="http://schemas.microsoft.com/office/drawing/2014/main" id="{C273D5CE-96ED-48A8-AFD3-97B108D068A6}"/>
              </a:ext>
            </a:extLst>
          </p:cNvPr>
          <p:cNvSpPr/>
          <p:nvPr/>
        </p:nvSpPr>
        <p:spPr>
          <a:xfrm>
            <a:off x="6700824" y="4393224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: Single Corner Snipped 166">
            <a:extLst>
              <a:ext uri="{FF2B5EF4-FFF2-40B4-BE49-F238E27FC236}">
                <a16:creationId xmlns:a16="http://schemas.microsoft.com/office/drawing/2014/main" id="{4C401604-DA5B-48BD-B801-8CEFFBCAD99D}"/>
              </a:ext>
            </a:extLst>
          </p:cNvPr>
          <p:cNvSpPr/>
          <p:nvPr/>
        </p:nvSpPr>
        <p:spPr>
          <a:xfrm>
            <a:off x="6700824" y="4738021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: Single Corner Snipped 168">
            <a:extLst>
              <a:ext uri="{FF2B5EF4-FFF2-40B4-BE49-F238E27FC236}">
                <a16:creationId xmlns:a16="http://schemas.microsoft.com/office/drawing/2014/main" id="{7C845F3D-33F7-4E2C-8F07-CC0875A62B8A}"/>
              </a:ext>
            </a:extLst>
          </p:cNvPr>
          <p:cNvSpPr/>
          <p:nvPr/>
        </p:nvSpPr>
        <p:spPr>
          <a:xfrm>
            <a:off x="6693675" y="5082818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: Single Corner Snipped 170">
            <a:extLst>
              <a:ext uri="{FF2B5EF4-FFF2-40B4-BE49-F238E27FC236}">
                <a16:creationId xmlns:a16="http://schemas.microsoft.com/office/drawing/2014/main" id="{975E546F-197E-4FAA-B871-EA202E65ABC6}"/>
              </a:ext>
            </a:extLst>
          </p:cNvPr>
          <p:cNvSpPr/>
          <p:nvPr/>
        </p:nvSpPr>
        <p:spPr>
          <a:xfrm>
            <a:off x="7390469" y="3748917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: Single Corner Snipped 172">
            <a:extLst>
              <a:ext uri="{FF2B5EF4-FFF2-40B4-BE49-F238E27FC236}">
                <a16:creationId xmlns:a16="http://schemas.microsoft.com/office/drawing/2014/main" id="{ECF3BDA0-189D-4F2C-855B-837206716A18}"/>
              </a:ext>
            </a:extLst>
          </p:cNvPr>
          <p:cNvSpPr/>
          <p:nvPr/>
        </p:nvSpPr>
        <p:spPr>
          <a:xfrm>
            <a:off x="7390469" y="4070896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: Single Corner Snipped 174">
            <a:extLst>
              <a:ext uri="{FF2B5EF4-FFF2-40B4-BE49-F238E27FC236}">
                <a16:creationId xmlns:a16="http://schemas.microsoft.com/office/drawing/2014/main" id="{17E8FAAC-2419-4BB8-BF25-6F53A1C17CA8}"/>
              </a:ext>
            </a:extLst>
          </p:cNvPr>
          <p:cNvSpPr/>
          <p:nvPr/>
        </p:nvSpPr>
        <p:spPr>
          <a:xfrm>
            <a:off x="7397617" y="4390998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: Single Corner Snipped 176">
            <a:extLst>
              <a:ext uri="{FF2B5EF4-FFF2-40B4-BE49-F238E27FC236}">
                <a16:creationId xmlns:a16="http://schemas.microsoft.com/office/drawing/2014/main" id="{35DC2BF1-2B90-415C-B1A2-FFDAC9DDB257}"/>
              </a:ext>
            </a:extLst>
          </p:cNvPr>
          <p:cNvSpPr/>
          <p:nvPr/>
        </p:nvSpPr>
        <p:spPr>
          <a:xfrm>
            <a:off x="7397617" y="4735795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: Single Corner Snipped 178">
            <a:extLst>
              <a:ext uri="{FF2B5EF4-FFF2-40B4-BE49-F238E27FC236}">
                <a16:creationId xmlns:a16="http://schemas.microsoft.com/office/drawing/2014/main" id="{3F2ED7AB-20E6-4930-8078-0D1E43AC14BF}"/>
              </a:ext>
            </a:extLst>
          </p:cNvPr>
          <p:cNvSpPr/>
          <p:nvPr/>
        </p:nvSpPr>
        <p:spPr>
          <a:xfrm>
            <a:off x="7390468" y="508059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: Single Corner Snipped 180">
            <a:extLst>
              <a:ext uri="{FF2B5EF4-FFF2-40B4-BE49-F238E27FC236}">
                <a16:creationId xmlns:a16="http://schemas.microsoft.com/office/drawing/2014/main" id="{4CE2752A-88B8-49DE-949F-E887566EC7EB}"/>
              </a:ext>
            </a:extLst>
          </p:cNvPr>
          <p:cNvSpPr/>
          <p:nvPr/>
        </p:nvSpPr>
        <p:spPr>
          <a:xfrm>
            <a:off x="8064219" y="3758174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: Single Corner Snipped 182">
            <a:extLst>
              <a:ext uri="{FF2B5EF4-FFF2-40B4-BE49-F238E27FC236}">
                <a16:creationId xmlns:a16="http://schemas.microsoft.com/office/drawing/2014/main" id="{DDA943CC-E56A-4B83-BCEB-993CECA4F023}"/>
              </a:ext>
            </a:extLst>
          </p:cNvPr>
          <p:cNvSpPr/>
          <p:nvPr/>
        </p:nvSpPr>
        <p:spPr>
          <a:xfrm>
            <a:off x="8064219" y="4080153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: Single Corner Snipped 184">
            <a:extLst>
              <a:ext uri="{FF2B5EF4-FFF2-40B4-BE49-F238E27FC236}">
                <a16:creationId xmlns:a16="http://schemas.microsoft.com/office/drawing/2014/main" id="{7E055EAB-DDE6-4D55-AF27-1284501E8BBA}"/>
              </a:ext>
            </a:extLst>
          </p:cNvPr>
          <p:cNvSpPr/>
          <p:nvPr/>
        </p:nvSpPr>
        <p:spPr>
          <a:xfrm>
            <a:off x="8071367" y="4400255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: Single Corner Snipped 186">
            <a:extLst>
              <a:ext uri="{FF2B5EF4-FFF2-40B4-BE49-F238E27FC236}">
                <a16:creationId xmlns:a16="http://schemas.microsoft.com/office/drawing/2014/main" id="{638A95AA-4A9F-415C-AED8-8A685AFF311E}"/>
              </a:ext>
            </a:extLst>
          </p:cNvPr>
          <p:cNvSpPr/>
          <p:nvPr/>
        </p:nvSpPr>
        <p:spPr>
          <a:xfrm>
            <a:off x="8071367" y="474505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: Single Corner Snipped 188">
            <a:extLst>
              <a:ext uri="{FF2B5EF4-FFF2-40B4-BE49-F238E27FC236}">
                <a16:creationId xmlns:a16="http://schemas.microsoft.com/office/drawing/2014/main" id="{1E993218-BF00-4A5C-AE2E-CFA5F1E75F7A}"/>
              </a:ext>
            </a:extLst>
          </p:cNvPr>
          <p:cNvSpPr/>
          <p:nvPr/>
        </p:nvSpPr>
        <p:spPr>
          <a:xfrm>
            <a:off x="8064218" y="5089849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8C344CCC-C266-4B1E-945D-84E2433B08ED}"/>
              </a:ext>
            </a:extLst>
          </p:cNvPr>
          <p:cNvCxnSpPr>
            <a:stCxn id="62" idx="3"/>
            <a:endCxn id="84" idx="1"/>
          </p:cNvCxnSpPr>
          <p:nvPr/>
        </p:nvCxnSpPr>
        <p:spPr>
          <a:xfrm flipH="1">
            <a:off x="1111761" y="1581666"/>
            <a:ext cx="10211448" cy="2931398"/>
          </a:xfrm>
          <a:prstGeom prst="bentConnector5">
            <a:avLst>
              <a:gd name="adj1" fmla="val -2239"/>
              <a:gd name="adj2" fmla="val 50000"/>
              <a:gd name="adj3" fmla="val 104009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FC0DB781-B4A5-412C-AD88-ADD42646F2C3}"/>
              </a:ext>
            </a:extLst>
          </p:cNvPr>
          <p:cNvCxnSpPr>
            <a:stCxn id="3" idx="3"/>
            <a:endCxn id="29" idx="1"/>
          </p:cNvCxnSpPr>
          <p:nvPr/>
        </p:nvCxnSpPr>
        <p:spPr>
          <a:xfrm>
            <a:off x="3097428" y="1581666"/>
            <a:ext cx="61927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16DE7E9-8309-49F7-A871-E13B88822891}"/>
              </a:ext>
            </a:extLst>
          </p:cNvPr>
          <p:cNvCxnSpPr>
            <a:stCxn id="29" idx="3"/>
            <a:endCxn id="62" idx="1"/>
          </p:cNvCxnSpPr>
          <p:nvPr/>
        </p:nvCxnSpPr>
        <p:spPr>
          <a:xfrm>
            <a:off x="7710878" y="1581666"/>
            <a:ext cx="62164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8121705-6F64-4C6F-B5E8-BDB079A12E15}"/>
              </a:ext>
            </a:extLst>
          </p:cNvPr>
          <p:cNvCxnSpPr>
            <a:stCxn id="84" idx="3"/>
            <a:endCxn id="31" idx="1"/>
          </p:cNvCxnSpPr>
          <p:nvPr/>
        </p:nvCxnSpPr>
        <p:spPr>
          <a:xfrm>
            <a:off x="5105936" y="4513064"/>
            <a:ext cx="1291279" cy="144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35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1276EE-0CF1-4A53-801A-132B42BCAC10}"/>
              </a:ext>
            </a:extLst>
          </p:cNvPr>
          <p:cNvCxnSpPr/>
          <p:nvPr/>
        </p:nvCxnSpPr>
        <p:spPr>
          <a:xfrm>
            <a:off x="1869989" y="5033319"/>
            <a:ext cx="827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B6BA6-FB95-4545-A721-C7D8F32BAEDA}"/>
              </a:ext>
            </a:extLst>
          </p:cNvPr>
          <p:cNvCxnSpPr>
            <a:cxnSpLocks/>
          </p:cNvCxnSpPr>
          <p:nvPr/>
        </p:nvCxnSpPr>
        <p:spPr>
          <a:xfrm flipV="1">
            <a:off x="2537254" y="963827"/>
            <a:ext cx="0" cy="46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0995D7-3984-4473-8AD1-EFEB544B80BA}"/>
              </a:ext>
            </a:extLst>
          </p:cNvPr>
          <p:cNvSpPr/>
          <p:nvPr/>
        </p:nvSpPr>
        <p:spPr>
          <a:xfrm>
            <a:off x="6267960" y="5243386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8B782-8F69-494B-83C5-E37EEFFD581A}"/>
              </a:ext>
            </a:extLst>
          </p:cNvPr>
          <p:cNvSpPr/>
          <p:nvPr/>
        </p:nvSpPr>
        <p:spPr>
          <a:xfrm>
            <a:off x="1050323" y="2689654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5CCFC-F649-4C23-967D-FE635B0480C9}"/>
              </a:ext>
            </a:extLst>
          </p:cNvPr>
          <p:cNvSpPr/>
          <p:nvPr/>
        </p:nvSpPr>
        <p:spPr>
          <a:xfrm>
            <a:off x="4798540" y="345989"/>
            <a:ext cx="3496961" cy="23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0A9B30EA-DC2B-4DDF-892A-A8D24C49A47C}"/>
              </a:ext>
            </a:extLst>
          </p:cNvPr>
          <p:cNvSpPr/>
          <p:nvPr/>
        </p:nvSpPr>
        <p:spPr>
          <a:xfrm>
            <a:off x="3485621" y="238588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0AA115E-2B16-4B77-A21F-9ED86068290F}"/>
              </a:ext>
            </a:extLst>
          </p:cNvPr>
          <p:cNvSpPr/>
          <p:nvPr/>
        </p:nvSpPr>
        <p:spPr>
          <a:xfrm>
            <a:off x="6132037" y="222627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2603FC96-F1C3-4F1D-B4B6-50B48327A2AF}"/>
              </a:ext>
            </a:extLst>
          </p:cNvPr>
          <p:cNvSpPr/>
          <p:nvPr/>
        </p:nvSpPr>
        <p:spPr>
          <a:xfrm>
            <a:off x="8954504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8194A1B7-3C40-48A5-9777-4D328450B673}"/>
              </a:ext>
            </a:extLst>
          </p:cNvPr>
          <p:cNvSpPr/>
          <p:nvPr/>
        </p:nvSpPr>
        <p:spPr>
          <a:xfrm>
            <a:off x="3485621" y="408133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8EB8D959-626D-4285-9DC9-94C13B4D8CFA}"/>
              </a:ext>
            </a:extLst>
          </p:cNvPr>
          <p:cNvSpPr/>
          <p:nvPr/>
        </p:nvSpPr>
        <p:spPr>
          <a:xfrm>
            <a:off x="2596455" y="433619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8FC19F93-86B8-404E-9F34-56829FFDFFF1}"/>
              </a:ext>
            </a:extLst>
          </p:cNvPr>
          <p:cNvSpPr/>
          <p:nvPr/>
        </p:nvSpPr>
        <p:spPr>
          <a:xfrm>
            <a:off x="3157660" y="471102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D2D85A2-947F-48B4-BBB3-DD02A023945D}"/>
              </a:ext>
            </a:extLst>
          </p:cNvPr>
          <p:cNvSpPr/>
          <p:nvPr/>
        </p:nvSpPr>
        <p:spPr>
          <a:xfrm>
            <a:off x="4118925" y="278644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321B644B-5F45-43BC-8CA7-BBC4C592C460}"/>
              </a:ext>
            </a:extLst>
          </p:cNvPr>
          <p:cNvSpPr/>
          <p:nvPr/>
        </p:nvSpPr>
        <p:spPr>
          <a:xfrm>
            <a:off x="7243112" y="277409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1B3B9A2F-EE1B-4158-99C5-62D951E2CDD5}"/>
              </a:ext>
            </a:extLst>
          </p:cNvPr>
          <p:cNvSpPr/>
          <p:nvPr/>
        </p:nvSpPr>
        <p:spPr>
          <a:xfrm>
            <a:off x="4948890" y="198738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38F0A77F-884B-492B-A34C-D45A29E2867A}"/>
              </a:ext>
            </a:extLst>
          </p:cNvPr>
          <p:cNvSpPr/>
          <p:nvPr/>
        </p:nvSpPr>
        <p:spPr>
          <a:xfrm>
            <a:off x="7880518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35B2182C-89D8-4955-B962-9BFC120DB358}"/>
              </a:ext>
            </a:extLst>
          </p:cNvPr>
          <p:cNvSpPr/>
          <p:nvPr/>
        </p:nvSpPr>
        <p:spPr>
          <a:xfrm>
            <a:off x="3485621" y="157729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B72189F-FAD2-4620-B1AB-1F6FC78DA46F}"/>
              </a:ext>
            </a:extLst>
          </p:cNvPr>
          <p:cNvSpPr/>
          <p:nvPr/>
        </p:nvSpPr>
        <p:spPr>
          <a:xfrm>
            <a:off x="6412159" y="152605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EAB183-526E-4591-B32C-7C87D49D0D86}"/>
              </a:ext>
            </a:extLst>
          </p:cNvPr>
          <p:cNvSpPr/>
          <p:nvPr/>
        </p:nvSpPr>
        <p:spPr>
          <a:xfrm>
            <a:off x="3295135" y="1392194"/>
            <a:ext cx="2592875" cy="23930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3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E35BC6-0B88-4BA7-B633-CBDCF0F5E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540" y="1460156"/>
            <a:ext cx="4193060" cy="241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3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E725B254-6F3A-4758-B049-6442416DF495}"/>
              </a:ext>
            </a:extLst>
          </p:cNvPr>
          <p:cNvGrpSpPr/>
          <p:nvPr/>
        </p:nvGrpSpPr>
        <p:grpSpPr>
          <a:xfrm>
            <a:off x="233908" y="754918"/>
            <a:ext cx="11164194" cy="4812999"/>
            <a:chOff x="233908" y="754918"/>
            <a:chExt cx="11164194" cy="481299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0CB98C1-BC47-49E0-883E-06B6A3FA3A95}"/>
                </a:ext>
              </a:extLst>
            </p:cNvPr>
            <p:cNvSpPr/>
            <p:nvPr/>
          </p:nvSpPr>
          <p:spPr>
            <a:xfrm>
              <a:off x="754910" y="754918"/>
              <a:ext cx="1828800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8028E1A-6499-4E21-8ECA-EBB288CC76DB}"/>
                </a:ext>
              </a:extLst>
            </p:cNvPr>
            <p:cNvSpPr/>
            <p:nvPr/>
          </p:nvSpPr>
          <p:spPr>
            <a:xfrm>
              <a:off x="2789272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E55B2AC-9597-4933-B692-6E4EF69335B2}"/>
                </a:ext>
              </a:extLst>
            </p:cNvPr>
            <p:cNvSpPr/>
            <p:nvPr/>
          </p:nvSpPr>
          <p:spPr>
            <a:xfrm>
              <a:off x="5713225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1472E2B-F02C-476A-9612-00BAFA75679D}"/>
                </a:ext>
              </a:extLst>
            </p:cNvPr>
            <p:cNvSpPr/>
            <p:nvPr/>
          </p:nvSpPr>
          <p:spPr>
            <a:xfrm rot="16200000">
              <a:off x="-125819" y="178804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9977CD7-0520-48AB-B9C5-989BF82809AB}"/>
                </a:ext>
              </a:extLst>
            </p:cNvPr>
            <p:cNvSpPr/>
            <p:nvPr/>
          </p:nvSpPr>
          <p:spPr>
            <a:xfrm rot="16200000">
              <a:off x="-136456" y="329077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3352EEC-2409-4352-A633-1A968405A8D7}"/>
                </a:ext>
              </a:extLst>
            </p:cNvPr>
            <p:cNvSpPr/>
            <p:nvPr/>
          </p:nvSpPr>
          <p:spPr>
            <a:xfrm rot="16200000">
              <a:off x="-136457" y="4641119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710615A-FB0B-4788-B760-2038AE6F7B58}"/>
                </a:ext>
              </a:extLst>
            </p:cNvPr>
            <p:cNvCxnSpPr/>
            <p:nvPr/>
          </p:nvCxnSpPr>
          <p:spPr>
            <a:xfrm>
              <a:off x="244545" y="123337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4CD544-6697-401F-BD7E-BF875035B12F}"/>
                </a:ext>
              </a:extLst>
            </p:cNvPr>
            <p:cNvCxnSpPr/>
            <p:nvPr/>
          </p:nvCxnSpPr>
          <p:spPr>
            <a:xfrm>
              <a:off x="244545" y="266168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E151B7C-66DA-4642-9256-C001C2AD4C3C}"/>
                </a:ext>
              </a:extLst>
            </p:cNvPr>
            <p:cNvCxnSpPr/>
            <p:nvPr/>
          </p:nvCxnSpPr>
          <p:spPr>
            <a:xfrm>
              <a:off x="244545" y="414315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820683-280C-4706-BD4B-66BEBD440A2A}"/>
                </a:ext>
              </a:extLst>
            </p:cNvPr>
            <p:cNvCxnSpPr/>
            <p:nvPr/>
          </p:nvCxnSpPr>
          <p:spPr>
            <a:xfrm>
              <a:off x="244545" y="556791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4472691C-B160-4A27-AC66-1028F8CF50A3}"/>
                </a:ext>
              </a:extLst>
            </p:cNvPr>
            <p:cNvSpPr/>
            <p:nvPr/>
          </p:nvSpPr>
          <p:spPr>
            <a:xfrm>
              <a:off x="797440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0EF5042C-D2AF-41AC-A055-846AC7DC0F8C}"/>
                </a:ext>
              </a:extLst>
            </p:cNvPr>
            <p:cNvSpPr/>
            <p:nvPr/>
          </p:nvSpPr>
          <p:spPr>
            <a:xfrm>
              <a:off x="1669310" y="1368062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Single Corner Snipped 21">
              <a:extLst>
                <a:ext uri="{FF2B5EF4-FFF2-40B4-BE49-F238E27FC236}">
                  <a16:creationId xmlns:a16="http://schemas.microsoft.com/office/drawing/2014/main" id="{0EE51ABA-19B3-4106-910E-81D837C2D461}"/>
                </a:ext>
              </a:extLst>
            </p:cNvPr>
            <p:cNvSpPr/>
            <p:nvPr/>
          </p:nvSpPr>
          <p:spPr>
            <a:xfrm>
              <a:off x="79744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Single Corner Snipped 23">
              <a:extLst>
                <a:ext uri="{FF2B5EF4-FFF2-40B4-BE49-F238E27FC236}">
                  <a16:creationId xmlns:a16="http://schemas.microsoft.com/office/drawing/2014/main" id="{881031A1-7280-4FD7-A26E-2C33DF5919BB}"/>
                </a:ext>
              </a:extLst>
            </p:cNvPr>
            <p:cNvSpPr/>
            <p:nvPr/>
          </p:nvSpPr>
          <p:spPr>
            <a:xfrm>
              <a:off x="120502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Single Corner Snipped 25">
              <a:extLst>
                <a:ext uri="{FF2B5EF4-FFF2-40B4-BE49-F238E27FC236}">
                  <a16:creationId xmlns:a16="http://schemas.microsoft.com/office/drawing/2014/main" id="{C345F992-C7AB-4DD8-954B-A031BC95965E}"/>
                </a:ext>
              </a:extLst>
            </p:cNvPr>
            <p:cNvSpPr/>
            <p:nvPr/>
          </p:nvSpPr>
          <p:spPr>
            <a:xfrm>
              <a:off x="797439" y="2235495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Single Corner Snipped 27">
              <a:extLst>
                <a:ext uri="{FF2B5EF4-FFF2-40B4-BE49-F238E27FC236}">
                  <a16:creationId xmlns:a16="http://schemas.microsoft.com/office/drawing/2014/main" id="{37B02A27-5774-4DCD-8B1C-665582BAF261}"/>
                </a:ext>
              </a:extLst>
            </p:cNvPr>
            <p:cNvSpPr/>
            <p:nvPr/>
          </p:nvSpPr>
          <p:spPr>
            <a:xfrm>
              <a:off x="2711303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Single Corner Snipped 29">
              <a:extLst>
                <a:ext uri="{FF2B5EF4-FFF2-40B4-BE49-F238E27FC236}">
                  <a16:creationId xmlns:a16="http://schemas.microsoft.com/office/drawing/2014/main" id="{1C86E708-87FB-4B57-ACCE-67377E3DB780}"/>
                </a:ext>
              </a:extLst>
            </p:cNvPr>
            <p:cNvSpPr/>
            <p:nvPr/>
          </p:nvSpPr>
          <p:spPr>
            <a:xfrm>
              <a:off x="3583173" y="1359200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Single Corner Snipped 31">
              <a:extLst>
                <a:ext uri="{FF2B5EF4-FFF2-40B4-BE49-F238E27FC236}">
                  <a16:creationId xmlns:a16="http://schemas.microsoft.com/office/drawing/2014/main" id="{4BD73B1B-1203-4D22-805A-F36A463D26C4}"/>
                </a:ext>
              </a:extLst>
            </p:cNvPr>
            <p:cNvSpPr/>
            <p:nvPr/>
          </p:nvSpPr>
          <p:spPr>
            <a:xfrm>
              <a:off x="4455043" y="137116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Single Corner Snipped 33">
              <a:extLst>
                <a:ext uri="{FF2B5EF4-FFF2-40B4-BE49-F238E27FC236}">
                  <a16:creationId xmlns:a16="http://schemas.microsoft.com/office/drawing/2014/main" id="{3D166F4D-C4DB-486B-B0F3-2151C34A91B8}"/>
                </a:ext>
              </a:extLst>
            </p:cNvPr>
            <p:cNvSpPr/>
            <p:nvPr/>
          </p:nvSpPr>
          <p:spPr>
            <a:xfrm>
              <a:off x="271130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Single Corner Snipped 35">
              <a:extLst>
                <a:ext uri="{FF2B5EF4-FFF2-40B4-BE49-F238E27FC236}">
                  <a16:creationId xmlns:a16="http://schemas.microsoft.com/office/drawing/2014/main" id="{C7470454-BA95-4B69-946A-748E8DE07250}"/>
                </a:ext>
              </a:extLst>
            </p:cNvPr>
            <p:cNvSpPr/>
            <p:nvPr/>
          </p:nvSpPr>
          <p:spPr>
            <a:xfrm>
              <a:off x="316673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Single Corner Snipped 37">
              <a:extLst>
                <a:ext uri="{FF2B5EF4-FFF2-40B4-BE49-F238E27FC236}">
                  <a16:creationId xmlns:a16="http://schemas.microsoft.com/office/drawing/2014/main" id="{7DC06D15-436E-4BDB-91C1-D68DFCD16495}"/>
                </a:ext>
              </a:extLst>
            </p:cNvPr>
            <p:cNvSpPr/>
            <p:nvPr/>
          </p:nvSpPr>
          <p:spPr>
            <a:xfrm>
              <a:off x="2711302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Single Corner Snipped 39">
              <a:extLst>
                <a:ext uri="{FF2B5EF4-FFF2-40B4-BE49-F238E27FC236}">
                  <a16:creationId xmlns:a16="http://schemas.microsoft.com/office/drawing/2014/main" id="{35F707E2-6497-43FC-B3EE-41919D6DE04F}"/>
                </a:ext>
              </a:extLst>
            </p:cNvPr>
            <p:cNvSpPr/>
            <p:nvPr/>
          </p:nvSpPr>
          <p:spPr>
            <a:xfrm>
              <a:off x="3166733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Single Corner Snipped 41">
              <a:extLst>
                <a:ext uri="{FF2B5EF4-FFF2-40B4-BE49-F238E27FC236}">
                  <a16:creationId xmlns:a16="http://schemas.microsoft.com/office/drawing/2014/main" id="{18986C1A-0949-4E4A-8C36-4400B3F0EC55}"/>
                </a:ext>
              </a:extLst>
            </p:cNvPr>
            <p:cNvSpPr/>
            <p:nvPr/>
          </p:nvSpPr>
          <p:spPr>
            <a:xfrm>
              <a:off x="3583173" y="179291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Single Corner Snipped 43">
              <a:extLst>
                <a:ext uri="{FF2B5EF4-FFF2-40B4-BE49-F238E27FC236}">
                  <a16:creationId xmlns:a16="http://schemas.microsoft.com/office/drawing/2014/main" id="{FB452480-62A2-408A-8938-C4D8232C6AD4}"/>
                </a:ext>
              </a:extLst>
            </p:cNvPr>
            <p:cNvSpPr/>
            <p:nvPr/>
          </p:nvSpPr>
          <p:spPr>
            <a:xfrm>
              <a:off x="400138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Single Corner Snipped 45">
              <a:extLst>
                <a:ext uri="{FF2B5EF4-FFF2-40B4-BE49-F238E27FC236}">
                  <a16:creationId xmlns:a16="http://schemas.microsoft.com/office/drawing/2014/main" id="{A1D42DB6-B8A2-463E-8EC1-EFF41C68DE93}"/>
                </a:ext>
              </a:extLst>
            </p:cNvPr>
            <p:cNvSpPr/>
            <p:nvPr/>
          </p:nvSpPr>
          <p:spPr>
            <a:xfrm>
              <a:off x="4456802" y="17920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Single Corner Snipped 47">
              <a:extLst>
                <a:ext uri="{FF2B5EF4-FFF2-40B4-BE49-F238E27FC236}">
                  <a16:creationId xmlns:a16="http://schemas.microsoft.com/office/drawing/2014/main" id="{DE6302D7-AB6C-47D4-9F60-82D8A7B9AEED}"/>
                </a:ext>
              </a:extLst>
            </p:cNvPr>
            <p:cNvSpPr/>
            <p:nvPr/>
          </p:nvSpPr>
          <p:spPr>
            <a:xfrm>
              <a:off x="4862623" y="178715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Single Corner Snipped 49">
              <a:extLst>
                <a:ext uri="{FF2B5EF4-FFF2-40B4-BE49-F238E27FC236}">
                  <a16:creationId xmlns:a16="http://schemas.microsoft.com/office/drawing/2014/main" id="{35A910AC-55DB-4926-8161-8E0ACA78CF72}"/>
                </a:ext>
              </a:extLst>
            </p:cNvPr>
            <p:cNvSpPr/>
            <p:nvPr/>
          </p:nvSpPr>
          <p:spPr>
            <a:xfrm>
              <a:off x="797440" y="2790609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Single Corner Snipped 51">
              <a:extLst>
                <a:ext uri="{FF2B5EF4-FFF2-40B4-BE49-F238E27FC236}">
                  <a16:creationId xmlns:a16="http://schemas.microsoft.com/office/drawing/2014/main" id="{9F449694-EA39-49FD-8015-1EEE6850242C}"/>
                </a:ext>
              </a:extLst>
            </p:cNvPr>
            <p:cNvSpPr/>
            <p:nvPr/>
          </p:nvSpPr>
          <p:spPr>
            <a:xfrm>
              <a:off x="79744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Single Corner Snipped 53">
              <a:extLst>
                <a:ext uri="{FF2B5EF4-FFF2-40B4-BE49-F238E27FC236}">
                  <a16:creationId xmlns:a16="http://schemas.microsoft.com/office/drawing/2014/main" id="{47BF8BBC-91AE-4992-85A0-085AC0B11B60}"/>
                </a:ext>
              </a:extLst>
            </p:cNvPr>
            <p:cNvSpPr/>
            <p:nvPr/>
          </p:nvSpPr>
          <p:spPr>
            <a:xfrm>
              <a:off x="120502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Single Corner Snipped 55">
              <a:extLst>
                <a:ext uri="{FF2B5EF4-FFF2-40B4-BE49-F238E27FC236}">
                  <a16:creationId xmlns:a16="http://schemas.microsoft.com/office/drawing/2014/main" id="{C9182985-A317-4F88-80AF-CBB87C6BBC31}"/>
                </a:ext>
              </a:extLst>
            </p:cNvPr>
            <p:cNvSpPr/>
            <p:nvPr/>
          </p:nvSpPr>
          <p:spPr>
            <a:xfrm>
              <a:off x="797439" y="3666906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Single Corner Snipped 57">
              <a:extLst>
                <a:ext uri="{FF2B5EF4-FFF2-40B4-BE49-F238E27FC236}">
                  <a16:creationId xmlns:a16="http://schemas.microsoft.com/office/drawing/2014/main" id="{30CC246C-A746-43A0-A593-AD513C81ED68}"/>
                </a:ext>
              </a:extLst>
            </p:cNvPr>
            <p:cNvSpPr/>
            <p:nvPr/>
          </p:nvSpPr>
          <p:spPr>
            <a:xfrm>
              <a:off x="7513679" y="279237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Single Corner Snipped 59">
              <a:extLst>
                <a:ext uri="{FF2B5EF4-FFF2-40B4-BE49-F238E27FC236}">
                  <a16:creationId xmlns:a16="http://schemas.microsoft.com/office/drawing/2014/main" id="{A72C0F83-B0CA-45FC-9BD8-06A713961C8C}"/>
                </a:ext>
              </a:extLst>
            </p:cNvPr>
            <p:cNvSpPr/>
            <p:nvPr/>
          </p:nvSpPr>
          <p:spPr>
            <a:xfrm>
              <a:off x="271130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Single Corner Snipped 61">
              <a:extLst>
                <a:ext uri="{FF2B5EF4-FFF2-40B4-BE49-F238E27FC236}">
                  <a16:creationId xmlns:a16="http://schemas.microsoft.com/office/drawing/2014/main" id="{A0EF0C43-8E25-4C9B-971B-19B2930B45C5}"/>
                </a:ext>
              </a:extLst>
            </p:cNvPr>
            <p:cNvSpPr/>
            <p:nvPr/>
          </p:nvSpPr>
          <p:spPr>
            <a:xfrm>
              <a:off x="311888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Single Corner Snipped 65">
              <a:extLst>
                <a:ext uri="{FF2B5EF4-FFF2-40B4-BE49-F238E27FC236}">
                  <a16:creationId xmlns:a16="http://schemas.microsoft.com/office/drawing/2014/main" id="{FD96CE1D-E9BA-48A9-BD61-B1141A5C54B7}"/>
                </a:ext>
              </a:extLst>
            </p:cNvPr>
            <p:cNvSpPr/>
            <p:nvPr/>
          </p:nvSpPr>
          <p:spPr>
            <a:xfrm>
              <a:off x="4456802" y="2788172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Single Corner Snipped 67">
              <a:extLst>
                <a:ext uri="{FF2B5EF4-FFF2-40B4-BE49-F238E27FC236}">
                  <a16:creationId xmlns:a16="http://schemas.microsoft.com/office/drawing/2014/main" id="{0C32AA14-6B2E-46E3-ABE3-8507A796A46A}"/>
                </a:ext>
              </a:extLst>
            </p:cNvPr>
            <p:cNvSpPr/>
            <p:nvPr/>
          </p:nvSpPr>
          <p:spPr>
            <a:xfrm>
              <a:off x="6609914" y="278973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Single Corner Snipped 69">
              <a:extLst>
                <a:ext uri="{FF2B5EF4-FFF2-40B4-BE49-F238E27FC236}">
                  <a16:creationId xmlns:a16="http://schemas.microsoft.com/office/drawing/2014/main" id="{8ED34818-8CDC-416B-8709-DB0BC7553AC4}"/>
                </a:ext>
              </a:extLst>
            </p:cNvPr>
            <p:cNvSpPr/>
            <p:nvPr/>
          </p:nvSpPr>
          <p:spPr>
            <a:xfrm>
              <a:off x="5713225" y="278629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045FAB44-3302-4F85-A802-AEA79E953088}"/>
                </a:ext>
              </a:extLst>
            </p:cNvPr>
            <p:cNvSpPr/>
            <p:nvPr/>
          </p:nvSpPr>
          <p:spPr>
            <a:xfrm>
              <a:off x="8637178" y="758902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Single Corner Snipped 73">
              <a:extLst>
                <a:ext uri="{FF2B5EF4-FFF2-40B4-BE49-F238E27FC236}">
                  <a16:creationId xmlns:a16="http://schemas.microsoft.com/office/drawing/2014/main" id="{698845B6-B851-4075-B962-857932AE7BE2}"/>
                </a:ext>
              </a:extLst>
            </p:cNvPr>
            <p:cNvSpPr/>
            <p:nvPr/>
          </p:nvSpPr>
          <p:spPr>
            <a:xfrm>
              <a:off x="8637178" y="281166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Single Corner Snipped 75">
              <a:extLst>
                <a:ext uri="{FF2B5EF4-FFF2-40B4-BE49-F238E27FC236}">
                  <a16:creationId xmlns:a16="http://schemas.microsoft.com/office/drawing/2014/main" id="{0BC15A7D-F98A-4D94-8B46-94ED531358ED}"/>
                </a:ext>
              </a:extLst>
            </p:cNvPr>
            <p:cNvSpPr/>
            <p:nvPr/>
          </p:nvSpPr>
          <p:spPr>
            <a:xfrm>
              <a:off x="9509048" y="2823625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Single Corner Snipped 77">
              <a:extLst>
                <a:ext uri="{FF2B5EF4-FFF2-40B4-BE49-F238E27FC236}">
                  <a16:creationId xmlns:a16="http://schemas.microsoft.com/office/drawing/2014/main" id="{257A8657-C02D-431D-8F04-4B0D66A5EC35}"/>
                </a:ext>
              </a:extLst>
            </p:cNvPr>
            <p:cNvSpPr/>
            <p:nvPr/>
          </p:nvSpPr>
          <p:spPr>
            <a:xfrm>
              <a:off x="8637178" y="3245378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Single Corner Snipped 79">
              <a:extLst>
                <a:ext uri="{FF2B5EF4-FFF2-40B4-BE49-F238E27FC236}">
                  <a16:creationId xmlns:a16="http://schemas.microsoft.com/office/drawing/2014/main" id="{88EB55B6-23D5-4517-8D0B-4CBEB68D8C0D}"/>
                </a:ext>
              </a:extLst>
            </p:cNvPr>
            <p:cNvSpPr/>
            <p:nvPr/>
          </p:nvSpPr>
          <p:spPr>
            <a:xfrm>
              <a:off x="9055388" y="32537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Single Corner Snipped 81">
              <a:extLst>
                <a:ext uri="{FF2B5EF4-FFF2-40B4-BE49-F238E27FC236}">
                  <a16:creationId xmlns:a16="http://schemas.microsoft.com/office/drawing/2014/main" id="{6ABEAA90-F855-4C8A-A4DA-FD29B542D85C}"/>
                </a:ext>
              </a:extLst>
            </p:cNvPr>
            <p:cNvSpPr/>
            <p:nvPr/>
          </p:nvSpPr>
          <p:spPr>
            <a:xfrm>
              <a:off x="9510807" y="32444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Single Corner Snipped 83">
              <a:extLst>
                <a:ext uri="{FF2B5EF4-FFF2-40B4-BE49-F238E27FC236}">
                  <a16:creationId xmlns:a16="http://schemas.microsoft.com/office/drawing/2014/main" id="{1CF8F27F-5229-4D4E-A964-3AFA3F19BA21}"/>
                </a:ext>
              </a:extLst>
            </p:cNvPr>
            <p:cNvSpPr/>
            <p:nvPr/>
          </p:nvSpPr>
          <p:spPr>
            <a:xfrm>
              <a:off x="9916628" y="323962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Single Corner Snipped 85">
              <a:extLst>
                <a:ext uri="{FF2B5EF4-FFF2-40B4-BE49-F238E27FC236}">
                  <a16:creationId xmlns:a16="http://schemas.microsoft.com/office/drawing/2014/main" id="{28B7210C-28BA-4233-A78E-4256D764BF32}"/>
                </a:ext>
              </a:extLst>
            </p:cNvPr>
            <p:cNvSpPr/>
            <p:nvPr/>
          </p:nvSpPr>
          <p:spPr>
            <a:xfrm>
              <a:off x="10412824" y="431628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Single Corner Snipped 87">
              <a:extLst>
                <a:ext uri="{FF2B5EF4-FFF2-40B4-BE49-F238E27FC236}">
                  <a16:creationId xmlns:a16="http://schemas.microsoft.com/office/drawing/2014/main" id="{34332449-6E83-425F-9EB4-6CD48FEC1BE1}"/>
                </a:ext>
              </a:extLst>
            </p:cNvPr>
            <p:cNvSpPr/>
            <p:nvPr/>
          </p:nvSpPr>
          <p:spPr>
            <a:xfrm>
              <a:off x="9509059" y="4313643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Single Corner Snipped 89">
              <a:extLst>
                <a:ext uri="{FF2B5EF4-FFF2-40B4-BE49-F238E27FC236}">
                  <a16:creationId xmlns:a16="http://schemas.microsoft.com/office/drawing/2014/main" id="{7BAD39DE-9393-4233-8F4F-CF4F68912260}"/>
                </a:ext>
              </a:extLst>
            </p:cNvPr>
            <p:cNvSpPr/>
            <p:nvPr/>
          </p:nvSpPr>
          <p:spPr>
            <a:xfrm>
              <a:off x="8612370" y="431020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FB4ABE6-7646-486D-8FB7-259C8BEF3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966" y="178542"/>
            <a:ext cx="548688" cy="536494"/>
          </a:xfrm>
          <a:prstGeom prst="rect">
            <a:avLst/>
          </a:prstGeom>
        </p:spPr>
      </p:pic>
      <p:sp>
        <p:nvSpPr>
          <p:cNvPr id="7" name="Freeform 225">
            <a:extLst>
              <a:ext uri="{FF2B5EF4-FFF2-40B4-BE49-F238E27FC236}">
                <a16:creationId xmlns:a16="http://schemas.microsoft.com/office/drawing/2014/main" id="{802E9C95-315D-4FF0-ACD1-7AD17239731C}"/>
              </a:ext>
            </a:extLst>
          </p:cNvPr>
          <p:cNvSpPr>
            <a:spLocks noEditPoints="1"/>
          </p:cNvSpPr>
          <p:nvPr/>
        </p:nvSpPr>
        <p:spPr bwMode="auto">
          <a:xfrm>
            <a:off x="3877712" y="178542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225">
            <a:extLst>
              <a:ext uri="{FF2B5EF4-FFF2-40B4-BE49-F238E27FC236}">
                <a16:creationId xmlns:a16="http://schemas.microsoft.com/office/drawing/2014/main" id="{293F04C5-9AEE-4E3D-85ED-9786D2E4944A}"/>
              </a:ext>
            </a:extLst>
          </p:cNvPr>
          <p:cNvSpPr>
            <a:spLocks noEditPoints="1"/>
          </p:cNvSpPr>
          <p:nvPr/>
        </p:nvSpPr>
        <p:spPr bwMode="auto">
          <a:xfrm>
            <a:off x="6797858" y="178542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11" name="Freeform 225">
            <a:extLst>
              <a:ext uri="{FF2B5EF4-FFF2-40B4-BE49-F238E27FC236}">
                <a16:creationId xmlns:a16="http://schemas.microsoft.com/office/drawing/2014/main" id="{0972A19F-40E4-4765-AEA4-E5ED2051D842}"/>
              </a:ext>
            </a:extLst>
          </p:cNvPr>
          <p:cNvSpPr>
            <a:spLocks noEditPoints="1"/>
          </p:cNvSpPr>
          <p:nvPr/>
        </p:nvSpPr>
        <p:spPr bwMode="auto">
          <a:xfrm>
            <a:off x="9725469" y="170865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679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541</Words>
  <Application>Microsoft Office PowerPoint</Application>
  <PresentationFormat>Widescreen</PresentationFormat>
  <Paragraphs>155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Corbin</dc:creator>
  <cp:lastModifiedBy>Colin Corbin</cp:lastModifiedBy>
  <cp:revision>79</cp:revision>
  <dcterms:created xsi:type="dcterms:W3CDTF">2020-08-20T16:04:50Z</dcterms:created>
  <dcterms:modified xsi:type="dcterms:W3CDTF">2020-09-16T21:47:55Z</dcterms:modified>
</cp:coreProperties>
</file>