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5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32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74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52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5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60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9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6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5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04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43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774985-9B5A-41DC-868D-5C4A15B5A6FE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33A145-4DF4-47AA-AA43-ADA27C7739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6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6F25ADC-C907-448F-8E67-4536163AE0D7}"/>
              </a:ext>
            </a:extLst>
          </p:cNvPr>
          <p:cNvSpPr txBox="1"/>
          <p:nvPr/>
        </p:nvSpPr>
        <p:spPr>
          <a:xfrm>
            <a:off x="1442906" y="906011"/>
            <a:ext cx="51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6706A8-4CF3-443A-AC62-F9EA8BE16236}"/>
              </a:ext>
            </a:extLst>
          </p:cNvPr>
          <p:cNvSpPr txBox="1"/>
          <p:nvPr/>
        </p:nvSpPr>
        <p:spPr>
          <a:xfrm>
            <a:off x="2796277" y="1427635"/>
            <a:ext cx="863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b="1" dirty="0"/>
              <a:t>A Holdszem Torony Átka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8ADF7F7-AED4-49BA-9341-F91F98F7BCD2}"/>
              </a:ext>
            </a:extLst>
          </p:cNvPr>
          <p:cNvSpPr txBox="1"/>
          <p:nvPr/>
        </p:nvSpPr>
        <p:spPr>
          <a:xfrm>
            <a:off x="-59822" y="6488668"/>
            <a:ext cx="841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Tóth Balázs Zsolt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4A9C18F-E10F-4670-AA39-412D721F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40" y="2525788"/>
            <a:ext cx="5323051" cy="32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9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062FA4E-3B2A-4E50-8099-5354207284CF}"/>
              </a:ext>
            </a:extLst>
          </p:cNvPr>
          <p:cNvSpPr txBox="1"/>
          <p:nvPr/>
        </p:nvSpPr>
        <p:spPr>
          <a:xfrm>
            <a:off x="4383993" y="828942"/>
            <a:ext cx="6434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/>
              <a:t>Ötletmerítés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4678BD0-4014-436D-980F-689B5E6D7C3D}"/>
              </a:ext>
            </a:extLst>
          </p:cNvPr>
          <p:cNvSpPr txBox="1"/>
          <p:nvPr/>
        </p:nvSpPr>
        <p:spPr>
          <a:xfrm>
            <a:off x="6315341" y="3025212"/>
            <a:ext cx="478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chatgpt</a:t>
            </a:r>
            <a:r>
              <a:rPr lang="hu-HU" dirty="0"/>
              <a:t> segítségével és egy játékból adta az ötletet.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képeket pedig </a:t>
            </a:r>
            <a:r>
              <a:rPr lang="hu-HU" dirty="0" err="1"/>
              <a:t>google</a:t>
            </a:r>
            <a:r>
              <a:rPr lang="hu-HU" dirty="0"/>
              <a:t> és </a:t>
            </a:r>
            <a:r>
              <a:rPr lang="hu-HU" dirty="0" err="1"/>
              <a:t>dreamstudióbol</a:t>
            </a:r>
            <a:r>
              <a:rPr lang="hu-HU" dirty="0"/>
              <a:t> szereztem.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4664E31-3D3C-4DAF-98E8-2C36276C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1" y="1861782"/>
            <a:ext cx="1607099" cy="141980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4FF424A-E0BF-4B2E-B7AE-61EC0561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87" y="1637767"/>
            <a:ext cx="2837204" cy="19876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81B465D-D3AF-47D8-8AA0-D61E4B768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68" y="38859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8BA372B-D2E3-4ED9-88C8-51A82863936C}"/>
              </a:ext>
            </a:extLst>
          </p:cNvPr>
          <p:cNvSpPr txBox="1"/>
          <p:nvPr/>
        </p:nvSpPr>
        <p:spPr>
          <a:xfrm>
            <a:off x="4571999" y="760576"/>
            <a:ext cx="5298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Története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70FF9F9-21AF-4198-A3BC-C41A43E9CC5E}"/>
              </a:ext>
            </a:extLst>
          </p:cNvPr>
          <p:cNvSpPr txBox="1"/>
          <p:nvPr/>
        </p:nvSpPr>
        <p:spPr>
          <a:xfrm>
            <a:off x="1375873" y="2828835"/>
            <a:ext cx="4802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elzárt faluba megérkezik egy titokzatos férfi és mesél egy misztikus, elhagyatott toronyról. Ebben a toronyban egy ősi ereklye(</a:t>
            </a:r>
            <a:r>
              <a:rPr lang="hu-HU" b="1" i="1" dirty="0"/>
              <a:t>holdszem amulett</a:t>
            </a:r>
            <a:r>
              <a:rPr lang="hu-HU" dirty="0"/>
              <a:t>).A férfi kalandra hívja a hősöket.</a:t>
            </a:r>
          </a:p>
          <a:p>
            <a:r>
              <a:rPr lang="hu-HU" dirty="0"/>
              <a:t>Kalandos útjuk kezdetét veszi sok veszéllyel és kihívásokkal néznek szembe.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33C04EB-0E27-4A94-BA14-B5E64952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164" y="1768978"/>
            <a:ext cx="3511609" cy="29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115796E-D8C6-4333-B21E-AB7B852D3406}"/>
              </a:ext>
            </a:extLst>
          </p:cNvPr>
          <p:cNvSpPr txBox="1"/>
          <p:nvPr/>
        </p:nvSpPr>
        <p:spPr>
          <a:xfrm>
            <a:off x="2763140" y="2726109"/>
            <a:ext cx="737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b="1" dirty="0"/>
              <a:t>Köszönöm</a:t>
            </a:r>
            <a:r>
              <a:rPr lang="hu-HU" sz="5400" dirty="0"/>
              <a:t> </a:t>
            </a:r>
            <a:r>
              <a:rPr lang="hu-HU" sz="5400" b="1" dirty="0"/>
              <a:t>a</a:t>
            </a:r>
            <a:r>
              <a:rPr lang="hu-HU" sz="5400" dirty="0"/>
              <a:t> </a:t>
            </a:r>
            <a:r>
              <a:rPr lang="hu-HU" sz="5400" b="1" dirty="0"/>
              <a:t>figyelmet</a:t>
            </a:r>
          </a:p>
        </p:txBody>
      </p:sp>
    </p:spTree>
    <p:extLst>
      <p:ext uri="{BB962C8B-B14F-4D97-AF65-F5344CB8AC3E}">
        <p14:creationId xmlns:p14="http://schemas.microsoft.com/office/powerpoint/2010/main" val="1101440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76</Words>
  <Application>Microsoft Office PowerPoint</Application>
  <PresentationFormat>Szélesvásznú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4</cp:revision>
  <dcterms:created xsi:type="dcterms:W3CDTF">2025-05-12T19:03:27Z</dcterms:created>
  <dcterms:modified xsi:type="dcterms:W3CDTF">2025-05-12T19:37:58Z</dcterms:modified>
</cp:coreProperties>
</file>