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0" r:id="rId8"/>
    <p:sldId id="261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7" r:id="rId27"/>
    <p:sldId id="281" r:id="rId28"/>
    <p:sldId id="283" r:id="rId29"/>
    <p:sldId id="282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3602"/>
    <a:srgbClr val="FEF4DE"/>
    <a:srgbClr val="FDE3A7"/>
    <a:srgbClr val="3C464A"/>
    <a:srgbClr val="F4F5F6"/>
    <a:srgbClr val="DADFE1"/>
    <a:srgbClr val="304A1E"/>
    <a:srgbClr val="D5EFD1"/>
    <a:srgbClr val="87D37C"/>
    <a:srgbClr val="69E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9739444beb1d98a" providerId="LiveId" clId="{E3A3C572-68FC-4195-9AA8-D3F4B7738D20}"/>
    <pc:docChg chg="undo custSel addSld delSld modSld sldOrd">
      <pc:chgData name="" userId="39739444beb1d98a" providerId="LiveId" clId="{E3A3C572-68FC-4195-9AA8-D3F4B7738D20}" dt="2017-12-14T11:54:19.771" v="5770"/>
      <pc:docMkLst>
        <pc:docMk/>
      </pc:docMkLst>
      <pc:sldChg chg="modSp add">
        <pc:chgData name="" userId="39739444beb1d98a" providerId="LiveId" clId="{E3A3C572-68FC-4195-9AA8-D3F4B7738D20}" dt="2017-11-22T17:26:07.516" v="590" actId="1076"/>
        <pc:sldMkLst>
          <pc:docMk/>
          <pc:sldMk cId="1085713137" sldId="256"/>
        </pc:sldMkLst>
        <pc:spChg chg="mod">
          <ac:chgData name="" userId="39739444beb1d98a" providerId="LiveId" clId="{E3A3C572-68FC-4195-9AA8-D3F4B7738D20}" dt="2017-11-22T17:26:07.516" v="590" actId="1076"/>
          <ac:spMkLst>
            <pc:docMk/>
            <pc:sldMk cId="1085713137" sldId="256"/>
            <ac:spMk id="2" creationId="{BF82DC67-BEFE-48D0-865C-E7489EAF5ABB}"/>
          </ac:spMkLst>
        </pc:spChg>
        <pc:spChg chg="mod">
          <ac:chgData name="" userId="39739444beb1d98a" providerId="LiveId" clId="{E3A3C572-68FC-4195-9AA8-D3F4B7738D20}" dt="2017-11-22T17:05:11.025" v="89" actId="20577"/>
          <ac:spMkLst>
            <pc:docMk/>
            <pc:sldMk cId="1085713137" sldId="256"/>
            <ac:spMk id="3" creationId="{89FFBB82-9DB3-47AF-A810-E20443C8F97F}"/>
          </ac:spMkLst>
        </pc:spChg>
      </pc:sldChg>
      <pc:sldChg chg="modSp add setBg modAnim">
        <pc:chgData name="" userId="39739444beb1d98a" providerId="LiveId" clId="{E3A3C572-68FC-4195-9AA8-D3F4B7738D20}" dt="2017-11-22T17:23:01.868" v="534" actId="20577"/>
        <pc:sldMkLst>
          <pc:docMk/>
          <pc:sldMk cId="2139869837" sldId="257"/>
        </pc:sldMkLst>
        <pc:spChg chg="mod">
          <ac:chgData name="" userId="39739444beb1d98a" providerId="LiveId" clId="{E3A3C572-68FC-4195-9AA8-D3F4B7738D20}" dt="2017-11-22T17:11:51.793" v="506" actId="113"/>
          <ac:spMkLst>
            <pc:docMk/>
            <pc:sldMk cId="2139869837" sldId="257"/>
            <ac:spMk id="2" creationId="{11FA7791-FC2C-4B29-B352-4E4C390BEB52}"/>
          </ac:spMkLst>
        </pc:spChg>
        <pc:spChg chg="mod">
          <ac:chgData name="" userId="39739444beb1d98a" providerId="LiveId" clId="{E3A3C572-68FC-4195-9AA8-D3F4B7738D20}" dt="2017-11-22T17:23:01.868" v="534" actId="20577"/>
          <ac:spMkLst>
            <pc:docMk/>
            <pc:sldMk cId="2139869837" sldId="257"/>
            <ac:spMk id="3" creationId="{5ACE513D-8748-4CF9-BDBB-EF592B4B7D3B}"/>
          </ac:spMkLst>
        </pc:spChg>
      </pc:sldChg>
      <pc:sldChg chg="modSp add setBg">
        <pc:chgData name="" userId="39739444beb1d98a" providerId="LiveId" clId="{E3A3C572-68FC-4195-9AA8-D3F4B7738D20}" dt="2017-12-11T20:06:55.155" v="5768" actId="20577"/>
        <pc:sldMkLst>
          <pc:docMk/>
          <pc:sldMk cId="902876922" sldId="258"/>
        </pc:sldMkLst>
        <pc:spChg chg="mod">
          <ac:chgData name="" userId="39739444beb1d98a" providerId="LiveId" clId="{E3A3C572-68FC-4195-9AA8-D3F4B7738D20}" dt="2017-11-22T17:35:11.990" v="806" actId="20577"/>
          <ac:spMkLst>
            <pc:docMk/>
            <pc:sldMk cId="902876922" sldId="258"/>
            <ac:spMk id="2" creationId="{476AEDA1-EF54-48BA-8B14-C8D153647106}"/>
          </ac:spMkLst>
        </pc:spChg>
        <pc:spChg chg="mod">
          <ac:chgData name="" userId="39739444beb1d98a" providerId="LiveId" clId="{E3A3C572-68FC-4195-9AA8-D3F4B7738D20}" dt="2017-12-11T20:06:55.155" v="5768" actId="20577"/>
          <ac:spMkLst>
            <pc:docMk/>
            <pc:sldMk cId="902876922" sldId="258"/>
            <ac:spMk id="3" creationId="{472917D3-1A9F-46D4-BDAD-59A8F574897E}"/>
          </ac:spMkLst>
        </pc:spChg>
      </pc:sldChg>
      <pc:sldChg chg="addSp delSp modSp add setBg">
        <pc:chgData name="" userId="39739444beb1d98a" providerId="LiveId" clId="{E3A3C572-68FC-4195-9AA8-D3F4B7738D20}" dt="2017-11-22T21:12:17.375" v="5763" actId="478"/>
        <pc:sldMkLst>
          <pc:docMk/>
          <pc:sldMk cId="2715290710" sldId="259"/>
        </pc:sldMkLst>
        <pc:spChg chg="mod">
          <ac:chgData name="" userId="39739444beb1d98a" providerId="LiveId" clId="{E3A3C572-68FC-4195-9AA8-D3F4B7738D20}" dt="2017-11-22T17:25:59.191" v="588" actId="1076"/>
          <ac:spMkLst>
            <pc:docMk/>
            <pc:sldMk cId="2715290710" sldId="259"/>
            <ac:spMk id="2" creationId="{BF82DC67-BEFE-48D0-865C-E7489EAF5ABB}"/>
          </ac:spMkLst>
        </pc:spChg>
        <pc:spChg chg="del mod">
          <ac:chgData name="" userId="39739444beb1d98a" providerId="LiveId" clId="{E3A3C572-68FC-4195-9AA8-D3F4B7738D20}" dt="2017-11-22T17:25:21.119" v="572" actId="478"/>
          <ac:spMkLst>
            <pc:docMk/>
            <pc:sldMk cId="2715290710" sldId="259"/>
            <ac:spMk id="3" creationId="{89FFBB82-9DB3-47AF-A810-E20443C8F97F}"/>
          </ac:spMkLst>
        </pc:spChg>
        <pc:picChg chg="add del mod">
          <ac:chgData name="" userId="39739444beb1d98a" providerId="LiveId" clId="{E3A3C572-68FC-4195-9AA8-D3F4B7738D20}" dt="2017-11-22T21:12:17.375" v="5763" actId="478"/>
          <ac:picMkLst>
            <pc:docMk/>
            <pc:sldMk cId="2715290710" sldId="259"/>
            <ac:picMk id="5" creationId="{86D73F4F-4667-449E-92BA-00CC1BCAF197}"/>
          </ac:picMkLst>
        </pc:picChg>
      </pc:sldChg>
      <pc:sldChg chg="addSp delSp modSp add mod ord setBg">
        <pc:chgData name="" userId="39739444beb1d98a" providerId="LiveId" clId="{E3A3C572-68FC-4195-9AA8-D3F4B7738D20}" dt="2017-11-22T18:43:01.574" v="1477" actId="2696"/>
        <pc:sldMkLst>
          <pc:docMk/>
          <pc:sldMk cId="848961316" sldId="260"/>
        </pc:sldMkLst>
        <pc:spChg chg="add del">
          <ac:chgData name="" userId="39739444beb1d98a" providerId="LiveId" clId="{E3A3C572-68FC-4195-9AA8-D3F4B7738D20}" dt="2017-11-22T17:41:18.735" v="914" actId="478"/>
          <ac:spMkLst>
            <pc:docMk/>
            <pc:sldMk cId="848961316" sldId="260"/>
            <ac:spMk id="2" creationId="{1201FE8B-BE8F-4FDE-B273-644D9DCD39C2}"/>
          </ac:spMkLst>
        </pc:spChg>
        <pc:spChg chg="add del mod">
          <ac:chgData name="" userId="39739444beb1d98a" providerId="LiveId" clId="{E3A3C572-68FC-4195-9AA8-D3F4B7738D20}" dt="2017-11-22T17:38:41.912" v="850" actId="1957"/>
          <ac:spMkLst>
            <pc:docMk/>
            <pc:sldMk cId="848961316" sldId="260"/>
            <ac:spMk id="3" creationId="{BD5DFAA5-0AF1-4292-B1EA-F89C546AC860}"/>
          </ac:spMkLst>
        </pc:spChg>
        <pc:graphicFrameChg chg="add del mod">
          <ac:chgData name="" userId="39739444beb1d98a" providerId="LiveId" clId="{E3A3C572-68FC-4195-9AA8-D3F4B7738D20}" dt="2017-11-22T17:38:30.188" v="846" actId="1957"/>
          <ac:graphicFrameMkLst>
            <pc:docMk/>
            <pc:sldMk cId="848961316" sldId="260"/>
            <ac:graphicFrameMk id="6" creationId="{2DEFD643-9B56-40D4-82D2-825D8FBBB2C9}"/>
          </ac:graphicFrameMkLst>
        </pc:graphicFrameChg>
        <pc:graphicFrameChg chg="add mod">
          <ac:chgData name="" userId="39739444beb1d98a" providerId="LiveId" clId="{E3A3C572-68FC-4195-9AA8-D3F4B7738D20}" dt="2017-11-22T17:58:17.258" v="1028" actId="207"/>
          <ac:graphicFrameMkLst>
            <pc:docMk/>
            <pc:sldMk cId="848961316" sldId="260"/>
            <ac:graphicFrameMk id="9" creationId="{3137CB04-1AF6-4BFB-B821-4D71AA289AD7}"/>
          </ac:graphicFrameMkLst>
        </pc:graphicFrameChg>
      </pc:sldChg>
      <pc:sldChg chg="addSp delSp modSp add mod ord setBg">
        <pc:chgData name="" userId="39739444beb1d98a" providerId="LiveId" clId="{E3A3C572-68FC-4195-9AA8-D3F4B7738D20}" dt="2017-11-22T18:43:03.499" v="1478" actId="2696"/>
        <pc:sldMkLst>
          <pc:docMk/>
          <pc:sldMk cId="3005489277" sldId="261"/>
        </pc:sldMkLst>
        <pc:spChg chg="del">
          <ac:chgData name="" userId="39739444beb1d98a" providerId="LiveId" clId="{E3A3C572-68FC-4195-9AA8-D3F4B7738D20}" dt="2017-11-22T17:47:57.447" v="969" actId="478"/>
          <ac:spMkLst>
            <pc:docMk/>
            <pc:sldMk cId="3005489277" sldId="261"/>
            <ac:spMk id="2" creationId="{375E578C-2FD9-40B0-99F5-5A55F6B871CE}"/>
          </ac:spMkLst>
        </pc:spChg>
        <pc:spChg chg="del">
          <ac:chgData name="" userId="39739444beb1d98a" providerId="LiveId" clId="{E3A3C572-68FC-4195-9AA8-D3F4B7738D20}" dt="2017-11-22T17:46:04.824" v="960" actId="1957"/>
          <ac:spMkLst>
            <pc:docMk/>
            <pc:sldMk cId="3005489277" sldId="261"/>
            <ac:spMk id="3" creationId="{6A54207A-8602-446D-A884-276150814BB5}"/>
          </ac:spMkLst>
        </pc:spChg>
        <pc:graphicFrameChg chg="add mod">
          <ac:chgData name="" userId="39739444beb1d98a" providerId="LiveId" clId="{E3A3C572-68FC-4195-9AA8-D3F4B7738D20}" dt="2017-11-22T18:18:57.980" v="1320" actId="2696"/>
          <ac:graphicFrameMkLst>
            <pc:docMk/>
            <pc:sldMk cId="3005489277" sldId="261"/>
            <ac:graphicFrameMk id="6" creationId="{026548A0-B3DB-4E6C-825D-D683827CD22F}"/>
          </ac:graphicFrameMkLst>
        </pc:graphicFrameChg>
      </pc:sldChg>
      <pc:sldChg chg="modSp add ord setBg">
        <pc:chgData name="" userId="39739444beb1d98a" providerId="LiveId" clId="{E3A3C572-68FC-4195-9AA8-D3F4B7738D20}" dt="2017-11-22T18:15:45.227" v="1269" actId="2696"/>
        <pc:sldMkLst>
          <pc:docMk/>
          <pc:sldMk cId="1393440983" sldId="262"/>
        </pc:sldMkLst>
        <pc:spChg chg="mod">
          <ac:chgData name="" userId="39739444beb1d98a" providerId="LiveId" clId="{E3A3C572-68FC-4195-9AA8-D3F4B7738D20}" dt="2017-11-22T18:11:09.632" v="1153" actId="20577"/>
          <ac:spMkLst>
            <pc:docMk/>
            <pc:sldMk cId="1393440983" sldId="262"/>
            <ac:spMk id="2" creationId="{C4B7DA99-7F56-4153-9288-FCFA37A51BC8}"/>
          </ac:spMkLst>
        </pc:spChg>
        <pc:spChg chg="mod">
          <ac:chgData name="" userId="39739444beb1d98a" providerId="LiveId" clId="{E3A3C572-68FC-4195-9AA8-D3F4B7738D20}" dt="2017-11-22T18:15:26.269" v="1268" actId="115"/>
          <ac:spMkLst>
            <pc:docMk/>
            <pc:sldMk cId="1393440983" sldId="262"/>
            <ac:spMk id="3" creationId="{6A6EEC72-8883-4EAC-9AEA-E4D10C078C68}"/>
          </ac:spMkLst>
        </pc:spChg>
      </pc:sldChg>
      <pc:sldChg chg="modSp add setBg">
        <pc:chgData name="" userId="39739444beb1d98a" providerId="LiveId" clId="{E3A3C572-68FC-4195-9AA8-D3F4B7738D20}" dt="2017-11-22T18:50:55.112" v="1802" actId="6549"/>
        <pc:sldMkLst>
          <pc:docMk/>
          <pc:sldMk cId="3020733743" sldId="263"/>
        </pc:sldMkLst>
        <pc:spChg chg="mod">
          <ac:chgData name="" userId="39739444beb1d98a" providerId="LiveId" clId="{E3A3C572-68FC-4195-9AA8-D3F4B7738D20}" dt="2017-11-22T18:43:37.677" v="1500" actId="20577"/>
          <ac:spMkLst>
            <pc:docMk/>
            <pc:sldMk cId="3020733743" sldId="263"/>
            <ac:spMk id="2" creationId="{ADAEBC4A-90AB-41B0-8084-01A8245CEED0}"/>
          </ac:spMkLst>
        </pc:spChg>
        <pc:spChg chg="mod">
          <ac:chgData name="" userId="39739444beb1d98a" providerId="LiveId" clId="{E3A3C572-68FC-4195-9AA8-D3F4B7738D20}" dt="2017-11-22T18:50:55.112" v="1802" actId="6549"/>
          <ac:spMkLst>
            <pc:docMk/>
            <pc:sldMk cId="3020733743" sldId="263"/>
            <ac:spMk id="3" creationId="{B3F247CB-297D-4CFF-9728-5801AE8E4E6F}"/>
          </ac:spMkLst>
        </pc:spChg>
      </pc:sldChg>
      <pc:sldChg chg="modSp add ord setBg">
        <pc:chgData name="" userId="39739444beb1d98a" providerId="LiveId" clId="{E3A3C572-68FC-4195-9AA8-D3F4B7738D20}" dt="2017-11-22T18:19:24.420" v="1325" actId="20577"/>
        <pc:sldMkLst>
          <pc:docMk/>
          <pc:sldMk cId="603516535" sldId="264"/>
        </pc:sldMkLst>
        <pc:spChg chg="mod">
          <ac:chgData name="" userId="39739444beb1d98a" providerId="LiveId" clId="{E3A3C572-68FC-4195-9AA8-D3F4B7738D20}" dt="2017-11-22T18:11:17.087" v="1166" actId="20577"/>
          <ac:spMkLst>
            <pc:docMk/>
            <pc:sldMk cId="603516535" sldId="264"/>
            <ac:spMk id="2" creationId="{C4B7DA99-7F56-4153-9288-FCFA37A51BC8}"/>
          </ac:spMkLst>
        </pc:spChg>
        <pc:spChg chg="mod">
          <ac:chgData name="" userId="39739444beb1d98a" providerId="LiveId" clId="{E3A3C572-68FC-4195-9AA8-D3F4B7738D20}" dt="2017-11-22T18:19:24.420" v="1325" actId="20577"/>
          <ac:spMkLst>
            <pc:docMk/>
            <pc:sldMk cId="603516535" sldId="264"/>
            <ac:spMk id="3" creationId="{6A6EEC72-8883-4EAC-9AEA-E4D10C078C68}"/>
          </ac:spMkLst>
        </pc:spChg>
      </pc:sldChg>
      <pc:sldChg chg="modSp add setBg">
        <pc:chgData name="" userId="39739444beb1d98a" providerId="LiveId" clId="{E3A3C572-68FC-4195-9AA8-D3F4B7738D20}" dt="2017-11-22T18:42:57.737" v="1476" actId="20577"/>
        <pc:sldMkLst>
          <pc:docMk/>
          <pc:sldMk cId="1091930017" sldId="265"/>
        </pc:sldMkLst>
        <pc:spChg chg="mod">
          <ac:chgData name="" userId="39739444beb1d98a" providerId="LiveId" clId="{E3A3C572-68FC-4195-9AA8-D3F4B7738D20}" dt="2017-11-22T18:20:50.714" v="1335" actId="20577"/>
          <ac:spMkLst>
            <pc:docMk/>
            <pc:sldMk cId="1091930017" sldId="265"/>
            <ac:spMk id="2" creationId="{3B8B247E-5B90-41F5-856C-3B48C4174178}"/>
          </ac:spMkLst>
        </pc:spChg>
        <pc:spChg chg="mod">
          <ac:chgData name="" userId="39739444beb1d98a" providerId="LiveId" clId="{E3A3C572-68FC-4195-9AA8-D3F4B7738D20}" dt="2017-11-22T18:42:57.737" v="1476" actId="20577"/>
          <ac:spMkLst>
            <pc:docMk/>
            <pc:sldMk cId="1091930017" sldId="265"/>
            <ac:spMk id="3" creationId="{8CC451D9-B23B-43FF-8194-390F389A8242}"/>
          </ac:spMkLst>
        </pc:spChg>
      </pc:sldChg>
      <pc:sldChg chg="modSp add setBg">
        <pc:chgData name="" userId="39739444beb1d98a" providerId="LiveId" clId="{E3A3C572-68FC-4195-9AA8-D3F4B7738D20}" dt="2017-11-22T18:57:15.854" v="2080" actId="20577"/>
        <pc:sldMkLst>
          <pc:docMk/>
          <pc:sldMk cId="3564975820" sldId="266"/>
        </pc:sldMkLst>
        <pc:spChg chg="mod">
          <ac:chgData name="" userId="39739444beb1d98a" providerId="LiveId" clId="{E3A3C572-68FC-4195-9AA8-D3F4B7738D20}" dt="2017-11-22T18:52:02.311" v="1812" actId="20577"/>
          <ac:spMkLst>
            <pc:docMk/>
            <pc:sldMk cId="3564975820" sldId="266"/>
            <ac:spMk id="2" creationId="{ADAEBC4A-90AB-41B0-8084-01A8245CEED0}"/>
          </ac:spMkLst>
        </pc:spChg>
        <pc:spChg chg="mod">
          <ac:chgData name="" userId="39739444beb1d98a" providerId="LiveId" clId="{E3A3C572-68FC-4195-9AA8-D3F4B7738D20}" dt="2017-11-22T18:57:15.854" v="2080" actId="20577"/>
          <ac:spMkLst>
            <pc:docMk/>
            <pc:sldMk cId="3564975820" sldId="266"/>
            <ac:spMk id="3" creationId="{B3F247CB-297D-4CFF-9728-5801AE8E4E6F}"/>
          </ac:spMkLst>
        </pc:spChg>
      </pc:sldChg>
      <pc:sldChg chg="addSp delSp modSp add mod setBg">
        <pc:chgData name="" userId="39739444beb1d98a" providerId="LiveId" clId="{E3A3C572-68FC-4195-9AA8-D3F4B7738D20}" dt="2017-11-22T19:09:54.548" v="2285" actId="1076"/>
        <pc:sldMkLst>
          <pc:docMk/>
          <pc:sldMk cId="3969901000" sldId="267"/>
        </pc:sldMkLst>
        <pc:spChg chg="mod">
          <ac:chgData name="" userId="39739444beb1d98a" providerId="LiveId" clId="{E3A3C572-68FC-4195-9AA8-D3F4B7738D20}" dt="2017-11-22T19:08:24.209" v="2267" actId="26606"/>
          <ac:spMkLst>
            <pc:docMk/>
            <pc:sldMk cId="3969901000" sldId="267"/>
            <ac:spMk id="2" creationId="{ADAEBC4A-90AB-41B0-8084-01A8245CEED0}"/>
          </ac:spMkLst>
        </pc:spChg>
        <pc:spChg chg="mod">
          <ac:chgData name="" userId="39739444beb1d98a" providerId="LiveId" clId="{E3A3C572-68FC-4195-9AA8-D3F4B7738D20}" dt="2017-11-22T19:08:24.209" v="2267" actId="26606"/>
          <ac:spMkLst>
            <pc:docMk/>
            <pc:sldMk cId="3969901000" sldId="267"/>
            <ac:spMk id="3" creationId="{B3F247CB-297D-4CFF-9728-5801AE8E4E6F}"/>
          </ac:spMkLst>
        </pc:spChg>
        <pc:picChg chg="add mod ord">
          <ac:chgData name="" userId="39739444beb1d98a" providerId="LiveId" clId="{E3A3C572-68FC-4195-9AA8-D3F4B7738D20}" dt="2017-11-22T19:09:54.548" v="2285" actId="1076"/>
          <ac:picMkLst>
            <pc:docMk/>
            <pc:sldMk cId="3969901000" sldId="267"/>
            <ac:picMk id="5" creationId="{3B308403-0132-4839-8878-BC21082AAB96}"/>
          </ac:picMkLst>
        </pc:picChg>
        <pc:picChg chg="add mod">
          <ac:chgData name="" userId="39739444beb1d98a" providerId="LiveId" clId="{E3A3C572-68FC-4195-9AA8-D3F4B7738D20}" dt="2017-11-22T19:09:54.548" v="2285" actId="1076"/>
          <ac:picMkLst>
            <pc:docMk/>
            <pc:sldMk cId="3969901000" sldId="267"/>
            <ac:picMk id="7" creationId="{E5F2510C-BF59-44D3-AD82-FC1C22110913}"/>
          </ac:picMkLst>
        </pc:picChg>
        <pc:cxnChg chg="add del">
          <ac:chgData name="" userId="39739444beb1d98a" providerId="LiveId" clId="{E3A3C572-68FC-4195-9AA8-D3F4B7738D20}" dt="2017-11-22T19:08:24.209" v="2267" actId="26606"/>
          <ac:cxnSpMkLst>
            <pc:docMk/>
            <pc:sldMk cId="3969901000" sldId="267"/>
            <ac:cxnSpMk id="10" creationId="{E4A809D5-3600-46D4-A466-67F2349A54FB}"/>
          </ac:cxnSpMkLst>
        </pc:cxnChg>
      </pc:sldChg>
      <pc:sldChg chg="addSp delSp modSp add mod setBg">
        <pc:chgData name="" userId="39739444beb1d98a" providerId="LiveId" clId="{E3A3C572-68FC-4195-9AA8-D3F4B7738D20}" dt="2017-11-22T19:07:03.102" v="2262" actId="478"/>
        <pc:sldMkLst>
          <pc:docMk/>
          <pc:sldMk cId="1645744730" sldId="268"/>
        </pc:sldMkLst>
        <pc:spChg chg="del">
          <ac:chgData name="" userId="39739444beb1d98a" providerId="LiveId" clId="{E3A3C572-68FC-4195-9AA8-D3F4B7738D20}" dt="2017-11-22T19:05:37.404" v="2214" actId="478"/>
          <ac:spMkLst>
            <pc:docMk/>
            <pc:sldMk cId="1645744730" sldId="268"/>
            <ac:spMk id="2" creationId="{97F0A1DD-134B-4542-A873-6C4E57CEE6C9}"/>
          </ac:spMkLst>
        </pc:spChg>
        <pc:spChg chg="del">
          <ac:chgData name="" userId="39739444beb1d98a" providerId="LiveId" clId="{E3A3C572-68FC-4195-9AA8-D3F4B7738D20}" dt="2017-11-22T19:05:37.404" v="2214" actId="478"/>
          <ac:spMkLst>
            <pc:docMk/>
            <pc:sldMk cId="1645744730" sldId="268"/>
            <ac:spMk id="3" creationId="{9BF00CC4-BA84-4471-AACC-CEFC4DA1AA2E}"/>
          </ac:spMkLst>
        </pc:spChg>
        <pc:spChg chg="add del mod">
          <ac:chgData name="" userId="39739444beb1d98a" providerId="LiveId" clId="{E3A3C572-68FC-4195-9AA8-D3F4B7738D20}" dt="2017-11-22T19:07:03.102" v="2262" actId="478"/>
          <ac:spMkLst>
            <pc:docMk/>
            <pc:sldMk cId="1645744730" sldId="268"/>
            <ac:spMk id="7" creationId="{F176F079-D47F-4087-B327-1153221A1A1B}"/>
          </ac:spMkLst>
        </pc:spChg>
        <pc:spChg chg="add del mod">
          <ac:chgData name="" userId="39739444beb1d98a" providerId="LiveId" clId="{E3A3C572-68FC-4195-9AA8-D3F4B7738D20}" dt="2017-11-22T19:07:00.883" v="2261" actId="478"/>
          <ac:spMkLst>
            <pc:docMk/>
            <pc:sldMk cId="1645744730" sldId="268"/>
            <ac:spMk id="8" creationId="{8E0A07E8-CBBE-4A66-8B43-619935471214}"/>
          </ac:spMkLst>
        </pc:spChg>
        <pc:spChg chg="add">
          <ac:chgData name="" userId="39739444beb1d98a" providerId="LiveId" clId="{E3A3C572-68FC-4195-9AA8-D3F4B7738D20}" dt="2017-11-22T19:05:49.608" v="2217" actId="26606"/>
          <ac:spMkLst>
            <pc:docMk/>
            <pc:sldMk cId="1645744730" sldId="268"/>
            <ac:spMk id="10" creationId="{A2509F26-B5DC-4BA7-B476-4CB044237A2E}"/>
          </ac:spMkLst>
        </pc:spChg>
        <pc:spChg chg="add">
          <ac:chgData name="" userId="39739444beb1d98a" providerId="LiveId" clId="{E3A3C572-68FC-4195-9AA8-D3F4B7738D20}" dt="2017-11-22T19:05:49.608" v="2217" actId="26606"/>
          <ac:spMkLst>
            <pc:docMk/>
            <pc:sldMk cId="1645744730" sldId="268"/>
            <ac:spMk id="12" creationId="{DB103EB1-B135-4526-B883-33228FC27FF1}"/>
          </ac:spMkLst>
        </pc:spChg>
        <pc:picChg chg="add mod">
          <ac:chgData name="" userId="39739444beb1d98a" providerId="LiveId" clId="{E3A3C572-68FC-4195-9AA8-D3F4B7738D20}" dt="2017-11-22T19:06:11.039" v="2257" actId="962"/>
          <ac:picMkLst>
            <pc:docMk/>
            <pc:sldMk cId="1645744730" sldId="268"/>
            <ac:picMk id="5" creationId="{4E4175F6-C100-4F11-91D4-14EDA0F30E99}"/>
          </ac:picMkLst>
        </pc:picChg>
      </pc:sldChg>
      <pc:sldChg chg="addSp delSp modSp add setBg">
        <pc:chgData name="" userId="39739444beb1d98a" providerId="LiveId" clId="{E3A3C572-68FC-4195-9AA8-D3F4B7738D20}" dt="2017-11-22T19:14:28.261" v="2368" actId="478"/>
        <pc:sldMkLst>
          <pc:docMk/>
          <pc:sldMk cId="2452327712" sldId="269"/>
        </pc:sldMkLst>
        <pc:spChg chg="mod">
          <ac:chgData name="" userId="39739444beb1d98a" providerId="LiveId" clId="{E3A3C572-68FC-4195-9AA8-D3F4B7738D20}" dt="2017-11-22T19:13:56.374" v="2365" actId="478"/>
          <ac:spMkLst>
            <pc:docMk/>
            <pc:sldMk cId="2452327712" sldId="269"/>
            <ac:spMk id="2" creationId="{BF82DC67-BEFE-48D0-865C-E7489EAF5ABB}"/>
          </ac:spMkLst>
        </pc:spChg>
        <pc:spChg chg="add del mod">
          <ac:chgData name="" userId="39739444beb1d98a" providerId="LiveId" clId="{E3A3C572-68FC-4195-9AA8-D3F4B7738D20}" dt="2017-11-22T19:14:28.261" v="2368" actId="478"/>
          <ac:spMkLst>
            <pc:docMk/>
            <pc:sldMk cId="2452327712" sldId="269"/>
            <ac:spMk id="3" creationId="{C5886EEF-F9E4-4AB2-AA2C-033CE1378050}"/>
          </ac:spMkLst>
        </pc:spChg>
      </pc:sldChg>
      <pc:sldChg chg="addSp delSp modSp add setBg">
        <pc:chgData name="" userId="39739444beb1d98a" providerId="LiveId" clId="{E3A3C572-68FC-4195-9AA8-D3F4B7738D20}" dt="2017-11-22T19:31:46.354" v="2791" actId="1076"/>
        <pc:sldMkLst>
          <pc:docMk/>
          <pc:sldMk cId="1112740075" sldId="270"/>
        </pc:sldMkLst>
        <pc:spChg chg="mod">
          <ac:chgData name="" userId="39739444beb1d98a" providerId="LiveId" clId="{E3A3C572-68FC-4195-9AA8-D3F4B7738D20}" dt="2017-11-22T19:15:22.237" v="2374" actId="1076"/>
          <ac:spMkLst>
            <pc:docMk/>
            <pc:sldMk cId="1112740075" sldId="270"/>
            <ac:spMk id="2" creationId="{ADAEBC4A-90AB-41B0-8084-01A8245CEED0}"/>
          </ac:spMkLst>
        </pc:spChg>
        <pc:spChg chg="mod">
          <ac:chgData name="" userId="39739444beb1d98a" providerId="LiveId" clId="{E3A3C572-68FC-4195-9AA8-D3F4B7738D20}" dt="2017-11-22T19:22:25.526" v="2577" actId="115"/>
          <ac:spMkLst>
            <pc:docMk/>
            <pc:sldMk cId="1112740075" sldId="270"/>
            <ac:spMk id="3" creationId="{B3F247CB-297D-4CFF-9728-5801AE8E4E6F}"/>
          </ac:spMkLst>
        </pc:spChg>
        <pc:picChg chg="add del mod">
          <ac:chgData name="" userId="39739444beb1d98a" providerId="LiveId" clId="{E3A3C572-68FC-4195-9AA8-D3F4B7738D20}" dt="2017-11-22T19:31:11.380" v="2787" actId="478"/>
          <ac:picMkLst>
            <pc:docMk/>
            <pc:sldMk cId="1112740075" sldId="270"/>
            <ac:picMk id="5" creationId="{B008606F-D632-4F18-B9F8-18B54DB203C2}"/>
          </ac:picMkLst>
        </pc:picChg>
        <pc:picChg chg="add mod">
          <ac:chgData name="" userId="39739444beb1d98a" providerId="LiveId" clId="{E3A3C572-68FC-4195-9AA8-D3F4B7738D20}" dt="2017-11-22T19:31:46.354" v="2791" actId="1076"/>
          <ac:picMkLst>
            <pc:docMk/>
            <pc:sldMk cId="1112740075" sldId="270"/>
            <ac:picMk id="7" creationId="{DDDA1E92-E995-486A-9DD7-506AF4DB0175}"/>
          </ac:picMkLst>
        </pc:picChg>
      </pc:sldChg>
      <pc:sldChg chg="modSp add setBg">
        <pc:chgData name="" userId="39739444beb1d98a" providerId="LiveId" clId="{E3A3C572-68FC-4195-9AA8-D3F4B7738D20}" dt="2017-11-22T19:38:59.428" v="2988" actId="403"/>
        <pc:sldMkLst>
          <pc:docMk/>
          <pc:sldMk cId="298131879" sldId="271"/>
        </pc:sldMkLst>
        <pc:spChg chg="mod">
          <ac:chgData name="" userId="39739444beb1d98a" providerId="LiveId" clId="{E3A3C572-68FC-4195-9AA8-D3F4B7738D20}" dt="2017-11-22T19:26:05.066" v="2781" actId="20577"/>
          <ac:spMkLst>
            <pc:docMk/>
            <pc:sldMk cId="298131879" sldId="271"/>
            <ac:spMk id="2" creationId="{ADAEBC4A-90AB-41B0-8084-01A8245CEED0}"/>
          </ac:spMkLst>
        </pc:spChg>
        <pc:spChg chg="mod">
          <ac:chgData name="" userId="39739444beb1d98a" providerId="LiveId" clId="{E3A3C572-68FC-4195-9AA8-D3F4B7738D20}" dt="2017-11-22T19:38:59.428" v="2988" actId="403"/>
          <ac:spMkLst>
            <pc:docMk/>
            <pc:sldMk cId="298131879" sldId="271"/>
            <ac:spMk id="3" creationId="{B3F247CB-297D-4CFF-9728-5801AE8E4E6F}"/>
          </ac:spMkLst>
        </pc:spChg>
      </pc:sldChg>
      <pc:sldChg chg="add ord setBg">
        <pc:chgData name="" userId="39739444beb1d98a" providerId="LiveId" clId="{E3A3C572-68FC-4195-9AA8-D3F4B7738D20}" dt="2017-11-22T19:32:00.255" v="2793" actId="2696"/>
        <pc:sldMkLst>
          <pc:docMk/>
          <pc:sldMk cId="2238825626" sldId="272"/>
        </pc:sldMkLst>
      </pc:sldChg>
      <pc:sldChg chg="modSp add setBg">
        <pc:chgData name="" userId="39739444beb1d98a" providerId="LiveId" clId="{E3A3C572-68FC-4195-9AA8-D3F4B7738D20}" dt="2017-11-22T19:41:34.949" v="3167" actId="20577"/>
        <pc:sldMkLst>
          <pc:docMk/>
          <pc:sldMk cId="3473275939" sldId="273"/>
        </pc:sldMkLst>
        <pc:spChg chg="mod">
          <ac:chgData name="" userId="39739444beb1d98a" providerId="LiveId" clId="{E3A3C572-68FC-4195-9AA8-D3F4B7738D20}" dt="2017-11-22T19:41:34.949" v="3167" actId="20577"/>
          <ac:spMkLst>
            <pc:docMk/>
            <pc:sldMk cId="3473275939" sldId="273"/>
            <ac:spMk id="3" creationId="{B3F247CB-297D-4CFF-9728-5801AE8E4E6F}"/>
          </ac:spMkLst>
        </pc:spChg>
      </pc:sldChg>
      <pc:sldChg chg="modSp add setBg">
        <pc:chgData name="" userId="39739444beb1d98a" providerId="LiveId" clId="{E3A3C572-68FC-4195-9AA8-D3F4B7738D20}" dt="2017-11-22T19:44:44.391" v="3296" actId="20577"/>
        <pc:sldMkLst>
          <pc:docMk/>
          <pc:sldMk cId="3005674697" sldId="274"/>
        </pc:sldMkLst>
        <pc:spChg chg="mod">
          <ac:chgData name="" userId="39739444beb1d98a" providerId="LiveId" clId="{E3A3C572-68FC-4195-9AA8-D3F4B7738D20}" dt="2017-11-22T19:42:24.801" v="3172" actId="20577"/>
          <ac:spMkLst>
            <pc:docMk/>
            <pc:sldMk cId="3005674697" sldId="274"/>
            <ac:spMk id="2" creationId="{ADAEBC4A-90AB-41B0-8084-01A8245CEED0}"/>
          </ac:spMkLst>
        </pc:spChg>
        <pc:spChg chg="mod">
          <ac:chgData name="" userId="39739444beb1d98a" providerId="LiveId" clId="{E3A3C572-68FC-4195-9AA8-D3F4B7738D20}" dt="2017-11-22T19:44:44.391" v="3296" actId="20577"/>
          <ac:spMkLst>
            <pc:docMk/>
            <pc:sldMk cId="3005674697" sldId="274"/>
            <ac:spMk id="3" creationId="{B3F247CB-297D-4CFF-9728-5801AE8E4E6F}"/>
          </ac:spMkLst>
        </pc:spChg>
      </pc:sldChg>
      <pc:sldChg chg="modSp add setBg">
        <pc:chgData name="" userId="39739444beb1d98a" providerId="LiveId" clId="{E3A3C572-68FC-4195-9AA8-D3F4B7738D20}" dt="2017-11-22T19:49:51.337" v="3500" actId="20577"/>
        <pc:sldMkLst>
          <pc:docMk/>
          <pc:sldMk cId="749468606" sldId="275"/>
        </pc:sldMkLst>
        <pc:spChg chg="mod">
          <ac:chgData name="" userId="39739444beb1d98a" providerId="LiveId" clId="{E3A3C572-68FC-4195-9AA8-D3F4B7738D20}" dt="2017-11-22T19:45:54.720" v="3300" actId="20577"/>
          <ac:spMkLst>
            <pc:docMk/>
            <pc:sldMk cId="749468606" sldId="275"/>
            <ac:spMk id="2" creationId="{ADAEBC4A-90AB-41B0-8084-01A8245CEED0}"/>
          </ac:spMkLst>
        </pc:spChg>
        <pc:spChg chg="mod">
          <ac:chgData name="" userId="39739444beb1d98a" providerId="LiveId" clId="{E3A3C572-68FC-4195-9AA8-D3F4B7738D20}" dt="2017-11-22T19:49:51.337" v="3500" actId="20577"/>
          <ac:spMkLst>
            <pc:docMk/>
            <pc:sldMk cId="749468606" sldId="275"/>
            <ac:spMk id="3" creationId="{B3F247CB-297D-4CFF-9728-5801AE8E4E6F}"/>
          </ac:spMkLst>
        </pc:spChg>
      </pc:sldChg>
      <pc:sldChg chg="add del setBg">
        <pc:chgData name="" userId="39739444beb1d98a" providerId="LiveId" clId="{E3A3C572-68FC-4195-9AA8-D3F4B7738D20}" dt="2017-11-22T19:46:12.639" v="3303" actId="2696"/>
        <pc:sldMkLst>
          <pc:docMk/>
          <pc:sldMk cId="3543514347" sldId="276"/>
        </pc:sldMkLst>
      </pc:sldChg>
      <pc:sldChg chg="modSp add setBg">
        <pc:chgData name="" userId="39739444beb1d98a" providerId="LiveId" clId="{E3A3C572-68FC-4195-9AA8-D3F4B7738D20}" dt="2017-11-22T19:52:16.321" v="3553" actId="2696"/>
        <pc:sldMkLst>
          <pc:docMk/>
          <pc:sldMk cId="3727391957" sldId="276"/>
        </pc:sldMkLst>
        <pc:spChg chg="mod">
          <ac:chgData name="" userId="39739444beb1d98a" providerId="LiveId" clId="{E3A3C572-68FC-4195-9AA8-D3F4B7738D20}" dt="2017-11-22T19:52:16.321" v="3553" actId="2696"/>
          <ac:spMkLst>
            <pc:docMk/>
            <pc:sldMk cId="3727391957" sldId="276"/>
            <ac:spMk id="2" creationId="{BF82DC67-BEFE-48D0-865C-E7489EAF5ABB}"/>
          </ac:spMkLst>
        </pc:spChg>
      </pc:sldChg>
      <pc:sldChg chg="delSp modSp add setBg">
        <pc:chgData name="" userId="39739444beb1d98a" providerId="LiveId" clId="{E3A3C572-68FC-4195-9AA8-D3F4B7738D20}" dt="2017-11-22T20:02:54.285" v="3972" actId="20577"/>
        <pc:sldMkLst>
          <pc:docMk/>
          <pc:sldMk cId="3891658108" sldId="277"/>
        </pc:sldMkLst>
        <pc:spChg chg="mod">
          <ac:chgData name="" userId="39739444beb1d98a" providerId="LiveId" clId="{E3A3C572-68FC-4195-9AA8-D3F4B7738D20}" dt="2017-11-22T19:55:20.676" v="3585" actId="20577"/>
          <ac:spMkLst>
            <pc:docMk/>
            <pc:sldMk cId="3891658108" sldId="277"/>
            <ac:spMk id="2" creationId="{ADAEBC4A-90AB-41B0-8084-01A8245CEED0}"/>
          </ac:spMkLst>
        </pc:spChg>
        <pc:spChg chg="mod">
          <ac:chgData name="" userId="39739444beb1d98a" providerId="LiveId" clId="{E3A3C572-68FC-4195-9AA8-D3F4B7738D20}" dt="2017-11-22T20:02:54.285" v="3972" actId="20577"/>
          <ac:spMkLst>
            <pc:docMk/>
            <pc:sldMk cId="3891658108" sldId="277"/>
            <ac:spMk id="3" creationId="{B3F247CB-297D-4CFF-9728-5801AE8E4E6F}"/>
          </ac:spMkLst>
        </pc:spChg>
        <pc:picChg chg="del">
          <ac:chgData name="" userId="39739444beb1d98a" providerId="LiveId" clId="{E3A3C572-68FC-4195-9AA8-D3F4B7738D20}" dt="2017-11-22T19:52:33.734" v="3555" actId="478"/>
          <ac:picMkLst>
            <pc:docMk/>
            <pc:sldMk cId="3891658108" sldId="277"/>
            <ac:picMk id="7" creationId="{DDDA1E92-E995-486A-9DD7-506AF4DB0175}"/>
          </ac:picMkLst>
        </pc:picChg>
      </pc:sldChg>
      <pc:sldChg chg="modSp add setBg">
        <pc:chgData name="" userId="39739444beb1d98a" providerId="LiveId" clId="{E3A3C572-68FC-4195-9AA8-D3F4B7738D20}" dt="2017-11-22T20:11:15.783" v="4301" actId="2696"/>
        <pc:sldMkLst>
          <pc:docMk/>
          <pc:sldMk cId="3854314484" sldId="278"/>
        </pc:sldMkLst>
        <pc:spChg chg="mod">
          <ac:chgData name="" userId="39739444beb1d98a" providerId="LiveId" clId="{E3A3C572-68FC-4195-9AA8-D3F4B7738D20}" dt="2017-11-22T20:03:20.302" v="3993" actId="20577"/>
          <ac:spMkLst>
            <pc:docMk/>
            <pc:sldMk cId="3854314484" sldId="278"/>
            <ac:spMk id="2" creationId="{ADAEBC4A-90AB-41B0-8084-01A8245CEED0}"/>
          </ac:spMkLst>
        </pc:spChg>
        <pc:spChg chg="mod">
          <ac:chgData name="" userId="39739444beb1d98a" providerId="LiveId" clId="{E3A3C572-68FC-4195-9AA8-D3F4B7738D20}" dt="2017-11-22T20:11:15.783" v="4301" actId="2696"/>
          <ac:spMkLst>
            <pc:docMk/>
            <pc:sldMk cId="3854314484" sldId="278"/>
            <ac:spMk id="3" creationId="{B3F247CB-297D-4CFF-9728-5801AE8E4E6F}"/>
          </ac:spMkLst>
        </pc:spChg>
      </pc:sldChg>
      <pc:sldChg chg="modSp add setBg">
        <pc:chgData name="" userId="39739444beb1d98a" providerId="LiveId" clId="{E3A3C572-68FC-4195-9AA8-D3F4B7738D20}" dt="2017-11-22T20:10:40.029" v="4290" actId="113"/>
        <pc:sldMkLst>
          <pc:docMk/>
          <pc:sldMk cId="1526683074" sldId="279"/>
        </pc:sldMkLst>
        <pc:spChg chg="mod">
          <ac:chgData name="" userId="39739444beb1d98a" providerId="LiveId" clId="{E3A3C572-68FC-4195-9AA8-D3F4B7738D20}" dt="2017-11-22T20:08:21.088" v="4220" actId="20577"/>
          <ac:spMkLst>
            <pc:docMk/>
            <pc:sldMk cId="1526683074" sldId="279"/>
            <ac:spMk id="2" creationId="{ADAEBC4A-90AB-41B0-8084-01A8245CEED0}"/>
          </ac:spMkLst>
        </pc:spChg>
        <pc:spChg chg="mod">
          <ac:chgData name="" userId="39739444beb1d98a" providerId="LiveId" clId="{E3A3C572-68FC-4195-9AA8-D3F4B7738D20}" dt="2017-11-22T20:10:40.029" v="4290" actId="113"/>
          <ac:spMkLst>
            <pc:docMk/>
            <pc:sldMk cId="1526683074" sldId="279"/>
            <ac:spMk id="3" creationId="{B3F247CB-297D-4CFF-9728-5801AE8E4E6F}"/>
          </ac:spMkLst>
        </pc:spChg>
      </pc:sldChg>
      <pc:sldChg chg="modSp add setBg">
        <pc:chgData name="" userId="39739444beb1d98a" providerId="LiveId" clId="{E3A3C572-68FC-4195-9AA8-D3F4B7738D20}" dt="2017-11-22T20:13:10.616" v="4351" actId="20577"/>
        <pc:sldMkLst>
          <pc:docMk/>
          <pc:sldMk cId="2334055792" sldId="280"/>
        </pc:sldMkLst>
        <pc:spChg chg="mod">
          <ac:chgData name="" userId="39739444beb1d98a" providerId="LiveId" clId="{E3A3C572-68FC-4195-9AA8-D3F4B7738D20}" dt="2017-11-22T20:13:10.616" v="4351" actId="20577"/>
          <ac:spMkLst>
            <pc:docMk/>
            <pc:sldMk cId="2334055792" sldId="280"/>
            <ac:spMk id="2" creationId="{BF82DC67-BEFE-48D0-865C-E7489EAF5ABB}"/>
          </ac:spMkLst>
        </pc:spChg>
      </pc:sldChg>
      <pc:sldChg chg="modSp add setBg">
        <pc:chgData name="" userId="39739444beb1d98a" providerId="LiveId" clId="{E3A3C572-68FC-4195-9AA8-D3F4B7738D20}" dt="2017-11-22T20:16:06.151" v="4422" actId="2696"/>
        <pc:sldMkLst>
          <pc:docMk/>
          <pc:sldMk cId="2889398910" sldId="281"/>
        </pc:sldMkLst>
        <pc:spChg chg="mod">
          <ac:chgData name="" userId="39739444beb1d98a" providerId="LiveId" clId="{E3A3C572-68FC-4195-9AA8-D3F4B7738D20}" dt="2017-11-22T20:16:06.151" v="4422" actId="2696"/>
          <ac:spMkLst>
            <pc:docMk/>
            <pc:sldMk cId="2889398910" sldId="281"/>
            <ac:spMk id="2" creationId="{BF82DC67-BEFE-48D0-865C-E7489EAF5ABB}"/>
          </ac:spMkLst>
        </pc:spChg>
      </pc:sldChg>
      <pc:sldChg chg="modSp add setBg">
        <pc:chgData name="" userId="39739444beb1d98a" providerId="LiveId" clId="{E3A3C572-68FC-4195-9AA8-D3F4B7738D20}" dt="2017-11-22T20:43:52.183" v="4647" actId="20577"/>
        <pc:sldMkLst>
          <pc:docMk/>
          <pc:sldMk cId="570555861" sldId="282"/>
        </pc:sldMkLst>
        <pc:spChg chg="mod">
          <ac:chgData name="" userId="39739444beb1d98a" providerId="LiveId" clId="{E3A3C572-68FC-4195-9AA8-D3F4B7738D20}" dt="2017-11-22T20:18:03.286" v="4453" actId="20577"/>
          <ac:spMkLst>
            <pc:docMk/>
            <pc:sldMk cId="570555861" sldId="282"/>
            <ac:spMk id="2" creationId="{BE47CCFB-D46F-41C3-9CD0-EFBA6E892109}"/>
          </ac:spMkLst>
        </pc:spChg>
        <pc:spChg chg="mod">
          <ac:chgData name="" userId="39739444beb1d98a" providerId="LiveId" clId="{E3A3C572-68FC-4195-9AA8-D3F4B7738D20}" dt="2017-11-22T20:43:52.183" v="4647" actId="20577"/>
          <ac:spMkLst>
            <pc:docMk/>
            <pc:sldMk cId="570555861" sldId="282"/>
            <ac:spMk id="3" creationId="{EF0E4DDE-E606-452D-AAF1-CA2E30A42F24}"/>
          </ac:spMkLst>
        </pc:spChg>
      </pc:sldChg>
      <pc:sldChg chg="add del setBg">
        <pc:chgData name="" userId="39739444beb1d98a" providerId="LiveId" clId="{E3A3C572-68FC-4195-9AA8-D3F4B7738D20}" dt="2017-11-22T20:16:49.999" v="4424" actId="2696"/>
        <pc:sldMkLst>
          <pc:docMk/>
          <pc:sldMk cId="1983302429" sldId="282"/>
        </pc:sldMkLst>
      </pc:sldChg>
      <pc:sldChg chg="modSp add ord setBg">
        <pc:chgData name="" userId="39739444beb1d98a" providerId="LiveId" clId="{E3A3C572-68FC-4195-9AA8-D3F4B7738D20}" dt="2017-12-14T11:35:15.248" v="5769"/>
        <pc:sldMkLst>
          <pc:docMk/>
          <pc:sldMk cId="3207873976" sldId="283"/>
        </pc:sldMkLst>
        <pc:spChg chg="mod">
          <ac:chgData name="" userId="39739444beb1d98a" providerId="LiveId" clId="{E3A3C572-68FC-4195-9AA8-D3F4B7738D20}" dt="2017-11-22T20:43:22.666" v="4637" actId="20577"/>
          <ac:spMkLst>
            <pc:docMk/>
            <pc:sldMk cId="3207873976" sldId="283"/>
            <ac:spMk id="2" creationId="{BFC3F6D2-05EA-4CC3-9EDE-26B316CF039F}"/>
          </ac:spMkLst>
        </pc:spChg>
        <pc:spChg chg="mod">
          <ac:chgData name="" userId="39739444beb1d98a" providerId="LiveId" clId="{E3A3C572-68FC-4195-9AA8-D3F4B7738D20}" dt="2017-11-22T20:45:56.257" v="4846" actId="20577"/>
          <ac:spMkLst>
            <pc:docMk/>
            <pc:sldMk cId="3207873976" sldId="283"/>
            <ac:spMk id="3" creationId="{AE918186-9E18-47A0-A078-622458E16912}"/>
          </ac:spMkLst>
        </pc:spChg>
      </pc:sldChg>
      <pc:sldChg chg="modSp add setBg">
        <pc:chgData name="" userId="39739444beb1d98a" providerId="LiveId" clId="{E3A3C572-68FC-4195-9AA8-D3F4B7738D20}" dt="2017-11-22T20:53:06.047" v="4969" actId="20577"/>
        <pc:sldMkLst>
          <pc:docMk/>
          <pc:sldMk cId="3545857066" sldId="284"/>
        </pc:sldMkLst>
        <pc:spChg chg="mod">
          <ac:chgData name="" userId="39739444beb1d98a" providerId="LiveId" clId="{E3A3C572-68FC-4195-9AA8-D3F4B7738D20}" dt="2017-11-22T20:46:14.137" v="4858" actId="20577"/>
          <ac:spMkLst>
            <pc:docMk/>
            <pc:sldMk cId="3545857066" sldId="284"/>
            <ac:spMk id="2" creationId="{BE47CCFB-D46F-41C3-9CD0-EFBA6E892109}"/>
          </ac:spMkLst>
        </pc:spChg>
        <pc:spChg chg="mod">
          <ac:chgData name="" userId="39739444beb1d98a" providerId="LiveId" clId="{E3A3C572-68FC-4195-9AA8-D3F4B7738D20}" dt="2017-11-22T20:53:06.047" v="4969" actId="20577"/>
          <ac:spMkLst>
            <pc:docMk/>
            <pc:sldMk cId="3545857066" sldId="284"/>
            <ac:spMk id="3" creationId="{EF0E4DDE-E606-452D-AAF1-CA2E30A42F24}"/>
          </ac:spMkLst>
        </pc:spChg>
      </pc:sldChg>
      <pc:sldChg chg="modSp add ord setBg">
        <pc:chgData name="" userId="39739444beb1d98a" providerId="LiveId" clId="{E3A3C572-68FC-4195-9AA8-D3F4B7738D20}" dt="2017-12-14T11:54:19.771" v="5770"/>
        <pc:sldMkLst>
          <pc:docMk/>
          <pc:sldMk cId="3066226129" sldId="285"/>
        </pc:sldMkLst>
        <pc:spChg chg="mod">
          <ac:chgData name="" userId="39739444beb1d98a" providerId="LiveId" clId="{E3A3C572-68FC-4195-9AA8-D3F4B7738D20}" dt="2017-11-22T20:53:43.678" v="4993" actId="20577"/>
          <ac:spMkLst>
            <pc:docMk/>
            <pc:sldMk cId="3066226129" sldId="285"/>
            <ac:spMk id="2" creationId="{C0C8C2A5-C265-4FCE-A66E-BE185F8BB88F}"/>
          </ac:spMkLst>
        </pc:spChg>
        <pc:spChg chg="mod">
          <ac:chgData name="" userId="39739444beb1d98a" providerId="LiveId" clId="{E3A3C572-68FC-4195-9AA8-D3F4B7738D20}" dt="2017-11-22T21:00:35.217" v="5276" actId="20577"/>
          <ac:spMkLst>
            <pc:docMk/>
            <pc:sldMk cId="3066226129" sldId="285"/>
            <ac:spMk id="3" creationId="{6EF43BAA-9390-46C8-ABE7-96FBA4367947}"/>
          </ac:spMkLst>
        </pc:spChg>
      </pc:sldChg>
      <pc:sldChg chg="modSp add setBg">
        <pc:chgData name="" userId="39739444beb1d98a" providerId="LiveId" clId="{E3A3C572-68FC-4195-9AA8-D3F4B7738D20}" dt="2017-11-22T21:04:45.532" v="5576" actId="20577"/>
        <pc:sldMkLst>
          <pc:docMk/>
          <pc:sldMk cId="3433541279" sldId="286"/>
        </pc:sldMkLst>
        <pc:spChg chg="mod">
          <ac:chgData name="" userId="39739444beb1d98a" providerId="LiveId" clId="{E3A3C572-68FC-4195-9AA8-D3F4B7738D20}" dt="2017-11-22T21:00:52.068" v="5293" actId="20577"/>
          <ac:spMkLst>
            <pc:docMk/>
            <pc:sldMk cId="3433541279" sldId="286"/>
            <ac:spMk id="2" creationId="{C0C8C2A5-C265-4FCE-A66E-BE185F8BB88F}"/>
          </ac:spMkLst>
        </pc:spChg>
        <pc:spChg chg="mod">
          <ac:chgData name="" userId="39739444beb1d98a" providerId="LiveId" clId="{E3A3C572-68FC-4195-9AA8-D3F4B7738D20}" dt="2017-11-22T21:04:45.532" v="5576" actId="20577"/>
          <ac:spMkLst>
            <pc:docMk/>
            <pc:sldMk cId="3433541279" sldId="286"/>
            <ac:spMk id="3" creationId="{6EF43BAA-9390-46C8-ABE7-96FBA4367947}"/>
          </ac:spMkLst>
        </pc:spChg>
      </pc:sldChg>
      <pc:sldChg chg="modSp add setBg">
        <pc:chgData name="" userId="39739444beb1d98a" providerId="LiveId" clId="{E3A3C572-68FC-4195-9AA8-D3F4B7738D20}" dt="2017-11-22T21:08:56.880" v="5758" actId="20577"/>
        <pc:sldMkLst>
          <pc:docMk/>
          <pc:sldMk cId="746147274" sldId="287"/>
        </pc:sldMkLst>
        <pc:spChg chg="mod">
          <ac:chgData name="" userId="39739444beb1d98a" providerId="LiveId" clId="{E3A3C572-68FC-4195-9AA8-D3F4B7738D20}" dt="2017-11-22T21:06:07.712" v="5580" actId="20577"/>
          <ac:spMkLst>
            <pc:docMk/>
            <pc:sldMk cId="746147274" sldId="287"/>
            <ac:spMk id="2" creationId="{9093940B-8507-4140-A059-FDE8E0CFC4F3}"/>
          </ac:spMkLst>
        </pc:spChg>
        <pc:spChg chg="mod">
          <ac:chgData name="" userId="39739444beb1d98a" providerId="LiveId" clId="{E3A3C572-68FC-4195-9AA8-D3F4B7738D20}" dt="2017-11-22T21:08:56.880" v="5758" actId="20577"/>
          <ac:spMkLst>
            <pc:docMk/>
            <pc:sldMk cId="746147274" sldId="287"/>
            <ac:spMk id="3" creationId="{98E8F3F2-C33F-4D8D-9CC7-BD3F3FDF726A}"/>
          </ac:spMkLst>
        </pc:spChg>
      </pc:sldChg>
      <pc:sldChg chg="add del">
        <pc:chgData name="" userId="39739444beb1d98a" providerId="LiveId" clId="{E3A3C572-68FC-4195-9AA8-D3F4B7738D20}" dt="2017-11-22T21:14:24.972" v="5765" actId="2696"/>
        <pc:sldMkLst>
          <pc:docMk/>
          <pc:sldMk cId="1990787758" sldId="28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</a:rPr>
              <a:t>Dominance</a:t>
            </a:r>
            <a:r>
              <a:rPr lang="cs-CZ" b="1" baseline="0" dirty="0">
                <a:solidFill>
                  <a:srgbClr val="002A58"/>
                </a:solidFill>
                <a:latin typeface="Consolas" panose="020B0609020204030204" pitchFamily="49" charset="0"/>
              </a:rPr>
              <a:t> desktopových OS na trhu v procentech </a:t>
            </a:r>
            <a:endParaRPr lang="en-US" b="1" dirty="0">
              <a:solidFill>
                <a:srgbClr val="002A58"/>
              </a:solidFill>
              <a:latin typeface="Consolas" panose="020B0609020204030204" pitchFamily="49" charset="0"/>
            </a:endParaRPr>
          </a:p>
        </c:rich>
      </c:tx>
      <c:layout>
        <c:manualLayout>
          <c:xMode val="edge"/>
          <c:yMode val="edge"/>
          <c:x val="0.291976541994750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Prodej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351-4411-9B10-E6904DEDBF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51-4411-9B10-E6904DEDBF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E351-4411-9B10-E6904DEDBF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58-441B-985F-26472BA30E4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E351-4411-9B10-E6904DEDBF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List1!$A$2:$A$5</c:f>
              <c:strCache>
                <c:ptCount val="4"/>
                <c:pt idx="0">
                  <c:v>Microsoft Windows</c:v>
                </c:pt>
                <c:pt idx="1">
                  <c:v>Apple MacOS</c:v>
                </c:pt>
                <c:pt idx="2">
                  <c:v>GNU/Linux</c:v>
                </c:pt>
                <c:pt idx="3">
                  <c:v>Ostatní</c:v>
                </c:pt>
              </c:strCache>
            </c:strRef>
          </c:cat>
          <c:val>
            <c:numRef>
              <c:f>List1!$B$2:$B$5</c:f>
              <c:numCache>
                <c:formatCode>General</c:formatCode>
                <c:ptCount val="4"/>
                <c:pt idx="0">
                  <c:v>83.3</c:v>
                </c:pt>
                <c:pt idx="1">
                  <c:v>11.2</c:v>
                </c:pt>
                <c:pt idx="2">
                  <c:v>1.55</c:v>
                </c:pt>
                <c:pt idx="3">
                  <c:v>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51-4411-9B10-E6904DEDBF2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cs-CZ" sz="1800" b="1" i="0" baseline="0" dirty="0">
                <a:solidFill>
                  <a:srgbClr val="002A58"/>
                </a:solidFill>
                <a:effectLst/>
                <a:latin typeface="Consolas" panose="020B0609020204030204" pitchFamily="49" charset="0"/>
              </a:rPr>
              <a:t>Dominance mobilních OS na trhu v procentech </a:t>
            </a:r>
            <a:endParaRPr lang="cs-CZ" b="1" dirty="0">
              <a:solidFill>
                <a:srgbClr val="002A5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en-US" b="1" dirty="0">
              <a:solidFill>
                <a:srgbClr val="002A58"/>
              </a:solidFill>
              <a:latin typeface="Consolas" panose="020B0609020204030204" pitchFamily="49" charset="0"/>
            </a:endParaRPr>
          </a:p>
        </c:rich>
      </c:tx>
      <c:layout>
        <c:manualLayout>
          <c:xMode val="edge"/>
          <c:yMode val="edge"/>
          <c:x val="0.27496087598425201"/>
          <c:y val="1.983011679470364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Prodej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86-42F3-BC48-DAC9A565D94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086-42F3-BC48-DAC9A565D94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4E-4277-9666-A2109C1FED5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086-42F3-BC48-DAC9A565D9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086-42F3-BC48-DAC9A565D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Ostatní</c:v>
                </c:pt>
              </c:strCache>
            </c:strRef>
          </c:cat>
          <c:val>
            <c:numRef>
              <c:f>List1!$B$2:$B$4</c:f>
              <c:numCache>
                <c:formatCode>General</c:formatCode>
                <c:ptCount val="3"/>
                <c:pt idx="0">
                  <c:v>87.5</c:v>
                </c:pt>
                <c:pt idx="1">
                  <c:v>12.1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86-42F3-BC48-DAC9A565D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598A42-1A03-476C-AFD6-5A28F2304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006320B-A19D-43DF-B36B-5CC0F7583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A3F2105-FA7A-40ED-8388-F1EE3273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1C9A-B2A6-4047-8CEA-B4D6EC7B05CA}" type="datetimeFigureOut">
              <a:rPr lang="cs-CZ" smtClean="0"/>
              <a:t>14.12.2017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E809FE-6A56-44D4-B871-E928BCE3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8F2B3EB-ED0B-4EE3-A3A8-19CBCE6F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7834-F0E2-433A-B38D-99AB994A5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702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4AB459-B8C7-4A22-9350-756B757D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5338D32-C2FE-4393-8556-D74F2C4D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D46451C-1A12-4B4E-8BD3-51351BB6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1C9A-B2A6-4047-8CEA-B4D6EC7B05CA}" type="datetimeFigureOut">
              <a:rPr lang="cs-CZ" smtClean="0"/>
              <a:t>14.12.2017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AC26578-4985-4D8C-AC5E-C6BF8BA0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6ED94C-1CE9-44BE-B441-5464F0B4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7834-F0E2-433A-B38D-99AB994A5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915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2662244-E9EA-430E-931D-FE6AA108F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4E1FDFB-FB01-4895-BF90-FBE258B82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E555F76-3E77-4567-8613-7E4DE88A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1C9A-B2A6-4047-8CEA-B4D6EC7B05CA}" type="datetimeFigureOut">
              <a:rPr lang="cs-CZ" smtClean="0"/>
              <a:t>14.12.2017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761506-71EA-433D-AE15-BD5EB9B7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36E98F6-CAE8-4D08-80EE-A9C4BC3E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7834-F0E2-433A-B38D-99AB994A5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00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084FAE-9BAE-4F1E-9B3B-7E2CA7F8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91CF50C-543F-4237-B1FD-AD0EF3AF6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A6DEFD8-85BE-48CC-A838-8301FE64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1C9A-B2A6-4047-8CEA-B4D6EC7B05CA}" type="datetimeFigureOut">
              <a:rPr lang="cs-CZ" smtClean="0"/>
              <a:t>14.12.2017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F9FF3BC-0B36-4D76-A875-53160C13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1A5569-F608-4A70-B498-94194B71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7834-F0E2-433A-B38D-99AB994A5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18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010CA3-CE76-4372-84FB-779E73DD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0D49516-FB0D-4B95-8B85-4AD27268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6DE48E-4028-4922-87E1-C57FD869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1C9A-B2A6-4047-8CEA-B4D6EC7B05CA}" type="datetimeFigureOut">
              <a:rPr lang="cs-CZ" smtClean="0"/>
              <a:t>14.12.2017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BAFBAE-B46B-4056-A4BE-E893EABE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1860614-B9F1-4250-8A5D-EC379FC0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7834-F0E2-433A-B38D-99AB994A5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909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48E6A7-5701-49FE-A903-1FF3B177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4644AF4-BFFA-4869-B2FE-7301ED20D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3F65B44B-3B81-460E-90D9-C96B96C29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6DBD145-56F3-4472-BD4E-2813EF0E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1C9A-B2A6-4047-8CEA-B4D6EC7B05CA}" type="datetimeFigureOut">
              <a:rPr lang="cs-CZ" smtClean="0"/>
              <a:t>14.12.2017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77E5202-E45F-4300-9F66-977F86B4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496FB89-7C8D-4E70-82F3-6DF9F837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7834-F0E2-433A-B38D-99AB994A5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476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C340F4-11CA-48DC-98E5-4D39E443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C85921B3-890E-429F-87B5-D19D398F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7C8ACF8B-47EB-43CB-A373-6634F59FA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CFA313-2174-496A-BB73-DAE2391B6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4B8A931C-3C7F-4143-B757-9C73E7C4D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AF88B45-F918-4B0C-BB11-690850D3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1C9A-B2A6-4047-8CEA-B4D6EC7B05CA}" type="datetimeFigureOut">
              <a:rPr lang="cs-CZ" smtClean="0"/>
              <a:t>14.12.2017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A9EE922-0E6A-4E10-8E96-4875BF54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937B91-387E-4210-AADE-8EE62A20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7834-F0E2-433A-B38D-99AB994A5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85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ACE955-5F10-4082-B7F1-6A028A56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2118221-9117-4128-8904-DAF43C5F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1C9A-B2A6-4047-8CEA-B4D6EC7B05CA}" type="datetimeFigureOut">
              <a:rPr lang="cs-CZ" smtClean="0"/>
              <a:t>14.12.2017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9394BE3-CF3D-4A46-9059-016598E6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19FEFDC-91FC-4F14-9A9C-4CBA059D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7834-F0E2-433A-B38D-99AB994A5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109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85BD773-0176-46F3-8022-1698EAB9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1C9A-B2A6-4047-8CEA-B4D6EC7B05CA}" type="datetimeFigureOut">
              <a:rPr lang="cs-CZ" smtClean="0"/>
              <a:t>14.12.2017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700965C-5DAC-4D2B-8E06-C80455C5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24BC2BD-0567-42A8-A43C-956AC8CB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7834-F0E2-433A-B38D-99AB994A5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431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817743-CFCC-4AC7-8AEA-C63F47DE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3A5F570-D89B-4E3E-B26D-5F35ADD9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A9A6281F-43ED-4CEA-8680-5D3C99382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CDAE557-6CFA-493E-AAB7-BDFD1499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1C9A-B2A6-4047-8CEA-B4D6EC7B05CA}" type="datetimeFigureOut">
              <a:rPr lang="cs-CZ" smtClean="0"/>
              <a:t>14.12.2017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4C84828-5270-41D2-AACC-F05964E3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EE1CABE-2699-452C-B364-E71E22CE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7834-F0E2-433A-B38D-99AB994A5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98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EB15F-5512-43FB-AF06-8C54AD7B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C32F661-533A-4477-8F7B-D2035D53A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4471909-E138-43BF-807E-8C6930044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CBD0FC8-149A-4018-A34A-63BFDF9F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1C9A-B2A6-4047-8CEA-B4D6EC7B05CA}" type="datetimeFigureOut">
              <a:rPr lang="cs-CZ" smtClean="0"/>
              <a:t>14.12.2017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6680B74-B6A0-490A-A924-2BECCCEB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0330972-DE51-4EE0-94AF-C27B97E9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7834-F0E2-433A-B38D-99AB994A5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30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98058AD-49E2-4248-84A2-A4943CF3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A92E7553-7EAC-43E9-8531-837DC431F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4E84664-A5C4-4E0D-A991-DF79D04E9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1C9A-B2A6-4047-8CEA-B4D6EC7B05CA}" type="datetimeFigureOut">
              <a:rPr lang="cs-CZ" smtClean="0"/>
              <a:t>14.12.2017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6F3431-8ACE-44C6-B9DC-2BC2871F6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B0D3182-DB89-4309-81EF-AE2E71124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7834-F0E2-433A-B38D-99AB994A59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020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C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2DC67-BEFE-48D0-865C-E7489EAF5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3577"/>
            <a:ext cx="9144000" cy="1850845"/>
          </a:xfrm>
        </p:spPr>
        <p:txBody>
          <a:bodyPr/>
          <a:lstStyle/>
          <a:p>
            <a:r>
              <a:rPr lang="cs-CZ" b="1" dirty="0">
                <a:solidFill>
                  <a:srgbClr val="54355D"/>
                </a:solidFill>
                <a:latin typeface="Consolas" panose="020B0609020204030204" pitchFamily="49" charset="0"/>
              </a:rPr>
              <a:t>Srovnání operačních systémů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FFBB82-9DB3-47AF-A810-E20443C8F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14300"/>
            <a:ext cx="9144000" cy="556181"/>
          </a:xfrm>
        </p:spPr>
        <p:txBody>
          <a:bodyPr/>
          <a:lstStyle/>
          <a:p>
            <a:r>
              <a:rPr lang="cs-CZ" dirty="0">
                <a:solidFill>
                  <a:srgbClr val="BD92C4"/>
                </a:solidFill>
              </a:rPr>
              <a:t>Vypracoval Marek Kejda</a:t>
            </a:r>
          </a:p>
        </p:txBody>
      </p:sp>
    </p:spTree>
    <p:extLst>
      <p:ext uri="{BB962C8B-B14F-4D97-AF65-F5344CB8AC3E}">
        <p14:creationId xmlns:p14="http://schemas.microsoft.com/office/powerpoint/2010/main" val="108571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AEBC4A-90AB-41B0-8084-01A8245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</a:rPr>
              <a:t>Unix jako ochranná známka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F247CB-297D-4CFF-9728-5801AE8E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Vlastníkem je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Open Group</a:t>
            </a:r>
            <a:br>
              <a:rPr lang="cs-CZ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(IBM, Sun, HP,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Hitachi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, Fujitsu, NASA)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Určování neutrálních technologických standardů ve výpočetní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     technice.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3.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Single Unix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Specification</a:t>
            </a:r>
            <a:endParaRPr lang="cs-CZ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     (společný název rodiny standardů pro OS)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073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AEBC4A-90AB-41B0-8084-01A8245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</a:rPr>
              <a:t>Unix jako filozofie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F247CB-297D-4CFF-9728-5801AE8E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Jednoduchý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Více-úlohový (multitasking)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3.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Více-uživatelský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4.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Hierarchický souborový systém (strom adresářů s kořenem)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5.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Téměř vše je soubor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endParaRPr lang="cs-CZ" dirty="0"/>
          </a:p>
          <a:p>
            <a:pPr marL="0" indent="0">
              <a:buNone/>
            </a:pP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6.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Data (konfigurační soubory) uložena jako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plain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-text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497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AEBC4A-90AB-41B0-8084-01A8245C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b="1">
                <a:solidFill>
                  <a:srgbClr val="002A58"/>
                </a:solidFill>
                <a:latin typeface="Consolas" panose="020B0609020204030204" pitchFamily="49" charset="0"/>
              </a:rPr>
              <a:t>Unix jako operační systém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F247CB-297D-4CFF-9728-5801AE8E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cs-CZ" b="1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</a:t>
            </a:r>
            <a:r>
              <a:rPr lang="cs-CZ">
                <a:latin typeface="Segoe UI" panose="020B0502040204020203" pitchFamily="34" charset="0"/>
                <a:cs typeface="Segoe UI" panose="020B0502040204020203" pitchFamily="34" charset="0"/>
              </a:rPr>
              <a:t>Vytvořen </a:t>
            </a:r>
            <a:r>
              <a:rPr lang="cs-CZ" u="sng">
                <a:latin typeface="Segoe UI" panose="020B0502040204020203" pitchFamily="34" charset="0"/>
                <a:cs typeface="Segoe UI" panose="020B0502040204020203" pitchFamily="34" charset="0"/>
              </a:rPr>
              <a:t>Kenem Thompsonem</a:t>
            </a:r>
            <a:r>
              <a:rPr lang="cs-CZ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cs-CZ" u="sng">
                <a:latin typeface="Segoe UI" panose="020B0502040204020203" pitchFamily="34" charset="0"/>
                <a:cs typeface="Segoe UI" panose="020B0502040204020203" pitchFamily="34" charset="0"/>
              </a:rPr>
              <a:t>Dennisem Ritchiem</a:t>
            </a:r>
            <a:r>
              <a:rPr lang="cs-CZ">
                <a:latin typeface="Segoe UI" panose="020B0502040204020203" pitchFamily="34" charset="0"/>
                <a:cs typeface="Segoe UI" panose="020B0502040204020203" pitchFamily="34" charset="0"/>
              </a:rPr>
              <a:t> v roce</a:t>
            </a:r>
            <a:br>
              <a:rPr lang="cs-CZ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>
                <a:latin typeface="Segoe UI" panose="020B0502040204020203" pitchFamily="34" charset="0"/>
                <a:cs typeface="Segoe UI" panose="020B0502040204020203" pitchFamily="34" charset="0"/>
              </a:rPr>
              <a:t>      1969 v Bellových laboratořích. </a:t>
            </a:r>
            <a:br>
              <a:rPr lang="cs-CZ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</a:t>
            </a:r>
            <a:r>
              <a:rPr lang="cs-CZ">
                <a:latin typeface="Segoe UI" panose="020B0502040204020203" pitchFamily="34" charset="0"/>
                <a:cs typeface="Segoe UI" panose="020B0502040204020203" pitchFamily="34" charset="0"/>
              </a:rPr>
              <a:t>Napsán v jazyce C</a:t>
            </a:r>
            <a:endParaRPr lang="cs-CZ" dirty="0"/>
          </a:p>
        </p:txBody>
      </p:sp>
      <p:pic>
        <p:nvPicPr>
          <p:cNvPr id="5" name="Obrázek 4" descr="Obsah obrázku muž, osoba, brýle, zeď&#10;&#10;Popis vygenerován s velmi vysokou mírou spolehlivosti">
            <a:extLst>
              <a:ext uri="{FF2B5EF4-FFF2-40B4-BE49-F238E27FC236}">
                <a16:creationId xmlns:a16="http://schemas.microsoft.com/office/drawing/2014/main" id="{3B308403-0132-4839-8878-BC21082AA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2" y="3780149"/>
            <a:ext cx="2267195" cy="2627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Obrázek 6" descr="Obsah obrázku muž, osoba, zeď, interiér&#10;&#10;Popis vygenerován s velmi vysokou mírou spolehlivosti">
            <a:extLst>
              <a:ext uri="{FF2B5EF4-FFF2-40B4-BE49-F238E27FC236}">
                <a16:creationId xmlns:a16="http://schemas.microsoft.com/office/drawing/2014/main" id="{E5F2510C-BF59-44D3-AD82-FC1C22110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21" y="3780149"/>
            <a:ext cx="2267195" cy="2627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990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Obrázek 4" descr="Bellovy laboratoře">
            <a:extLst>
              <a:ext uri="{FF2B5EF4-FFF2-40B4-BE49-F238E27FC236}">
                <a16:creationId xmlns:a16="http://schemas.microsoft.com/office/drawing/2014/main" id="{4E4175F6-C100-4F11-91D4-14EDA0F3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6" r="-2" b="25735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8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2DC67-BEFE-48D0-865C-E7489EAF5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5904"/>
            <a:ext cx="9144000" cy="2406192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5F0505"/>
                </a:solidFill>
                <a:latin typeface="Consolas" panose="020B0609020204030204" pitchFamily="49" charset="0"/>
              </a:rPr>
              <a:t>GNU, svobodný software, licencování MS Windows, CAL </a:t>
            </a:r>
          </a:p>
        </p:txBody>
      </p:sp>
    </p:spTree>
    <p:extLst>
      <p:ext uri="{BB962C8B-B14F-4D97-AF65-F5344CB8AC3E}">
        <p14:creationId xmlns:p14="http://schemas.microsoft.com/office/powerpoint/2010/main" val="245232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AEBC4A-90AB-41B0-8084-01A8245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5F0505"/>
                </a:solidFill>
                <a:latin typeface="Consolas" panose="020B0609020204030204" pitchFamily="49" charset="0"/>
              </a:rPr>
              <a:t>GNU</a:t>
            </a:r>
            <a:endParaRPr lang="cs-CZ" dirty="0">
              <a:solidFill>
                <a:srgbClr val="5F0505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F247CB-297D-4CFF-9728-5801AE8E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>
                <a:solidFill>
                  <a:srgbClr val="5F0505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„Pakůň“, „</a:t>
            </a:r>
            <a:r>
              <a:rPr lang="cs-CZ" b="1" dirty="0">
                <a:solidFill>
                  <a:srgbClr val="5F050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NU </a:t>
            </a:r>
            <a:r>
              <a:rPr lang="cs-CZ" b="1" dirty="0">
                <a:solidFill>
                  <a:srgbClr val="5F050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ot </a:t>
            </a:r>
            <a:r>
              <a:rPr lang="cs-CZ" b="1" dirty="0">
                <a:solidFill>
                  <a:srgbClr val="5F050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nix!“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5F0505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Neobsahuje žádný kód z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UNIXu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5F0505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3.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Nekompletní OS (ještě nemá jádro)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5F0505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4.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Původní myšlenkou byl kompletně </a:t>
            </a:r>
            <a:r>
              <a:rPr lang="cs-CZ" u="sng" dirty="0">
                <a:latin typeface="Segoe UI" panose="020B0502040204020203" pitchFamily="34" charset="0"/>
                <a:cs typeface="Segoe UI" panose="020B0502040204020203" pitchFamily="34" charset="0"/>
              </a:rPr>
              <a:t>svobodný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operační systém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DDA1E92-E995-486A-9DD7-506AF4DB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28" y="452148"/>
            <a:ext cx="3045072" cy="297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40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AEBC4A-90AB-41B0-8084-01A8245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5F0505"/>
                </a:solidFill>
                <a:latin typeface="Consolas" panose="020B0609020204030204" pitchFamily="49" charset="0"/>
              </a:rPr>
              <a:t>Svobodný software</a:t>
            </a:r>
            <a:endParaRPr lang="cs-CZ" dirty="0">
              <a:solidFill>
                <a:srgbClr val="5F0505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F247CB-297D-4CFF-9728-5801AE8E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Software, který uživatelé mohou používat k libovolnému účelu. Mohou ho kopírovat, distribuovat, studovat a měnit.</a:t>
            </a:r>
          </a:p>
        </p:txBody>
      </p:sp>
    </p:spTree>
    <p:extLst>
      <p:ext uri="{BB962C8B-B14F-4D97-AF65-F5344CB8AC3E}">
        <p14:creationId xmlns:p14="http://schemas.microsoft.com/office/powerpoint/2010/main" val="2238825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AEBC4A-90AB-41B0-8084-01A8245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5F0505"/>
                </a:solidFill>
                <a:latin typeface="Consolas" panose="020B0609020204030204" pitchFamily="49" charset="0"/>
              </a:rPr>
              <a:t>Licencování MS Windows</a:t>
            </a:r>
            <a:endParaRPr lang="cs-CZ" dirty="0">
              <a:solidFill>
                <a:srgbClr val="5F0505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F247CB-297D-4CFF-9728-5801AE8E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4800" dirty="0">
                <a:latin typeface="Segoe UI" panose="020B0502040204020203" pitchFamily="34" charset="0"/>
                <a:cs typeface="Segoe UI" panose="020B0502040204020203" pitchFamily="34" charset="0"/>
              </a:rPr>
              <a:t>MLV, VUP, CUP, PUP, CPUP, CVUP, </a:t>
            </a:r>
            <a:r>
              <a:rPr lang="cs-CZ" sz="4800" dirty="0" err="1">
                <a:latin typeface="Segoe UI" panose="020B0502040204020203" pitchFamily="34" charset="0"/>
                <a:cs typeface="Segoe UI" panose="020B0502040204020203" pitchFamily="34" charset="0"/>
              </a:rPr>
              <a:t>UpgAdv</a:t>
            </a:r>
            <a:r>
              <a:rPr lang="cs-CZ" sz="4800" dirty="0">
                <a:latin typeface="Segoe UI" panose="020B0502040204020203" pitchFamily="34" charset="0"/>
                <a:cs typeface="Segoe UI" panose="020B0502040204020203" pitchFamily="34" charset="0"/>
              </a:rPr>
              <a:t>, WAH, AE, CAL, Pro, </a:t>
            </a:r>
            <a:r>
              <a:rPr lang="cs-CZ" sz="4800" dirty="0" err="1">
                <a:latin typeface="Segoe UI" panose="020B0502040204020203" pitchFamily="34" charset="0"/>
                <a:cs typeface="Segoe UI" panose="020B0502040204020203" pitchFamily="34" charset="0"/>
              </a:rPr>
              <a:t>Pre</a:t>
            </a:r>
            <a:r>
              <a:rPr lang="cs-CZ" sz="48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br>
              <a:rPr lang="cs-CZ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4800" dirty="0" err="1">
                <a:latin typeface="Segoe UI" panose="020B0502040204020203" pitchFamily="34" charset="0"/>
                <a:cs typeface="Segoe UI" panose="020B0502040204020203" pitchFamily="34" charset="0"/>
              </a:rPr>
              <a:t>Dev</a:t>
            </a:r>
            <a:r>
              <a:rPr lang="cs-CZ" sz="4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4800" dirty="0" err="1">
                <a:latin typeface="Segoe UI" panose="020B0502040204020203" pitchFamily="34" charset="0"/>
                <a:cs typeface="Segoe UI" panose="020B0502040204020203" pitchFamily="34" charset="0"/>
              </a:rPr>
              <a:t>Ent</a:t>
            </a:r>
            <a:r>
              <a:rPr lang="cs-CZ" sz="4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4800" dirty="0" err="1">
                <a:latin typeface="Segoe UI" panose="020B0502040204020203" pitchFamily="34" charset="0"/>
                <a:cs typeface="Segoe UI" panose="020B0502040204020203" pitchFamily="34" charset="0"/>
              </a:rPr>
              <a:t>Srv</a:t>
            </a:r>
            <a:r>
              <a:rPr lang="cs-CZ" sz="4800" dirty="0">
                <a:latin typeface="Segoe UI" panose="020B0502040204020203" pitchFamily="34" charset="0"/>
                <a:cs typeface="Segoe UI" panose="020B0502040204020203" pitchFamily="34" charset="0"/>
              </a:rPr>
              <a:t>, FPP, OEM, MLP, Microsoft </a:t>
            </a:r>
            <a:r>
              <a:rPr lang="cs-CZ" sz="4800" dirty="0" err="1">
                <a:latin typeface="Segoe UI" panose="020B0502040204020203" pitchFamily="34" charset="0"/>
                <a:cs typeface="Segoe UI" panose="020B0502040204020203" pitchFamily="34" charset="0"/>
              </a:rPr>
              <a:t>Enterprise</a:t>
            </a:r>
            <a:r>
              <a:rPr lang="cs-CZ" sz="4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>
                <a:latin typeface="Segoe UI" panose="020B0502040204020203" pitchFamily="34" charset="0"/>
                <a:cs typeface="Segoe UI" panose="020B0502040204020203" pitchFamily="34" charset="0"/>
              </a:rPr>
              <a:t>Agreement</a:t>
            </a:r>
            <a:r>
              <a:rPr lang="cs-CZ" sz="4800" dirty="0">
                <a:latin typeface="Segoe UI" panose="020B0502040204020203" pitchFamily="34" charset="0"/>
                <a:cs typeface="Segoe UI" panose="020B0502040204020203" pitchFamily="34" charset="0"/>
              </a:rPr>
              <a:t>, SA,</a:t>
            </a:r>
            <a:br>
              <a:rPr lang="cs-CZ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4800" dirty="0">
                <a:latin typeface="Segoe UI" panose="020B0502040204020203" pitchFamily="34" charset="0"/>
                <a:cs typeface="Segoe UI" panose="020B0502040204020203" pitchFamily="34" charset="0"/>
              </a:rPr>
              <a:t>L&amp;SA, </a:t>
            </a:r>
            <a:r>
              <a:rPr lang="cs-CZ" sz="4800" dirty="0" err="1">
                <a:latin typeface="Segoe UI" panose="020B0502040204020203" pitchFamily="34" charset="0"/>
                <a:cs typeface="Segoe UI" panose="020B0502040204020203" pitchFamily="34" charset="0"/>
              </a:rPr>
              <a:t>Bundle</a:t>
            </a:r>
            <a:r>
              <a:rPr lang="cs-CZ" sz="4800" dirty="0">
                <a:latin typeface="Segoe UI" panose="020B0502040204020203" pitchFamily="34" charset="0"/>
                <a:cs typeface="Segoe UI" panose="020B0502040204020203" pitchFamily="34" charset="0"/>
              </a:rPr>
              <a:t>, Disk </a:t>
            </a:r>
            <a:r>
              <a:rPr lang="cs-CZ" sz="4800" dirty="0" err="1">
                <a:latin typeface="Segoe UI" panose="020B0502040204020203" pitchFamily="34" charset="0"/>
                <a:cs typeface="Segoe UI" panose="020B0502040204020203" pitchFamily="34" charset="0"/>
              </a:rPr>
              <a:t>Kit</a:t>
            </a:r>
            <a:r>
              <a:rPr lang="cs-CZ" sz="4800" dirty="0">
                <a:latin typeface="Segoe UI" panose="020B0502040204020203" pitchFamily="34" charset="0"/>
                <a:cs typeface="Segoe UI" panose="020B0502040204020203" pitchFamily="34" charset="0"/>
              </a:rPr>
              <a:t>, Doc KIT, LUP, NFR, OSL, OPEN, OLP, MOL</a:t>
            </a:r>
          </a:p>
        </p:txBody>
      </p:sp>
    </p:spTree>
    <p:extLst>
      <p:ext uri="{BB962C8B-B14F-4D97-AF65-F5344CB8AC3E}">
        <p14:creationId xmlns:p14="http://schemas.microsoft.com/office/powerpoint/2010/main" val="29813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AEBC4A-90AB-41B0-8084-01A8245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5F0505"/>
                </a:solidFill>
                <a:latin typeface="Consolas" panose="020B0609020204030204" pitchFamily="49" charset="0"/>
              </a:rPr>
              <a:t>Licencování MS Windows</a:t>
            </a:r>
            <a:endParaRPr lang="cs-CZ" dirty="0">
              <a:solidFill>
                <a:srgbClr val="5F0505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F247CB-297D-4CFF-9728-5801AE8E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Zakoupením produktu nezískává vlastník výhradní užívací práva. 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Získal pouze licenci, tedy právo používat software dle podmínek, které stanovuje autor (Microsoft).</a:t>
            </a:r>
          </a:p>
        </p:txBody>
      </p:sp>
    </p:spTree>
    <p:extLst>
      <p:ext uri="{BB962C8B-B14F-4D97-AF65-F5344CB8AC3E}">
        <p14:creationId xmlns:p14="http://schemas.microsoft.com/office/powerpoint/2010/main" val="347327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AEBC4A-90AB-41B0-8084-01A8245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5F0505"/>
                </a:solidFill>
                <a:latin typeface="Consolas" panose="020B0609020204030204" pitchFamily="49" charset="0"/>
              </a:rPr>
              <a:t>OEM</a:t>
            </a:r>
            <a:endParaRPr lang="cs-CZ" dirty="0">
              <a:solidFill>
                <a:srgbClr val="5F0505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F247CB-297D-4CFF-9728-5801AE8E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cs-CZ" dirty="0" err="1"/>
              <a:t>Original</a:t>
            </a:r>
            <a:r>
              <a:rPr lang="cs-CZ" dirty="0"/>
              <a:t> </a:t>
            </a:r>
            <a:r>
              <a:rPr lang="cs-CZ" dirty="0" err="1"/>
              <a:t>Equipment</a:t>
            </a:r>
            <a:r>
              <a:rPr lang="cs-CZ" dirty="0"/>
              <a:t> </a:t>
            </a:r>
            <a:r>
              <a:rPr lang="cs-CZ" dirty="0" err="1"/>
              <a:t>Manufacturer</a:t>
            </a:r>
            <a:r>
              <a:rPr lang="cs-CZ" dirty="0"/>
              <a:t>“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SW je vázán k danému počítači nebo komponentě. Při vyřazení počítače (komponenty) nelze dále SW používat.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567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FA7791-FC2C-4B29-B352-4E4C390B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54355D"/>
                </a:solidFill>
                <a:latin typeface="Consolas" panose="020B0609020204030204" pitchFamily="49" charset="0"/>
              </a:rPr>
              <a:t>Obsah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ACE513D-8748-4CF9-BDBB-EF592B4B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>
                <a:solidFill>
                  <a:srgbClr val="54355D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Charakteristiky operačních systémů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54355D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GNU, svobodný software, licencování MS Windows, CAL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54355D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3.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Verze systému MS Windows a distribuce GNU/Linuxu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54355D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4.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Využití jednotlivých operačních systémů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54355D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5.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Instalační postupy a správa programů v GNU/Linuxu a MS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     Windows</a:t>
            </a:r>
          </a:p>
        </p:txBody>
      </p:sp>
    </p:spTree>
    <p:extLst>
      <p:ext uri="{BB962C8B-B14F-4D97-AF65-F5344CB8AC3E}">
        <p14:creationId xmlns:p14="http://schemas.microsoft.com/office/powerpoint/2010/main" val="2139869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AEBC4A-90AB-41B0-8084-01A8245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5F0505"/>
                </a:solidFill>
                <a:latin typeface="Consolas" panose="020B0609020204030204" pitchFamily="49" charset="0"/>
              </a:rPr>
              <a:t>CAL</a:t>
            </a:r>
            <a:endParaRPr lang="cs-CZ" dirty="0">
              <a:solidFill>
                <a:srgbClr val="5F0505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F247CB-297D-4CFF-9728-5801AE8E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cs-CZ" dirty="0" err="1"/>
              <a:t>Client</a:t>
            </a:r>
            <a:r>
              <a:rPr lang="cs-CZ" dirty="0"/>
              <a:t> Access </a:t>
            </a:r>
            <a:r>
              <a:rPr lang="cs-CZ" dirty="0" err="1"/>
              <a:t>License</a:t>
            </a:r>
            <a:r>
              <a:rPr lang="cs-CZ" dirty="0"/>
              <a:t> “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Komerční softwarová licence. Dovoluje klientům připojit se na serverový software a používat jeho služby. 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Například CAL licence Windows Serveru 2003 dovoluje 10 souběžných připojení na server.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9468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D3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2DC67-BEFE-48D0-865C-E7489EAF5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5904"/>
            <a:ext cx="9144000" cy="2406192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304A1E"/>
                </a:solidFill>
                <a:latin typeface="Consolas" panose="020B0609020204030204" pitchFamily="49" charset="0"/>
              </a:rPr>
              <a:t>Verze systému MS Windows a distribuce GNU/Linuxu </a:t>
            </a:r>
          </a:p>
        </p:txBody>
      </p:sp>
    </p:spTree>
    <p:extLst>
      <p:ext uri="{BB962C8B-B14F-4D97-AF65-F5344CB8AC3E}">
        <p14:creationId xmlns:p14="http://schemas.microsoft.com/office/powerpoint/2010/main" val="372739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AEBC4A-90AB-41B0-8084-01A8245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Verze systému MS Windows</a:t>
            </a:r>
            <a:endParaRPr lang="cs-CZ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F247CB-297D-4CFF-9728-5801AE8E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pro DOS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(Windows 1 až 3, Windows 95, Windows 98, Windows ME)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Windows NT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(Windows 8, Windows 8.1, Windows 10)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3. Windows CE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(Windows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Phone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7, Windows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Phone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8)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4. Windows RT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(Vychází z Windows NT, již není podporován)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1658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AEBC4A-90AB-41B0-8084-01A8245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Windows Server</a:t>
            </a:r>
            <a:endParaRPr lang="cs-CZ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F247CB-297D-4CFF-9728-5801AE8E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Windows Server 2003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Windows Server 2008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endParaRPr lang="cs-CZ" dirty="0"/>
          </a:p>
          <a:p>
            <a:pPr marL="0" indent="0">
              <a:buNone/>
            </a:pP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3.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Windows Server 2012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endParaRPr lang="cs-CZ" dirty="0"/>
          </a:p>
          <a:p>
            <a:pPr marL="0" indent="0">
              <a:buNone/>
            </a:pP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4</a:t>
            </a:r>
            <a:r>
              <a:rPr lang="cs-CZ" b="1" dirty="0">
                <a:solidFill>
                  <a:srgbClr val="304A1E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  <a:r>
              <a:rPr lang="cs-CZ" b="1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Windows Server 2016</a:t>
            </a:r>
          </a:p>
          <a:p>
            <a:pPr marL="0" indent="0">
              <a:buNone/>
            </a:pPr>
            <a:endParaRPr lang="cs-CZ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83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AEBC4A-90AB-41B0-8084-01A8245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Distribuce GNU/Linux</a:t>
            </a:r>
            <a:endParaRPr lang="cs-CZ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F247CB-297D-4CFF-9728-5801AE8E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Distribuce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jsou vytvářeny proto, aby uživatel jádro a doplňující SW sám nemusel skládat do funkčního celku.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Debian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Fedora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Red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Hat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Linux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4.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OpenSUSE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 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Ubuntu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4314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2DC67-BEFE-48D0-865C-E7489EAF5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9966"/>
            <a:ext cx="9144000" cy="1738067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4E3602"/>
                </a:solidFill>
                <a:latin typeface="Consolas" panose="020B0609020204030204" pitchFamily="49" charset="0"/>
              </a:rPr>
              <a:t>Využití jednotlivých operačních systémů</a:t>
            </a:r>
          </a:p>
        </p:txBody>
      </p:sp>
    </p:spTree>
    <p:extLst>
      <p:ext uri="{BB962C8B-B14F-4D97-AF65-F5344CB8AC3E}">
        <p14:creationId xmlns:p14="http://schemas.microsoft.com/office/powerpoint/2010/main" val="233405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4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93940B-8507-4140-A059-FDE8E0CF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4E3602"/>
                </a:solidFill>
                <a:latin typeface="Consolas" panose="020B0609020204030204" pitchFamily="49" charset="0"/>
              </a:rPr>
              <a:t>Využití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8E8F3F2-C33F-4D8D-9CC7-BD3F3FDF7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>
                <a:solidFill>
                  <a:srgbClr val="4E360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MS Windows</a:t>
            </a:r>
            <a:br>
              <a:rPr lang="cs-CZ" b="1" dirty="0">
                <a:solidFill>
                  <a:srgbClr val="4E360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4E360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- Domácí použití, podnikatelská sféra …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4E360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Apple </a:t>
            </a:r>
            <a:r>
              <a:rPr lang="cs-CZ" b="1" dirty="0" err="1">
                <a:solidFill>
                  <a:srgbClr val="4E360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MacOS</a:t>
            </a:r>
            <a:br>
              <a:rPr lang="cs-CZ" b="1" dirty="0">
                <a:solidFill>
                  <a:srgbClr val="4E360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4E360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- Pro grafiky a designéry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4E360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3. Linux</a:t>
            </a:r>
            <a:br>
              <a:rPr lang="cs-CZ" b="1" dirty="0">
                <a:solidFill>
                  <a:srgbClr val="4E360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4E360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- Servery</a:t>
            </a:r>
            <a:endParaRPr lang="cs-CZ" b="1" dirty="0">
              <a:solidFill>
                <a:srgbClr val="4E360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47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2DC67-BEFE-48D0-865C-E7489EAF5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812"/>
            <a:ext cx="9144000" cy="2535221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</a:rPr>
              <a:t>Instalační postupy a správa programů v MS Windows a GNU/Linux</a:t>
            </a:r>
          </a:p>
        </p:txBody>
      </p:sp>
    </p:spTree>
    <p:extLst>
      <p:ext uri="{BB962C8B-B14F-4D97-AF65-F5344CB8AC3E}">
        <p14:creationId xmlns:p14="http://schemas.microsoft.com/office/powerpoint/2010/main" val="2889398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C3F6D2-05EA-4CC3-9EDE-26B316CF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3C464A"/>
                </a:solidFill>
                <a:latin typeface="Consolas" panose="020B0609020204030204" pitchFamily="49" charset="0"/>
              </a:rPr>
              <a:t>Operace během instalace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E918186-9E18-47A0-A078-622458E1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Kontrola prostředí, zda vyhovuje požadavkům (v. OS)</a:t>
            </a:r>
            <a:br>
              <a:rPr lang="cs-CZ" b="1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br>
              <a:rPr lang="cs-CZ" b="1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Kontrola, zda má instalátor potřebná práva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endParaRPr lang="cs-CZ" dirty="0"/>
          </a:p>
          <a:p>
            <a:pPr marL="0" indent="0">
              <a:buNone/>
            </a:pP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3.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Vytvoření adresářů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endParaRPr lang="cs-CZ" dirty="0"/>
          </a:p>
          <a:p>
            <a:pPr marL="0" indent="0">
              <a:buNone/>
            </a:pP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4.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Kontrola, zda není software již nainstalován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5.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Kontrola licenčních klíčů</a:t>
            </a:r>
          </a:p>
          <a:p>
            <a:pPr marL="0" indent="0">
              <a:buNone/>
            </a:pPr>
            <a:endParaRPr lang="cs-CZ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7873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47CCFB-D46F-41C3-9CD0-EFBA6E89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3C464A"/>
                </a:solidFill>
                <a:latin typeface="Consolas" panose="020B0609020204030204" pitchFamily="49" charset="0"/>
              </a:rPr>
              <a:t>Instalace SW v OS Windows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F0E4DDE-E606-452D-AAF1-CA2E30A42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Adresáře </a:t>
            </a:r>
            <a:r>
              <a:rPr lang="cs-CZ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ProgramFiles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cs-CZ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ProgramFiles</a:t>
            </a:r>
            <a:r>
              <a:rPr lang="cs-CZ" i="1" dirty="0">
                <a:latin typeface="Segoe UI" panose="020B0502040204020203" pitchFamily="34" charset="0"/>
                <a:cs typeface="Segoe UI" panose="020B0502040204020203" pitchFamily="34" charset="0"/>
              </a:rPr>
              <a:t> (x86)</a:t>
            </a:r>
            <a:br>
              <a:rPr lang="cs-CZ" b="1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br>
              <a:rPr lang="cs-CZ" b="1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Ovládací panel (Aplikace a funkce)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endParaRPr lang="cs-CZ" dirty="0"/>
          </a:p>
          <a:p>
            <a:pPr marL="0" indent="0">
              <a:buNone/>
            </a:pP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3.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Instalační balíček .MSI (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InstallShield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InstallAnywhere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Wise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endParaRPr lang="cs-CZ" dirty="0"/>
          </a:p>
          <a:p>
            <a:pPr marL="0" indent="0">
              <a:buNone/>
            </a:pP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4.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Windows instalátor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7055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2DC67-BEFE-48D0-865C-E7489EAF5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2435"/>
            <a:ext cx="9144000" cy="1593130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</a:rPr>
              <a:t>Charakteristiky operačních systémů</a:t>
            </a:r>
          </a:p>
        </p:txBody>
      </p:sp>
    </p:spTree>
    <p:extLst>
      <p:ext uri="{BB962C8B-B14F-4D97-AF65-F5344CB8AC3E}">
        <p14:creationId xmlns:p14="http://schemas.microsoft.com/office/powerpoint/2010/main" val="2715290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47CCFB-D46F-41C3-9CD0-EFBA6E89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3C464A"/>
                </a:solidFill>
                <a:latin typeface="Consolas" panose="020B0609020204030204" pitchFamily="49" charset="0"/>
              </a:rPr>
              <a:t>Instalace SW v GNU/Linux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F0E4DDE-E606-452D-AAF1-CA2E30A42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Instalace z balíčků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b="1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Instalace ze zdrojových kódů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5857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C8C2A5-C265-4FCE-A66E-BE185F8B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3C464A"/>
                </a:solidFill>
                <a:latin typeface="Consolas" panose="020B0609020204030204" pitchFamily="49" charset="0"/>
              </a:rPr>
              <a:t>Instalace z balíčků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EF43BAA-9390-46C8-ABE7-96FBA436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Aplikace je již zkompilovaná v podobě balíčku (.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deb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, tar.gz)</a:t>
            </a:r>
            <a:br>
              <a:rPr lang="cs-CZ" b="1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br>
              <a:rPr lang="cs-CZ" b="1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Balíčky se nachází ve zdrojích (repositářích)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endParaRPr lang="cs-CZ" dirty="0"/>
          </a:p>
          <a:p>
            <a:pPr marL="0" indent="0">
              <a:buNone/>
            </a:pP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3.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Balíček se nainstaluje pomocí </a:t>
            </a:r>
            <a:r>
              <a:rPr lang="cs-CZ" u="sng" dirty="0">
                <a:latin typeface="Segoe UI" panose="020B0502040204020203" pitchFamily="34" charset="0"/>
                <a:cs typeface="Segoe UI" panose="020B0502040204020203" pitchFamily="34" charset="0"/>
              </a:rPr>
              <a:t>balíčkovacího systému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     (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apt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Synaptic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tgz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endParaRPr lang="cs-CZ" dirty="0"/>
          </a:p>
          <a:p>
            <a:pPr marL="0" indent="0">
              <a:buNone/>
            </a:pP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4.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Vyřešení závislostí (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dependencies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6226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C8C2A5-C265-4FCE-A66E-BE185F8B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3C464A"/>
                </a:solidFill>
                <a:latin typeface="Consolas" panose="020B0609020204030204" pitchFamily="49" charset="0"/>
              </a:rPr>
              <a:t>Instalace ze zdrojových kódů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EF43BAA-9390-46C8-ABE7-96FBA436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„Hardcore“ řešení, poslední záchrana</a:t>
            </a:r>
            <a:br>
              <a:rPr lang="cs-CZ" b="1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endParaRPr lang="cs-CZ" dirty="0"/>
          </a:p>
          <a:p>
            <a:pPr marL="0" indent="0">
              <a:buNone/>
            </a:pP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Potřeba zkušenosti a znalosti Linuxu.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br>
              <a:rPr lang="cs-CZ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+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Rychlost programu, stabilita, možnost úprav</a:t>
            </a:r>
            <a:b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b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3C464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-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Kolize s balíčkovacím systém, složitost, vysoká šance neúspěchu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   investované množství času</a:t>
            </a:r>
            <a:endParaRPr lang="cs-CZ" dirty="0">
              <a:solidFill>
                <a:srgbClr val="3C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4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6AEDA1-EF54-48BA-8B14-C8D15364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</a:rPr>
              <a:t>Operační systémy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72917D3-1A9F-46D4-BDAD-59A8F574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Microsoft Windows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GNU/Linux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3. </a:t>
            </a:r>
            <a:r>
              <a:rPr lang="cs-CZ">
                <a:latin typeface="Segoe UI" panose="020B0502040204020203" pitchFamily="34" charset="0"/>
                <a:cs typeface="Segoe UI" panose="020B0502040204020203" pitchFamily="34" charset="0"/>
              </a:rPr>
              <a:t>Apple Mac OS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+ mobilní: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Android,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, Windows 10 (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Phone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cs-CZ" dirty="0" err="1">
                <a:latin typeface="Segoe UI" panose="020B0502040204020203" pitchFamily="34" charset="0"/>
                <a:cs typeface="Segoe UI" panose="020B0502040204020203" pitchFamily="34" charset="0"/>
              </a:rPr>
              <a:t>Tizen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287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B7DA99-7F56-4153-9288-FCFA37A5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</a:rPr>
              <a:t>Windows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A6EEC72-8883-4EAC-9AEA-E4D10C07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Souhrnné označení pro více </a:t>
            </a:r>
            <a:r>
              <a:rPr lang="cs-CZ" u="sng" dirty="0">
                <a:latin typeface="Segoe UI" panose="020B0502040204020203" pitchFamily="34" charset="0"/>
                <a:cs typeface="Segoe UI" panose="020B0502040204020203" pitchFamily="34" charset="0"/>
              </a:rPr>
              <a:t>verzí OS Windows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Všechny mají uživatelské rozhraní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344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B7DA99-7F56-4153-9288-FCFA37A5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</a:rPr>
              <a:t>GNU/Linux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A6EEC72-8883-4EAC-9AEA-E4D10C07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</a:t>
            </a:r>
            <a:r>
              <a:rPr lang="cs-CZ" u="sng" dirty="0">
                <a:latin typeface="Segoe UI" panose="020B0502040204020203" pitchFamily="34" charset="0"/>
                <a:cs typeface="Segoe UI" panose="020B0502040204020203" pitchFamily="34" charset="0"/>
              </a:rPr>
              <a:t>Unixový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OS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</a:t>
            </a:r>
            <a:r>
              <a:rPr lang="cs-CZ" u="sng" dirty="0">
                <a:latin typeface="Segoe UI" panose="020B0502040204020203" pitchFamily="34" charset="0"/>
                <a:cs typeface="Segoe UI" panose="020B0502040204020203" pitchFamily="34" charset="0"/>
              </a:rPr>
              <a:t>Svobodný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 a otevřený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3.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Založen na </a:t>
            </a:r>
            <a:r>
              <a:rPr lang="cs-CZ" u="sng" dirty="0">
                <a:latin typeface="Segoe UI" panose="020B0502040204020203" pitchFamily="34" charset="0"/>
                <a:cs typeface="Segoe UI" panose="020B0502040204020203" pitchFamily="34" charset="0"/>
              </a:rPr>
              <a:t>linuxovém jádru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4.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Šířen v podobě </a:t>
            </a:r>
            <a:r>
              <a:rPr lang="cs-CZ" u="sng" dirty="0">
                <a:latin typeface="Segoe UI" panose="020B0502040204020203" pitchFamily="34" charset="0"/>
                <a:cs typeface="Segoe UI" panose="020B0502040204020203" pitchFamily="34" charset="0"/>
              </a:rPr>
              <a:t>distribucí</a:t>
            </a:r>
            <a:endParaRPr lang="cs-CZ" u="sng" dirty="0"/>
          </a:p>
        </p:txBody>
      </p:sp>
    </p:spTree>
    <p:extLst>
      <p:ext uri="{BB962C8B-B14F-4D97-AF65-F5344CB8AC3E}">
        <p14:creationId xmlns:p14="http://schemas.microsoft.com/office/powerpoint/2010/main" val="60351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Zástupný symbol pro obsah 8">
            <a:extLst>
              <a:ext uri="{FF2B5EF4-FFF2-40B4-BE49-F238E27FC236}">
                <a16:creationId xmlns:a16="http://schemas.microsoft.com/office/drawing/2014/main" id="{3137CB04-1AF6-4BFB-B821-4D71AA289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073869"/>
              </p:ext>
            </p:extLst>
          </p:nvPr>
        </p:nvGraphicFramePr>
        <p:xfrm>
          <a:off x="0" y="452488"/>
          <a:ext cx="12192000" cy="640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896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Zástupný symbol pro obsah 5">
            <a:extLst>
              <a:ext uri="{FF2B5EF4-FFF2-40B4-BE49-F238E27FC236}">
                <a16:creationId xmlns:a16="http://schemas.microsoft.com/office/drawing/2014/main" id="{026548A0-B3DB-4E6C-825D-D683827CD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806415"/>
              </p:ext>
            </p:extLst>
          </p:nvPr>
        </p:nvGraphicFramePr>
        <p:xfrm>
          <a:off x="0" y="453600"/>
          <a:ext cx="12192000" cy="640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548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8B247E-5B90-41F5-856C-3B48C417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</a:rPr>
              <a:t>Unix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CC451D9-B23B-43FF-8194-390F389A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Ochranná známka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Filozofie</a:t>
            </a: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b="1" dirty="0">
                <a:solidFill>
                  <a:srgbClr val="002A58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3. </a:t>
            </a:r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Operační systém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9193001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322</Words>
  <Application>Microsoft Office PowerPoint</Application>
  <PresentationFormat>Širokoúhlá obrazovka</PresentationFormat>
  <Paragraphs>66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Impact</vt:lpstr>
      <vt:lpstr>Segoe UI</vt:lpstr>
      <vt:lpstr>Motiv Office</vt:lpstr>
      <vt:lpstr>Srovnání operačních systémů</vt:lpstr>
      <vt:lpstr>Obsah</vt:lpstr>
      <vt:lpstr>Charakteristiky operačních systémů</vt:lpstr>
      <vt:lpstr>Operační systémy</vt:lpstr>
      <vt:lpstr>Windows</vt:lpstr>
      <vt:lpstr>GNU/Linux</vt:lpstr>
      <vt:lpstr>Prezentace aplikace PowerPoint</vt:lpstr>
      <vt:lpstr>Prezentace aplikace PowerPoint</vt:lpstr>
      <vt:lpstr>Unix</vt:lpstr>
      <vt:lpstr>Unix jako ochranná známka</vt:lpstr>
      <vt:lpstr>Unix jako filozofie</vt:lpstr>
      <vt:lpstr>Unix jako operační systém</vt:lpstr>
      <vt:lpstr>Prezentace aplikace PowerPoint</vt:lpstr>
      <vt:lpstr>GNU, svobodný software, licencování MS Windows, CAL </vt:lpstr>
      <vt:lpstr>GNU</vt:lpstr>
      <vt:lpstr>Svobodný software</vt:lpstr>
      <vt:lpstr>Licencování MS Windows</vt:lpstr>
      <vt:lpstr>Licencování MS Windows</vt:lpstr>
      <vt:lpstr>OEM</vt:lpstr>
      <vt:lpstr>CAL</vt:lpstr>
      <vt:lpstr>Verze systému MS Windows a distribuce GNU/Linuxu </vt:lpstr>
      <vt:lpstr>Verze systému MS Windows</vt:lpstr>
      <vt:lpstr>Windows Server</vt:lpstr>
      <vt:lpstr>Distribuce GNU/Linux</vt:lpstr>
      <vt:lpstr>Využití jednotlivých operačních systémů</vt:lpstr>
      <vt:lpstr>Využití</vt:lpstr>
      <vt:lpstr>Instalační postupy a správa programů v MS Windows a GNU/Linux</vt:lpstr>
      <vt:lpstr>Operace během instalace</vt:lpstr>
      <vt:lpstr>Instalace SW v OS Windows</vt:lpstr>
      <vt:lpstr>Instalace SW v GNU/Linux</vt:lpstr>
      <vt:lpstr>Instalace z balíčků</vt:lpstr>
      <vt:lpstr>Instalace ze zdrojových kódů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Srovnání operačních systémů</dc:title>
  <dc:creator>Marek Kejda</dc:creator>
  <cp:lastModifiedBy>Marek Kejda</cp:lastModifiedBy>
  <cp:revision>1</cp:revision>
  <dcterms:created xsi:type="dcterms:W3CDTF">2017-11-22T16:46:30Z</dcterms:created>
  <dcterms:modified xsi:type="dcterms:W3CDTF">2017-12-14T11:54:28Z</dcterms:modified>
</cp:coreProperties>
</file>