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8" r:id="rId1"/>
  </p:sldMasterIdLst>
  <p:notesMasterIdLst>
    <p:notesMasterId r:id="rId13"/>
  </p:notesMasterIdLst>
  <p:sldIdLst>
    <p:sldId id="256" r:id="rId2"/>
    <p:sldId id="257" r:id="rId3"/>
    <p:sldId id="258" r:id="rId4"/>
    <p:sldId id="265" r:id="rId5"/>
    <p:sldId id="266" r:id="rId6"/>
    <p:sldId id="259" r:id="rId7"/>
    <p:sldId id="260" r:id="rId8"/>
    <p:sldId id="261" r:id="rId9"/>
    <p:sldId id="262" r:id="rId10"/>
    <p:sldId id="263" r:id="rId11"/>
    <p:sldId id="264"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814"/>
  </p:normalViewPr>
  <p:slideViewPr>
    <p:cSldViewPr snapToGrid="0">
      <p:cViewPr varScale="1">
        <p:scale>
          <a:sx n="162" d="100"/>
          <a:sy n="162" d="100"/>
        </p:scale>
        <p:origin x="20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58da9def8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458da9def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458da9def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458da9def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58da9def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58da9def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58da9def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58da9def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58da9def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58da9def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0339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58da9def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58da9def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5745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58da9def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58da9def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58da9def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58da9def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458da9def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458da9def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58da9def8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58da9def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90626" y="1010210"/>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 name="Rectangle 7"/>
          <p:cNvSpPr/>
          <p:nvPr/>
        </p:nvSpPr>
        <p:spPr>
          <a:xfrm>
            <a:off x="690626" y="3224773"/>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 name="Rectangle 8"/>
          <p:cNvSpPr/>
          <p:nvPr/>
        </p:nvSpPr>
        <p:spPr>
          <a:xfrm>
            <a:off x="690626" y="1113584"/>
            <a:ext cx="7667244" cy="20574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10" name="Group 9"/>
          <p:cNvGrpSpPr/>
          <p:nvPr/>
        </p:nvGrpSpPr>
        <p:grpSpPr>
          <a:xfrm>
            <a:off x="7236911" y="3051692"/>
            <a:ext cx="810678" cy="810677"/>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788670" y="1074167"/>
            <a:ext cx="7475220" cy="2276856"/>
          </a:xfrm>
        </p:spPr>
        <p:txBody>
          <a:bodyPr anchor="ctr">
            <a:noAutofit/>
          </a:bodyPr>
          <a:lstStyle>
            <a:lvl1pPr algn="l">
              <a:lnSpc>
                <a:spcPct val="80000"/>
              </a:lnSpc>
              <a:defRPr sz="72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3291840"/>
            <a:ext cx="5918454" cy="802386"/>
          </a:xfrm>
        </p:spPr>
        <p:txBody>
          <a:bodyPr>
            <a:normAutofit/>
          </a:bodyPr>
          <a:lstStyle>
            <a:lvl1pPr marL="0" indent="0" algn="l">
              <a:buNone/>
              <a:defRPr sz="1650">
                <a:solidFill>
                  <a:schemeClr val="tx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0E60DB-7608-F74F-A43D-F7A12BCA7BC8}" type="datetimeFigureOut">
              <a:rPr lang="en-US" smtClean="0"/>
              <a:t>6/27/19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194550" y="3217001"/>
            <a:ext cx="895401" cy="480060"/>
          </a:xfrm>
        </p:spPr>
        <p:txBody>
          <a:bodyPr/>
          <a:lstStyle>
            <a:lvl1pPr>
              <a:defRPr sz="2100"/>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1593407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0E60DB-7608-F74F-A43D-F7A12BCA7BC8}" type="datetimeFigureOut">
              <a:rPr lang="en-US" smtClean="0"/>
              <a:t>6/27/19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7714311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00050"/>
            <a:ext cx="1914525" cy="42291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400050"/>
            <a:ext cx="5629275" cy="42291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0E60DB-7608-F74F-A43D-F7A12BCA7BC8}" type="datetimeFigureOut">
              <a:rPr lang="en-US" smtClean="0"/>
              <a:t>6/27/19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5735613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89924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0E60DB-7608-F74F-A43D-F7A12BCA7BC8}" type="datetimeFigureOut">
              <a:rPr lang="en-US" smtClean="0"/>
              <a:t>6/27/19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9755885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3688492"/>
            <a:ext cx="9144000" cy="145500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 name="Title 1"/>
          <p:cNvSpPr>
            <a:spLocks noGrp="1"/>
          </p:cNvSpPr>
          <p:nvPr>
            <p:ph type="title"/>
          </p:nvPr>
        </p:nvSpPr>
        <p:spPr>
          <a:xfrm>
            <a:off x="1625346" y="918972"/>
            <a:ext cx="6960870" cy="2640330"/>
          </a:xfrm>
        </p:spPr>
        <p:txBody>
          <a:bodyPr anchor="ctr">
            <a:normAutofit/>
          </a:bodyPr>
          <a:lstStyle>
            <a:lvl1pPr>
              <a:lnSpc>
                <a:spcPct val="80000"/>
              </a:lnSpc>
              <a:defRPr sz="6000" b="0"/>
            </a:lvl1pPr>
          </a:lstStyle>
          <a:p>
            <a:r>
              <a:rPr lang="en-US"/>
              <a:t>Click to edit Master title style</a:t>
            </a:r>
            <a:endParaRPr lang="en-US" dirty="0"/>
          </a:p>
        </p:txBody>
      </p:sp>
      <p:sp>
        <p:nvSpPr>
          <p:cNvPr id="3" name="Text Placeholder 2"/>
          <p:cNvSpPr>
            <a:spLocks noGrp="1"/>
          </p:cNvSpPr>
          <p:nvPr>
            <p:ph type="body" idx="1"/>
          </p:nvPr>
        </p:nvSpPr>
        <p:spPr>
          <a:xfrm>
            <a:off x="1624331" y="3765042"/>
            <a:ext cx="6789420" cy="800100"/>
          </a:xfrm>
        </p:spPr>
        <p:txBody>
          <a:bodyPr anchor="t">
            <a:normAutofit/>
          </a:bodyPr>
          <a:lstStyle>
            <a:lvl1pPr marL="0" indent="0">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445251" y="4704588"/>
            <a:ext cx="1983232" cy="273844"/>
          </a:xfrm>
        </p:spPr>
        <p:txBody>
          <a:bodyPr/>
          <a:lstStyle/>
          <a:p>
            <a:fld id="{830E60DB-7608-F74F-A43D-F7A12BCA7BC8}" type="datetimeFigureOut">
              <a:rPr lang="en-US" smtClean="0"/>
              <a:t>6/27/19</a:t>
            </a:fld>
            <a:endParaRPr lang="en-US"/>
          </a:p>
        </p:txBody>
      </p:sp>
      <p:sp>
        <p:nvSpPr>
          <p:cNvPr id="5" name="Footer Placeholder 4"/>
          <p:cNvSpPr>
            <a:spLocks noGrp="1"/>
          </p:cNvSpPr>
          <p:nvPr>
            <p:ph type="ftr" sz="quarter" idx="11"/>
          </p:nvPr>
        </p:nvSpPr>
        <p:spPr>
          <a:xfrm>
            <a:off x="1637031" y="4704588"/>
            <a:ext cx="4745736" cy="273844"/>
          </a:xfrm>
        </p:spPr>
        <p:txBody>
          <a:bodyPr/>
          <a:lstStyle/>
          <a:p>
            <a:endParaRPr lang="en-US"/>
          </a:p>
        </p:txBody>
      </p:sp>
      <p:grpSp>
        <p:nvGrpSpPr>
          <p:cNvPr id="8" name="Group 7"/>
          <p:cNvGrpSpPr/>
          <p:nvPr/>
        </p:nvGrpSpPr>
        <p:grpSpPr>
          <a:xfrm>
            <a:off x="673049" y="1744386"/>
            <a:ext cx="810678" cy="810677"/>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632776" y="1879600"/>
            <a:ext cx="891224" cy="540249"/>
          </a:xfrm>
        </p:spPr>
        <p:txBody>
          <a:bodyPr/>
          <a:lstStyle>
            <a:lvl1pPr>
              <a:defRPr sz="2100"/>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8529559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2386" y="1645920"/>
            <a:ext cx="3566160" cy="2983230"/>
          </a:xfrm>
        </p:spPr>
        <p:txBody>
          <a:bodyPr/>
          <a:lstStyle>
            <a:lvl1pPr>
              <a:defRPr sz="1500"/>
            </a:lvl1pPr>
            <a:lvl2pPr>
              <a:defRPr sz="1350"/>
            </a:lvl2pPr>
            <a:lvl3pPr>
              <a:defRPr sz="1200"/>
            </a:lvl3pPr>
            <a:lvl4pPr>
              <a:defRPr sz="1200"/>
            </a:lvl4pPr>
            <a:lvl5pPr>
              <a:defRPr sz="120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73168" y="1645920"/>
            <a:ext cx="3566160" cy="2983230"/>
          </a:xfrm>
        </p:spPr>
        <p:txBody>
          <a:bodyPr/>
          <a:lstStyle>
            <a:lvl1pPr>
              <a:defRPr sz="1500"/>
            </a:lvl1pPr>
            <a:lvl2pPr>
              <a:defRPr sz="1350"/>
            </a:lvl2pPr>
            <a:lvl3pPr>
              <a:defRPr sz="1200"/>
            </a:lvl3pPr>
            <a:lvl4pPr>
              <a:defRPr sz="1200"/>
            </a:lvl4pPr>
            <a:lvl5pPr>
              <a:defRPr sz="120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0E60DB-7608-F74F-A43D-F7A12BCA7BC8}" type="datetimeFigureOut">
              <a:rPr lang="en-US" smtClean="0"/>
              <a:t>6/27/19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5816318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00100"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02386"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73168"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773168"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0E60DB-7608-F74F-A43D-F7A12BCA7BC8}" type="datetimeFigureOut">
              <a:rPr lang="en-US" smtClean="0"/>
              <a:t>6/27/19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77430782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30E60DB-7608-F74F-A43D-F7A12BCA7BC8}" type="datetimeFigureOut">
              <a:rPr lang="en-US" smtClean="0"/>
              <a:t>6/27/19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8127950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0E60DB-7608-F74F-A43D-F7A12BCA7BC8}" type="datetimeFigureOut">
              <a:rPr lang="en-US" smtClean="0"/>
              <a:t>6/27/19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07750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Content Placeholder 2"/>
          <p:cNvSpPr>
            <a:spLocks noGrp="1"/>
          </p:cNvSpPr>
          <p:nvPr>
            <p:ph idx="1"/>
          </p:nvPr>
        </p:nvSpPr>
        <p:spPr>
          <a:xfrm>
            <a:off x="628650" y="514350"/>
            <a:ext cx="5033772" cy="3765042"/>
          </a:xfrm>
        </p:spPr>
        <p:txBody>
          <a:bodyPr/>
          <a:lstStyle>
            <a:lvl1pPr>
              <a:defRPr sz="1500"/>
            </a:lvl1pPr>
            <a:lvl2pPr>
              <a:defRPr sz="1350"/>
            </a:lvl2pPr>
            <a:lvl3pPr>
              <a:defRPr sz="1200"/>
            </a:lvl3pPr>
            <a:lvl4pPr>
              <a:defRPr sz="1200"/>
            </a:lvl4pPr>
            <a:lvl5pPr>
              <a:defRPr sz="12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30E60DB-7608-F74F-A43D-F7A12BCA7BC8}" type="datetimeFigureOut">
              <a:rPr lang="en-US" smtClean="0"/>
              <a:t>6/27/19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8551294" y="4672261"/>
            <a:ext cx="342900" cy="3429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2711597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Picture Placeholder 2"/>
          <p:cNvSpPr>
            <a:spLocks noGrp="1"/>
          </p:cNvSpPr>
          <p:nvPr>
            <p:ph type="pic" idx="1"/>
          </p:nvPr>
        </p:nvSpPr>
        <p:spPr>
          <a:xfrm>
            <a:off x="0" y="0"/>
            <a:ext cx="6227805" cy="5143500"/>
          </a:xfrm>
          <a:solidFill>
            <a:schemeClr val="tx2">
              <a:lumMod val="20000"/>
              <a:lumOff val="80000"/>
            </a:schemeClr>
          </a:solidFill>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30E60DB-7608-F74F-A43D-F7A12BCA7BC8}" type="datetimeFigureOut">
              <a:rPr lang="en-US" smtClean="0"/>
              <a:t>6/27/19</a:t>
            </a:fld>
            <a:endParaRPr lang="en-US"/>
          </a:p>
        </p:txBody>
      </p:sp>
      <p:grpSp>
        <p:nvGrpSpPr>
          <p:cNvPr id="8" name="Group 7"/>
          <p:cNvGrpSpPr>
            <a:grpSpLocks noChangeAspect="1"/>
          </p:cNvGrpSpPr>
          <p:nvPr/>
        </p:nvGrpSpPr>
        <p:grpSpPr>
          <a:xfrm>
            <a:off x="8551294" y="4672261"/>
            <a:ext cx="342900" cy="3429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9653251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2386" y="363474"/>
            <a:ext cx="7543800" cy="12070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2386" y="1591056"/>
            <a:ext cx="7543800" cy="30380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3318" y="4704588"/>
            <a:ext cx="2455164" cy="273844"/>
          </a:xfrm>
          <a:prstGeom prst="rect">
            <a:avLst/>
          </a:prstGeom>
        </p:spPr>
        <p:txBody>
          <a:bodyPr vert="horz" lIns="91440" tIns="45720" rIns="91440" bIns="45720" rtlCol="0" anchor="ctr"/>
          <a:lstStyle>
            <a:lvl1pPr algn="r">
              <a:defRPr sz="825">
                <a:solidFill>
                  <a:schemeClr val="tx2"/>
                </a:solidFill>
              </a:defRPr>
            </a:lvl1pPr>
          </a:lstStyle>
          <a:p>
            <a:fld id="{830E60DB-7608-F74F-A43D-F7A12BCA7BC8}" type="datetimeFigureOut">
              <a:rPr lang="en-US" smtClean="0"/>
              <a:t>6/27/19</a:t>
            </a:fld>
            <a:endParaRPr lang="en-US"/>
          </a:p>
        </p:txBody>
      </p:sp>
      <p:sp>
        <p:nvSpPr>
          <p:cNvPr id="5" name="Footer Placeholder 4"/>
          <p:cNvSpPr>
            <a:spLocks noGrp="1"/>
          </p:cNvSpPr>
          <p:nvPr>
            <p:ph type="ftr" sz="quarter" idx="3"/>
          </p:nvPr>
        </p:nvSpPr>
        <p:spPr>
          <a:xfrm>
            <a:off x="816102" y="4704588"/>
            <a:ext cx="4745736" cy="273844"/>
          </a:xfrm>
          <a:prstGeom prst="rect">
            <a:avLst/>
          </a:prstGeom>
        </p:spPr>
        <p:txBody>
          <a:bodyPr vert="horz" lIns="91440" tIns="45720" rIns="91440" bIns="45720" rtlCol="0" anchor="ctr"/>
          <a:lstStyle>
            <a:lvl1pPr algn="l">
              <a:defRPr sz="825">
                <a:solidFill>
                  <a:schemeClr val="tx2"/>
                </a:solidFill>
              </a:defRPr>
            </a:lvl1pPr>
          </a:lstStyle>
          <a:p>
            <a:endParaRPr lang="en-US"/>
          </a:p>
        </p:txBody>
      </p:sp>
      <p:grpSp>
        <p:nvGrpSpPr>
          <p:cNvPr id="7" name="Group 6"/>
          <p:cNvGrpSpPr>
            <a:grpSpLocks noChangeAspect="1"/>
          </p:cNvGrpSpPr>
          <p:nvPr/>
        </p:nvGrpSpPr>
        <p:grpSpPr>
          <a:xfrm>
            <a:off x="8551294" y="4672261"/>
            <a:ext cx="342900" cy="3429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8483346" y="4704588"/>
            <a:ext cx="480060" cy="273844"/>
          </a:xfrm>
          <a:prstGeom prst="rect">
            <a:avLst/>
          </a:prstGeom>
        </p:spPr>
        <p:txBody>
          <a:bodyPr vert="horz" lIns="91440" tIns="45720" rIns="91440" bIns="45720" rtlCol="0" anchor="ctr"/>
          <a:lstStyle>
            <a:lvl1pPr algn="ctr">
              <a:defRPr sz="1050" b="1">
                <a:solidFill>
                  <a:srgbClr val="FFFFFF"/>
                </a:solidFill>
                <a:latin typeface="+mj-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91296406"/>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Lst>
  <p:hf sldNum="0" hdr="0" ftr="0" dt="0"/>
  <p:txStyles>
    <p:titleStyle>
      <a:lvl1pPr algn="l" defTabSz="685800" rtl="0" eaLnBrk="1" latinLnBrk="0" hangingPunct="1">
        <a:lnSpc>
          <a:spcPct val="90000"/>
        </a:lnSpc>
        <a:spcBef>
          <a:spcPct val="0"/>
        </a:spcBef>
        <a:buNone/>
        <a:defRPr sz="405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lumMod val="75000"/>
          </a:schemeClr>
        </a:buClr>
        <a:buSzPct val="85000"/>
        <a:buFont typeface="Wingdings" pitchFamily="2" charset="2"/>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350" kern="1200">
          <a:solidFill>
            <a:schemeClr val="tx1"/>
          </a:solidFill>
          <a:latin typeface="+mn-lt"/>
          <a:ea typeface="+mn-ea"/>
          <a:cs typeface="+mn-cs"/>
        </a:defRPr>
      </a:lvl2pPr>
      <a:lvl3pPr marL="54864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3pPr>
      <a:lvl4pPr marL="75438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4pPr>
      <a:lvl5pPr marL="96012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5pPr>
      <a:lvl6pPr marL="120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6pPr>
      <a:lvl7pPr marL="142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7pPr>
      <a:lvl8pPr marL="165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8pPr>
      <a:lvl9pPr marL="187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838774" y="500770"/>
            <a:ext cx="7475220" cy="227685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WORD CRUSHER</a:t>
            </a:r>
            <a:endParaRPr dirty="0"/>
          </a:p>
        </p:txBody>
      </p:sp>
      <p:sp>
        <p:nvSpPr>
          <p:cNvPr id="55" name="Google Shape;55;p13"/>
          <p:cNvSpPr txBox="1">
            <a:spLocks noGrp="1"/>
          </p:cNvSpPr>
          <p:nvPr>
            <p:ph type="subTitle" idx="1"/>
          </p:nvPr>
        </p:nvSpPr>
        <p:spPr>
          <a:xfrm>
            <a:off x="-268589" y="3655095"/>
            <a:ext cx="5918454" cy="80238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Code Ninjas:</a:t>
            </a:r>
          </a:p>
          <a:p>
            <a:pPr marL="0" lvl="0" indent="0" algn="ctr" rtl="0">
              <a:spcBef>
                <a:spcPts val="0"/>
              </a:spcBef>
              <a:spcAft>
                <a:spcPts val="0"/>
              </a:spcAft>
              <a:buNone/>
            </a:pPr>
            <a:r>
              <a:rPr lang="en-US" sz="1200" dirty="0"/>
              <a:t>Renee Messick</a:t>
            </a:r>
          </a:p>
          <a:p>
            <a:pPr marL="0" lvl="0" indent="0" algn="ctr" rtl="0">
              <a:spcBef>
                <a:spcPts val="0"/>
              </a:spcBef>
              <a:spcAft>
                <a:spcPts val="0"/>
              </a:spcAft>
              <a:buNone/>
            </a:pPr>
            <a:r>
              <a:rPr lang="en-US" sz="1200" dirty="0" err="1"/>
              <a:t>Sapana</a:t>
            </a:r>
            <a:r>
              <a:rPr lang="en-US" sz="1200" dirty="0"/>
              <a:t> </a:t>
            </a:r>
            <a:r>
              <a:rPr lang="en-US" sz="1200" dirty="0" err="1"/>
              <a:t>poudel</a:t>
            </a:r>
            <a:endParaRPr lang="en-US" sz="1200" dirty="0"/>
          </a:p>
          <a:p>
            <a:pPr marL="0" lvl="0" indent="0" algn="ctr" rtl="0">
              <a:spcBef>
                <a:spcPts val="0"/>
              </a:spcBef>
              <a:spcAft>
                <a:spcPts val="0"/>
              </a:spcAft>
              <a:buNone/>
            </a:pPr>
            <a:r>
              <a:rPr lang="en-US" sz="1200" dirty="0"/>
              <a:t>Chris Coulon</a:t>
            </a:r>
          </a:p>
          <a:p>
            <a:pPr marL="0" lvl="0" indent="0" algn="ctr" rtl="0">
              <a:spcBef>
                <a:spcPts val="0"/>
              </a:spcBef>
              <a:spcAft>
                <a:spcPts val="0"/>
              </a:spcAft>
              <a:buNone/>
            </a:pPr>
            <a:r>
              <a:rPr lang="en-US" sz="1200" dirty="0"/>
              <a:t>Marisha </a:t>
            </a:r>
            <a:r>
              <a:rPr lang="en-US" sz="1200" dirty="0" err="1"/>
              <a:t>Hoza</a:t>
            </a:r>
            <a:endParaRPr sz="1200" dirty="0"/>
          </a:p>
        </p:txBody>
      </p:sp>
      <p:sp>
        <p:nvSpPr>
          <p:cNvPr id="4" name="Google Shape;55;p13">
            <a:extLst>
              <a:ext uri="{FF2B5EF4-FFF2-40B4-BE49-F238E27FC236}">
                <a16:creationId xmlns:a16="http://schemas.microsoft.com/office/drawing/2014/main" id="{A4119078-93D1-994D-AE58-AC78F60D44F5}"/>
              </a:ext>
            </a:extLst>
          </p:cNvPr>
          <p:cNvSpPr txBox="1">
            <a:spLocks/>
          </p:cNvSpPr>
          <p:nvPr/>
        </p:nvSpPr>
        <p:spPr>
          <a:xfrm>
            <a:off x="3710512" y="4177013"/>
            <a:ext cx="5918454" cy="802386"/>
          </a:xfrm>
          <a:prstGeom prst="rect">
            <a:avLst/>
          </a:prstGeom>
        </p:spPr>
        <p:txBody>
          <a:bodyPr spcFirstLastPara="1" vert="horz" wrap="square" lIns="91425" tIns="91425" rIns="91425" bIns="91425" rtlCol="0" anchor="t" anchorCtr="0">
            <a:noAutofit/>
          </a:bodyPr>
          <a:lstStyle>
            <a:lvl1pPr marL="0" indent="0" algn="l" defTabSz="685800" rtl="0" eaLnBrk="1" latinLnBrk="0" hangingPunct="1">
              <a:lnSpc>
                <a:spcPct val="90000"/>
              </a:lnSpc>
              <a:spcBef>
                <a:spcPts val="900"/>
              </a:spcBef>
              <a:buClr>
                <a:schemeClr val="accent1">
                  <a:lumMod val="75000"/>
                </a:schemeClr>
              </a:buClr>
              <a:buSzPct val="85000"/>
              <a:buFont typeface="Wingdings" pitchFamily="2" charset="2"/>
              <a:buNone/>
              <a:defRPr sz="1650" kern="1200">
                <a:solidFill>
                  <a:schemeClr val="tx1"/>
                </a:solidFill>
                <a:latin typeface="+mn-lt"/>
                <a:ea typeface="+mn-ea"/>
                <a:cs typeface="+mn-cs"/>
              </a:defRPr>
            </a:lvl1pPr>
            <a:lvl2pPr marL="342900" indent="0" algn="ctr"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None/>
              <a:defRPr sz="2100" kern="1200">
                <a:solidFill>
                  <a:schemeClr val="tx1"/>
                </a:solidFill>
                <a:latin typeface="+mn-lt"/>
                <a:ea typeface="+mn-ea"/>
                <a:cs typeface="+mn-cs"/>
              </a:defRPr>
            </a:lvl2pPr>
            <a:lvl3pPr marL="685800" indent="0" algn="ctr"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None/>
              <a:defRPr sz="1800" kern="1200">
                <a:solidFill>
                  <a:schemeClr val="tx1"/>
                </a:solidFill>
                <a:latin typeface="+mn-lt"/>
                <a:ea typeface="+mn-ea"/>
                <a:cs typeface="+mn-cs"/>
              </a:defRPr>
            </a:lvl3pPr>
            <a:lvl4pPr marL="1028700" indent="0" algn="ctr"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None/>
              <a:defRPr sz="1500" kern="1200">
                <a:solidFill>
                  <a:schemeClr val="tx1"/>
                </a:solidFill>
                <a:latin typeface="+mn-lt"/>
                <a:ea typeface="+mn-ea"/>
                <a:cs typeface="+mn-cs"/>
              </a:defRPr>
            </a:lvl4pPr>
            <a:lvl5pPr marL="1371600" indent="0" algn="ctr"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None/>
              <a:defRPr sz="1500" kern="1200">
                <a:solidFill>
                  <a:schemeClr val="tx1"/>
                </a:solidFill>
                <a:latin typeface="+mn-lt"/>
                <a:ea typeface="+mn-ea"/>
                <a:cs typeface="+mn-cs"/>
              </a:defRPr>
            </a:lvl5pPr>
            <a:lvl6pPr marL="1714500" indent="0" algn="ctr"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None/>
              <a:defRPr sz="1500" kern="1200">
                <a:solidFill>
                  <a:schemeClr val="tx1"/>
                </a:solidFill>
                <a:latin typeface="+mn-lt"/>
                <a:ea typeface="+mn-ea"/>
                <a:cs typeface="+mn-cs"/>
              </a:defRPr>
            </a:lvl6pPr>
            <a:lvl7pPr marL="2057400" indent="0" algn="ctr"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None/>
              <a:defRPr sz="1500" kern="1200">
                <a:solidFill>
                  <a:schemeClr val="tx1"/>
                </a:solidFill>
                <a:latin typeface="+mn-lt"/>
                <a:ea typeface="+mn-ea"/>
                <a:cs typeface="+mn-cs"/>
              </a:defRPr>
            </a:lvl7pPr>
            <a:lvl8pPr marL="2400300" indent="0" algn="ctr"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None/>
              <a:defRPr sz="1500" kern="1200">
                <a:solidFill>
                  <a:schemeClr val="tx1"/>
                </a:solidFill>
                <a:latin typeface="+mn-lt"/>
                <a:ea typeface="+mn-ea"/>
                <a:cs typeface="+mn-cs"/>
              </a:defRPr>
            </a:lvl8pPr>
            <a:lvl9pPr marL="2743200" indent="0" algn="ctr"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None/>
              <a:defRPr sz="1500" kern="1200">
                <a:solidFill>
                  <a:schemeClr val="tx1"/>
                </a:solidFill>
                <a:latin typeface="+mn-lt"/>
                <a:ea typeface="+mn-ea"/>
                <a:cs typeface="+mn-cs"/>
              </a:defRPr>
            </a:lvl9pPr>
          </a:lstStyle>
          <a:p>
            <a:pPr algn="ctr">
              <a:spcBef>
                <a:spcPts val="0"/>
              </a:spcBef>
            </a:pPr>
            <a:r>
              <a:rPr lang="en-US" dirty="0"/>
              <a:t>June 28, 2019</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Some Challenges</a:t>
            </a:r>
            <a:endParaRPr baseline="-25000"/>
          </a:p>
        </p:txBody>
      </p:sp>
      <p:sp>
        <p:nvSpPr>
          <p:cNvPr id="97" name="Google Shape;97;p20"/>
          <p:cNvSpPr txBox="1">
            <a:spLocks noGrp="1"/>
          </p:cNvSpPr>
          <p:nvPr>
            <p:ph type="body" idx="1"/>
          </p:nvPr>
        </p:nvSpPr>
        <p:spPr>
          <a:prstGeom prst="rect">
            <a:avLst/>
          </a:prstGeom>
        </p:spPr>
        <p:txBody>
          <a:bodyPr spcFirstLastPara="1" wrap="square" lIns="91425" tIns="91425" rIns="91425" bIns="91425" anchor="t" anchorCtr="0">
            <a:noAutofit/>
          </a:bodyPr>
          <a:lstStyle/>
          <a:p>
            <a:pPr marL="285750" indent="-285750"/>
            <a:r>
              <a:rPr lang="en" dirty="0"/>
              <a:t>Limiting project scope: interactive words, additional categories.</a:t>
            </a:r>
          </a:p>
          <a:p>
            <a:pPr marL="285750" indent="-285750"/>
            <a:r>
              <a:rPr lang="en" dirty="0"/>
              <a:t>Moving background</a:t>
            </a:r>
          </a:p>
          <a:p>
            <a:pPr marL="285750" indent="-285750"/>
            <a:r>
              <a:rPr lang="en" dirty="0"/>
              <a:t>Checking user input</a:t>
            </a:r>
          </a:p>
          <a:p>
            <a:pPr marL="285750" indent="-285750"/>
            <a:r>
              <a:rPr lang="en" dirty="0"/>
              <a:t>No </a:t>
            </a:r>
            <a:r>
              <a:rPr lang="en" dirty="0" err="1"/>
              <a:t>interwebs</a:t>
            </a:r>
            <a:endParaRPr lang="e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Wins</a:t>
            </a:r>
            <a:endParaRPr/>
          </a:p>
        </p:txBody>
      </p:sp>
      <p:sp>
        <p:nvSpPr>
          <p:cNvPr id="103" name="Google Shape;103;p21"/>
          <p:cNvSpPr txBox="1">
            <a:spLocks noGrp="1"/>
          </p:cNvSpPr>
          <p:nvPr>
            <p:ph type="body" idx="1"/>
          </p:nvPr>
        </p:nvSpPr>
        <p:spPr>
          <a:prstGeom prst="rect">
            <a:avLst/>
          </a:prstGeom>
        </p:spPr>
        <p:txBody>
          <a:bodyPr spcFirstLastPara="1" wrap="square" lIns="91425" tIns="91425" rIns="91425" bIns="91425" anchor="t" anchorCtr="0">
            <a:noAutofit/>
          </a:bodyPr>
          <a:lstStyle/>
          <a:p>
            <a:pPr marL="285750" indent="-285750"/>
            <a:r>
              <a:rPr lang="en" dirty="0"/>
              <a:t>WALL OF DOOOM</a:t>
            </a:r>
          </a:p>
          <a:p>
            <a:pPr marL="285750" indent="-285750"/>
            <a:r>
              <a:rPr lang="en" dirty="0"/>
              <a:t>Group programming</a:t>
            </a:r>
          </a:p>
          <a:p>
            <a:pPr marL="285750" indent="-285750"/>
            <a:r>
              <a:rPr lang="en" dirty="0"/>
              <a:t>Test user group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Renee Messick</a:t>
            </a:r>
            <a:endParaRPr dirty="0"/>
          </a:p>
        </p:txBody>
      </p:sp>
      <p:sp>
        <p:nvSpPr>
          <p:cNvPr id="61" name="Google Shape;61;p14"/>
          <p:cNvSpPr txBox="1">
            <a:spLocks noGrp="1"/>
          </p:cNvSpPr>
          <p:nvPr>
            <p:ph type="body" idx="1"/>
          </p:nvPr>
        </p:nvSpPr>
        <p:spPr>
          <a:xfrm>
            <a:off x="4908752" y="212942"/>
            <a:ext cx="3546316" cy="1703540"/>
          </a:xfrm>
          <a:prstGeom prst="rect">
            <a:avLst/>
          </a:prstGeom>
        </p:spPr>
        <p:txBody>
          <a:bodyPr spcFirstLastPara="1" wrap="square" lIns="91425" tIns="91425" rIns="91425" bIns="91425" anchor="t" anchorCtr="0">
            <a:noAutofit/>
          </a:bodyPr>
          <a:lstStyle/>
          <a:p>
            <a:pPr marL="0" indent="0">
              <a:spcBef>
                <a:spcPts val="1600"/>
              </a:spcBef>
              <a:buNone/>
            </a:pPr>
            <a:r>
              <a:rPr lang="en-US" dirty="0"/>
              <a:t>Renee is a software engineer apprentice just trying to get everything she can from life. All she really wants to do is hang out with her tiny monster dog and binge watch tv shows while coding.</a:t>
            </a:r>
          </a:p>
          <a:p>
            <a:pPr marL="0" lvl="0" indent="0">
              <a:spcBef>
                <a:spcPts val="1600"/>
              </a:spcBef>
              <a:buNone/>
            </a:pPr>
            <a:endParaRPr dirty="0"/>
          </a:p>
        </p:txBody>
      </p:sp>
      <p:pic>
        <p:nvPicPr>
          <p:cNvPr id="3" name="Picture 2">
            <a:extLst>
              <a:ext uri="{FF2B5EF4-FFF2-40B4-BE49-F238E27FC236}">
                <a16:creationId xmlns:a16="http://schemas.microsoft.com/office/drawing/2014/main" id="{BA82B1BC-3827-8B42-AF76-5CC109A97B29}"/>
              </a:ext>
            </a:extLst>
          </p:cNvPr>
          <p:cNvPicPr>
            <a:picLocks noChangeAspect="1"/>
          </p:cNvPicPr>
          <p:nvPr/>
        </p:nvPicPr>
        <p:blipFill>
          <a:blip r:embed="rId3"/>
          <a:stretch>
            <a:fillRect/>
          </a:stretch>
        </p:blipFill>
        <p:spPr>
          <a:xfrm>
            <a:off x="311700" y="1017725"/>
            <a:ext cx="1402741" cy="1402741"/>
          </a:xfrm>
          <a:prstGeom prst="rect">
            <a:avLst/>
          </a:prstGeom>
        </p:spPr>
      </p:pic>
      <p:sp>
        <p:nvSpPr>
          <p:cNvPr id="6" name="Google Shape;67;p15">
            <a:extLst>
              <a:ext uri="{FF2B5EF4-FFF2-40B4-BE49-F238E27FC236}">
                <a16:creationId xmlns:a16="http://schemas.microsoft.com/office/drawing/2014/main" id="{FC6BE2D0-FBA7-F44F-B498-9CF38BCC9A2A}"/>
              </a:ext>
            </a:extLst>
          </p:cNvPr>
          <p:cNvSpPr txBox="1">
            <a:spLocks/>
          </p:cNvSpPr>
          <p:nvPr/>
        </p:nvSpPr>
        <p:spPr>
          <a:xfrm>
            <a:off x="455749" y="2487108"/>
            <a:ext cx="7886585" cy="2166311"/>
          </a:xfrm>
          <a:prstGeom prst="rect">
            <a:avLst/>
          </a:prstGeom>
        </p:spPr>
        <p:txBody>
          <a:bodyPr spcFirstLastPara="1" vert="horz" wrap="square" lIns="91425" tIns="91425" rIns="91425" bIns="91425" rtlCol="0" anchor="t" anchorCtr="0">
            <a:noAutofit/>
          </a:bodyPr>
          <a:lstStyle>
            <a:lvl1pPr marL="457200" lvl="0" indent="-342900" algn="l" defTabSz="685800" rtl="0" eaLnBrk="1" latinLnBrk="0" hangingPunct="1">
              <a:lnSpc>
                <a:spcPct val="90000"/>
              </a:lnSpc>
              <a:spcBef>
                <a:spcPts val="0"/>
              </a:spcBef>
              <a:spcAft>
                <a:spcPts val="0"/>
              </a:spcAft>
              <a:buClr>
                <a:schemeClr val="accent1">
                  <a:lumMod val="75000"/>
                </a:schemeClr>
              </a:buClr>
              <a:buSzPts val="1800"/>
              <a:buFont typeface="Wingdings" pitchFamily="2" charset="2"/>
              <a:buChar char="●"/>
              <a:defRPr sz="1500" kern="1200">
                <a:solidFill>
                  <a:schemeClr val="tx1"/>
                </a:solidFill>
                <a:latin typeface="+mn-lt"/>
                <a:ea typeface="+mn-ea"/>
                <a:cs typeface="+mn-cs"/>
              </a:defRPr>
            </a:lvl1pPr>
            <a:lvl2pPr marL="914400" lvl="1" indent="-317500" algn="l" defTabSz="685800" rtl="0" eaLnBrk="1" latinLnBrk="0" hangingPunct="1">
              <a:lnSpc>
                <a:spcPct val="90000"/>
              </a:lnSpc>
              <a:spcBef>
                <a:spcPts val="1600"/>
              </a:spcBef>
              <a:spcAft>
                <a:spcPts val="0"/>
              </a:spcAft>
              <a:buClr>
                <a:schemeClr val="accent1">
                  <a:lumMod val="75000"/>
                </a:schemeClr>
              </a:buClr>
              <a:buSzPts val="1400"/>
              <a:buFont typeface="Wingdings" pitchFamily="2" charset="2"/>
              <a:buChar char="○"/>
              <a:defRPr sz="1350" kern="1200">
                <a:solidFill>
                  <a:schemeClr val="tx1"/>
                </a:solidFill>
                <a:latin typeface="+mn-lt"/>
                <a:ea typeface="+mn-ea"/>
                <a:cs typeface="+mn-cs"/>
              </a:defRPr>
            </a:lvl2pPr>
            <a:lvl3pPr marL="1371600" lvl="2" indent="-317500" algn="l" defTabSz="685800" rtl="0" eaLnBrk="1" latinLnBrk="0" hangingPunct="1">
              <a:lnSpc>
                <a:spcPct val="90000"/>
              </a:lnSpc>
              <a:spcBef>
                <a:spcPts val="1600"/>
              </a:spcBef>
              <a:spcAft>
                <a:spcPts val="0"/>
              </a:spcAft>
              <a:buClr>
                <a:schemeClr val="accent1">
                  <a:lumMod val="75000"/>
                </a:schemeClr>
              </a:buClr>
              <a:buSzPts val="1400"/>
              <a:buFont typeface="Wingdings" pitchFamily="2" charset="2"/>
              <a:buChar char="■"/>
              <a:defRPr sz="1200" kern="1200">
                <a:solidFill>
                  <a:schemeClr val="tx1"/>
                </a:solidFill>
                <a:latin typeface="+mn-lt"/>
                <a:ea typeface="+mn-ea"/>
                <a:cs typeface="+mn-cs"/>
              </a:defRPr>
            </a:lvl3pPr>
            <a:lvl4pPr marL="1828800" lvl="3" indent="-317500" algn="l" defTabSz="685800" rtl="0" eaLnBrk="1" latinLnBrk="0" hangingPunct="1">
              <a:lnSpc>
                <a:spcPct val="90000"/>
              </a:lnSpc>
              <a:spcBef>
                <a:spcPts val="1600"/>
              </a:spcBef>
              <a:spcAft>
                <a:spcPts val="0"/>
              </a:spcAft>
              <a:buClr>
                <a:schemeClr val="accent1">
                  <a:lumMod val="75000"/>
                </a:schemeClr>
              </a:buClr>
              <a:buSzPts val="1400"/>
              <a:buFont typeface="Wingdings" pitchFamily="2" charset="2"/>
              <a:buChar char="●"/>
              <a:defRPr sz="1200" kern="1200">
                <a:solidFill>
                  <a:schemeClr val="tx1"/>
                </a:solidFill>
                <a:latin typeface="+mn-lt"/>
                <a:ea typeface="+mn-ea"/>
                <a:cs typeface="+mn-cs"/>
              </a:defRPr>
            </a:lvl4pPr>
            <a:lvl5pPr marL="2286000" lvl="4" indent="-317500" algn="l" defTabSz="685800" rtl="0" eaLnBrk="1" latinLnBrk="0" hangingPunct="1">
              <a:lnSpc>
                <a:spcPct val="90000"/>
              </a:lnSpc>
              <a:spcBef>
                <a:spcPts val="1600"/>
              </a:spcBef>
              <a:spcAft>
                <a:spcPts val="0"/>
              </a:spcAft>
              <a:buClr>
                <a:schemeClr val="accent1">
                  <a:lumMod val="75000"/>
                </a:schemeClr>
              </a:buClr>
              <a:buSzPts val="1400"/>
              <a:buFont typeface="Wingdings" pitchFamily="2" charset="2"/>
              <a:buChar char="○"/>
              <a:defRPr sz="1200" kern="1200">
                <a:solidFill>
                  <a:schemeClr val="tx1"/>
                </a:solidFill>
                <a:latin typeface="+mn-lt"/>
                <a:ea typeface="+mn-ea"/>
                <a:cs typeface="+mn-cs"/>
              </a:defRPr>
            </a:lvl5pPr>
            <a:lvl6pPr marL="2743200" lvl="5" indent="-317500" algn="l" defTabSz="685800" rtl="0" eaLnBrk="1" latinLnBrk="0" hangingPunct="1">
              <a:lnSpc>
                <a:spcPct val="90000"/>
              </a:lnSpc>
              <a:spcBef>
                <a:spcPts val="1600"/>
              </a:spcBef>
              <a:spcAft>
                <a:spcPts val="0"/>
              </a:spcAft>
              <a:buClr>
                <a:schemeClr val="accent1">
                  <a:lumMod val="75000"/>
                </a:schemeClr>
              </a:buClr>
              <a:buSzPts val="1400"/>
              <a:buFont typeface="Wingdings" pitchFamily="2" charset="2"/>
              <a:buChar char="■"/>
              <a:defRPr sz="1200" kern="1200">
                <a:solidFill>
                  <a:schemeClr val="tx1"/>
                </a:solidFill>
                <a:latin typeface="+mn-lt"/>
                <a:ea typeface="+mn-ea"/>
                <a:cs typeface="+mn-cs"/>
              </a:defRPr>
            </a:lvl6pPr>
            <a:lvl7pPr marL="3200400" lvl="6" indent="-317500" algn="l" defTabSz="685800" rtl="0" eaLnBrk="1" latinLnBrk="0" hangingPunct="1">
              <a:lnSpc>
                <a:spcPct val="90000"/>
              </a:lnSpc>
              <a:spcBef>
                <a:spcPts val="1600"/>
              </a:spcBef>
              <a:spcAft>
                <a:spcPts val="0"/>
              </a:spcAft>
              <a:buClr>
                <a:schemeClr val="accent1">
                  <a:lumMod val="75000"/>
                </a:schemeClr>
              </a:buClr>
              <a:buSzPts val="1400"/>
              <a:buFont typeface="Wingdings" pitchFamily="2" charset="2"/>
              <a:buChar char="●"/>
              <a:defRPr sz="1200" kern="1200">
                <a:solidFill>
                  <a:schemeClr val="tx1"/>
                </a:solidFill>
                <a:latin typeface="+mn-lt"/>
                <a:ea typeface="+mn-ea"/>
                <a:cs typeface="+mn-cs"/>
              </a:defRPr>
            </a:lvl7pPr>
            <a:lvl8pPr marL="3657600" lvl="7" indent="-317500" algn="l" defTabSz="685800" rtl="0" eaLnBrk="1" latinLnBrk="0" hangingPunct="1">
              <a:lnSpc>
                <a:spcPct val="90000"/>
              </a:lnSpc>
              <a:spcBef>
                <a:spcPts val="1600"/>
              </a:spcBef>
              <a:spcAft>
                <a:spcPts val="0"/>
              </a:spcAft>
              <a:buClr>
                <a:schemeClr val="accent1">
                  <a:lumMod val="75000"/>
                </a:schemeClr>
              </a:buClr>
              <a:buSzPts val="1400"/>
              <a:buFont typeface="Wingdings" pitchFamily="2" charset="2"/>
              <a:buChar char="○"/>
              <a:defRPr sz="1200" kern="1200">
                <a:solidFill>
                  <a:schemeClr val="tx1"/>
                </a:solidFill>
                <a:latin typeface="+mn-lt"/>
                <a:ea typeface="+mn-ea"/>
                <a:cs typeface="+mn-cs"/>
              </a:defRPr>
            </a:lvl8pPr>
            <a:lvl9pPr marL="4114800" lvl="8" indent="-317500" algn="l" defTabSz="685800" rtl="0" eaLnBrk="1" latinLnBrk="0" hangingPunct="1">
              <a:lnSpc>
                <a:spcPct val="90000"/>
              </a:lnSpc>
              <a:spcBef>
                <a:spcPts val="1600"/>
              </a:spcBef>
              <a:spcAft>
                <a:spcPts val="1600"/>
              </a:spcAft>
              <a:buClr>
                <a:schemeClr val="accent1">
                  <a:lumMod val="75000"/>
                </a:schemeClr>
              </a:buClr>
              <a:buSzPts val="1400"/>
              <a:buFont typeface="Wingdings" pitchFamily="2" charset="2"/>
              <a:buChar char="■"/>
              <a:defRPr sz="1200" kern="1200">
                <a:solidFill>
                  <a:schemeClr val="tx1"/>
                </a:solidFill>
                <a:latin typeface="+mn-lt"/>
                <a:ea typeface="+mn-ea"/>
                <a:cs typeface="+mn-cs"/>
              </a:defRPr>
            </a:lvl9pPr>
          </a:lstStyle>
          <a:p>
            <a:pPr marL="285750" indent="-285750"/>
            <a:r>
              <a:rPr lang="en-US" dirty="0"/>
              <a:t>Bullet points for your 60 seconds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Sapana</a:t>
            </a:r>
            <a:r>
              <a:rPr lang="en-US" dirty="0"/>
              <a:t> </a:t>
            </a:r>
            <a:r>
              <a:rPr lang="en-US" dirty="0" err="1"/>
              <a:t>poudel</a:t>
            </a:r>
            <a:endParaRPr dirty="0"/>
          </a:p>
        </p:txBody>
      </p:sp>
      <p:sp>
        <p:nvSpPr>
          <p:cNvPr id="67" name="Google Shape;67;p15"/>
          <p:cNvSpPr txBox="1">
            <a:spLocks noGrp="1"/>
          </p:cNvSpPr>
          <p:nvPr>
            <p:ph type="body" idx="1"/>
          </p:nvPr>
        </p:nvSpPr>
        <p:spPr>
          <a:xfrm>
            <a:off x="4520445" y="311755"/>
            <a:ext cx="4091199" cy="1180585"/>
          </a:xfrm>
          <a:prstGeom prst="rect">
            <a:avLst/>
          </a:prstGeom>
        </p:spPr>
        <p:txBody>
          <a:bodyPr spcFirstLastPara="1" wrap="square" lIns="91425" tIns="91425" rIns="91425" bIns="91425" anchor="t" anchorCtr="0">
            <a:noAutofit/>
          </a:bodyPr>
          <a:lstStyle/>
          <a:p>
            <a:pPr marL="0" indent="0">
              <a:buNone/>
            </a:pPr>
            <a:r>
              <a:rPr lang="en-US" dirty="0" err="1"/>
              <a:t>Sapana</a:t>
            </a:r>
            <a:r>
              <a:rPr lang="en-US" dirty="0"/>
              <a:t> just wants to fly to the land of coding, play inside the loop, swing by the function, and spend some times with new angles inside objects. Then she wants to come back to her real world and spend more time with her little angel SERENA!!! She loves nature......</a:t>
            </a:r>
          </a:p>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AA412850-252F-2047-A3F3-E24FBA939C99}"/>
              </a:ext>
            </a:extLst>
          </p:cNvPr>
          <p:cNvPicPr>
            <a:picLocks noChangeAspect="1"/>
          </p:cNvPicPr>
          <p:nvPr/>
        </p:nvPicPr>
        <p:blipFill>
          <a:blip r:embed="rId3"/>
          <a:stretch>
            <a:fillRect/>
          </a:stretch>
        </p:blipFill>
        <p:spPr>
          <a:xfrm>
            <a:off x="227991" y="902048"/>
            <a:ext cx="1369077" cy="1369077"/>
          </a:xfrm>
          <a:prstGeom prst="rect">
            <a:avLst/>
          </a:prstGeom>
        </p:spPr>
      </p:pic>
      <p:sp>
        <p:nvSpPr>
          <p:cNvPr id="6" name="Google Shape;67;p15">
            <a:extLst>
              <a:ext uri="{FF2B5EF4-FFF2-40B4-BE49-F238E27FC236}">
                <a16:creationId xmlns:a16="http://schemas.microsoft.com/office/drawing/2014/main" id="{C2CFA0C8-8897-5343-B0FE-DA5F5AAF3667}"/>
              </a:ext>
            </a:extLst>
          </p:cNvPr>
          <p:cNvSpPr txBox="1">
            <a:spLocks/>
          </p:cNvSpPr>
          <p:nvPr/>
        </p:nvSpPr>
        <p:spPr>
          <a:xfrm>
            <a:off x="455749" y="2487108"/>
            <a:ext cx="7886585" cy="2166311"/>
          </a:xfrm>
          <a:prstGeom prst="rect">
            <a:avLst/>
          </a:prstGeom>
        </p:spPr>
        <p:txBody>
          <a:bodyPr spcFirstLastPara="1" vert="horz" wrap="square" lIns="91425" tIns="91425" rIns="91425" bIns="91425" rtlCol="0" anchor="t" anchorCtr="0">
            <a:noAutofit/>
          </a:bodyPr>
          <a:lstStyle>
            <a:lvl1pPr marL="457200" lvl="0" indent="-342900" algn="l" defTabSz="685800" rtl="0" eaLnBrk="1" latinLnBrk="0" hangingPunct="1">
              <a:lnSpc>
                <a:spcPct val="90000"/>
              </a:lnSpc>
              <a:spcBef>
                <a:spcPts val="0"/>
              </a:spcBef>
              <a:spcAft>
                <a:spcPts val="0"/>
              </a:spcAft>
              <a:buClr>
                <a:schemeClr val="accent1">
                  <a:lumMod val="75000"/>
                </a:schemeClr>
              </a:buClr>
              <a:buSzPts val="1800"/>
              <a:buFont typeface="Wingdings" pitchFamily="2" charset="2"/>
              <a:buChar char="●"/>
              <a:defRPr sz="1500" kern="1200">
                <a:solidFill>
                  <a:schemeClr val="tx1"/>
                </a:solidFill>
                <a:latin typeface="+mn-lt"/>
                <a:ea typeface="+mn-ea"/>
                <a:cs typeface="+mn-cs"/>
              </a:defRPr>
            </a:lvl1pPr>
            <a:lvl2pPr marL="914400" lvl="1" indent="-317500" algn="l" defTabSz="685800" rtl="0" eaLnBrk="1" latinLnBrk="0" hangingPunct="1">
              <a:lnSpc>
                <a:spcPct val="90000"/>
              </a:lnSpc>
              <a:spcBef>
                <a:spcPts val="1600"/>
              </a:spcBef>
              <a:spcAft>
                <a:spcPts val="0"/>
              </a:spcAft>
              <a:buClr>
                <a:schemeClr val="accent1">
                  <a:lumMod val="75000"/>
                </a:schemeClr>
              </a:buClr>
              <a:buSzPts val="1400"/>
              <a:buFont typeface="Wingdings" pitchFamily="2" charset="2"/>
              <a:buChar char="○"/>
              <a:defRPr sz="1350" kern="1200">
                <a:solidFill>
                  <a:schemeClr val="tx1"/>
                </a:solidFill>
                <a:latin typeface="+mn-lt"/>
                <a:ea typeface="+mn-ea"/>
                <a:cs typeface="+mn-cs"/>
              </a:defRPr>
            </a:lvl2pPr>
            <a:lvl3pPr marL="1371600" lvl="2" indent="-317500" algn="l" defTabSz="685800" rtl="0" eaLnBrk="1" latinLnBrk="0" hangingPunct="1">
              <a:lnSpc>
                <a:spcPct val="90000"/>
              </a:lnSpc>
              <a:spcBef>
                <a:spcPts val="1600"/>
              </a:spcBef>
              <a:spcAft>
                <a:spcPts val="0"/>
              </a:spcAft>
              <a:buClr>
                <a:schemeClr val="accent1">
                  <a:lumMod val="75000"/>
                </a:schemeClr>
              </a:buClr>
              <a:buSzPts val="1400"/>
              <a:buFont typeface="Wingdings" pitchFamily="2" charset="2"/>
              <a:buChar char="■"/>
              <a:defRPr sz="1200" kern="1200">
                <a:solidFill>
                  <a:schemeClr val="tx1"/>
                </a:solidFill>
                <a:latin typeface="+mn-lt"/>
                <a:ea typeface="+mn-ea"/>
                <a:cs typeface="+mn-cs"/>
              </a:defRPr>
            </a:lvl3pPr>
            <a:lvl4pPr marL="1828800" lvl="3" indent="-317500" algn="l" defTabSz="685800" rtl="0" eaLnBrk="1" latinLnBrk="0" hangingPunct="1">
              <a:lnSpc>
                <a:spcPct val="90000"/>
              </a:lnSpc>
              <a:spcBef>
                <a:spcPts val="1600"/>
              </a:spcBef>
              <a:spcAft>
                <a:spcPts val="0"/>
              </a:spcAft>
              <a:buClr>
                <a:schemeClr val="accent1">
                  <a:lumMod val="75000"/>
                </a:schemeClr>
              </a:buClr>
              <a:buSzPts val="1400"/>
              <a:buFont typeface="Wingdings" pitchFamily="2" charset="2"/>
              <a:buChar char="●"/>
              <a:defRPr sz="1200" kern="1200">
                <a:solidFill>
                  <a:schemeClr val="tx1"/>
                </a:solidFill>
                <a:latin typeface="+mn-lt"/>
                <a:ea typeface="+mn-ea"/>
                <a:cs typeface="+mn-cs"/>
              </a:defRPr>
            </a:lvl4pPr>
            <a:lvl5pPr marL="2286000" lvl="4" indent="-317500" algn="l" defTabSz="685800" rtl="0" eaLnBrk="1" latinLnBrk="0" hangingPunct="1">
              <a:lnSpc>
                <a:spcPct val="90000"/>
              </a:lnSpc>
              <a:spcBef>
                <a:spcPts val="1600"/>
              </a:spcBef>
              <a:spcAft>
                <a:spcPts val="0"/>
              </a:spcAft>
              <a:buClr>
                <a:schemeClr val="accent1">
                  <a:lumMod val="75000"/>
                </a:schemeClr>
              </a:buClr>
              <a:buSzPts val="1400"/>
              <a:buFont typeface="Wingdings" pitchFamily="2" charset="2"/>
              <a:buChar char="○"/>
              <a:defRPr sz="1200" kern="1200">
                <a:solidFill>
                  <a:schemeClr val="tx1"/>
                </a:solidFill>
                <a:latin typeface="+mn-lt"/>
                <a:ea typeface="+mn-ea"/>
                <a:cs typeface="+mn-cs"/>
              </a:defRPr>
            </a:lvl5pPr>
            <a:lvl6pPr marL="2743200" lvl="5" indent="-317500" algn="l" defTabSz="685800" rtl="0" eaLnBrk="1" latinLnBrk="0" hangingPunct="1">
              <a:lnSpc>
                <a:spcPct val="90000"/>
              </a:lnSpc>
              <a:spcBef>
                <a:spcPts val="1600"/>
              </a:spcBef>
              <a:spcAft>
                <a:spcPts val="0"/>
              </a:spcAft>
              <a:buClr>
                <a:schemeClr val="accent1">
                  <a:lumMod val="75000"/>
                </a:schemeClr>
              </a:buClr>
              <a:buSzPts val="1400"/>
              <a:buFont typeface="Wingdings" pitchFamily="2" charset="2"/>
              <a:buChar char="■"/>
              <a:defRPr sz="1200" kern="1200">
                <a:solidFill>
                  <a:schemeClr val="tx1"/>
                </a:solidFill>
                <a:latin typeface="+mn-lt"/>
                <a:ea typeface="+mn-ea"/>
                <a:cs typeface="+mn-cs"/>
              </a:defRPr>
            </a:lvl6pPr>
            <a:lvl7pPr marL="3200400" lvl="6" indent="-317500" algn="l" defTabSz="685800" rtl="0" eaLnBrk="1" latinLnBrk="0" hangingPunct="1">
              <a:lnSpc>
                <a:spcPct val="90000"/>
              </a:lnSpc>
              <a:spcBef>
                <a:spcPts val="1600"/>
              </a:spcBef>
              <a:spcAft>
                <a:spcPts val="0"/>
              </a:spcAft>
              <a:buClr>
                <a:schemeClr val="accent1">
                  <a:lumMod val="75000"/>
                </a:schemeClr>
              </a:buClr>
              <a:buSzPts val="1400"/>
              <a:buFont typeface="Wingdings" pitchFamily="2" charset="2"/>
              <a:buChar char="●"/>
              <a:defRPr sz="1200" kern="1200">
                <a:solidFill>
                  <a:schemeClr val="tx1"/>
                </a:solidFill>
                <a:latin typeface="+mn-lt"/>
                <a:ea typeface="+mn-ea"/>
                <a:cs typeface="+mn-cs"/>
              </a:defRPr>
            </a:lvl7pPr>
            <a:lvl8pPr marL="3657600" lvl="7" indent="-317500" algn="l" defTabSz="685800" rtl="0" eaLnBrk="1" latinLnBrk="0" hangingPunct="1">
              <a:lnSpc>
                <a:spcPct val="90000"/>
              </a:lnSpc>
              <a:spcBef>
                <a:spcPts val="1600"/>
              </a:spcBef>
              <a:spcAft>
                <a:spcPts val="0"/>
              </a:spcAft>
              <a:buClr>
                <a:schemeClr val="accent1">
                  <a:lumMod val="75000"/>
                </a:schemeClr>
              </a:buClr>
              <a:buSzPts val="1400"/>
              <a:buFont typeface="Wingdings" pitchFamily="2" charset="2"/>
              <a:buChar char="○"/>
              <a:defRPr sz="1200" kern="1200">
                <a:solidFill>
                  <a:schemeClr val="tx1"/>
                </a:solidFill>
                <a:latin typeface="+mn-lt"/>
                <a:ea typeface="+mn-ea"/>
                <a:cs typeface="+mn-cs"/>
              </a:defRPr>
            </a:lvl8pPr>
            <a:lvl9pPr marL="4114800" lvl="8" indent="-317500" algn="l" defTabSz="685800" rtl="0" eaLnBrk="1" latinLnBrk="0" hangingPunct="1">
              <a:lnSpc>
                <a:spcPct val="90000"/>
              </a:lnSpc>
              <a:spcBef>
                <a:spcPts val="1600"/>
              </a:spcBef>
              <a:spcAft>
                <a:spcPts val="1600"/>
              </a:spcAft>
              <a:buClr>
                <a:schemeClr val="accent1">
                  <a:lumMod val="75000"/>
                </a:schemeClr>
              </a:buClr>
              <a:buSzPts val="1400"/>
              <a:buFont typeface="Wingdings" pitchFamily="2" charset="2"/>
              <a:buChar char="■"/>
              <a:defRPr sz="1200" kern="1200">
                <a:solidFill>
                  <a:schemeClr val="tx1"/>
                </a:solidFill>
                <a:latin typeface="+mn-lt"/>
                <a:ea typeface="+mn-ea"/>
                <a:cs typeface="+mn-cs"/>
              </a:defRPr>
            </a:lvl9pPr>
          </a:lstStyle>
          <a:p>
            <a:pPr marL="285750" indent="-285750"/>
            <a:r>
              <a:rPr lang="en-US" dirty="0"/>
              <a:t>Bullet points for your 60 seconds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Chris </a:t>
            </a:r>
            <a:r>
              <a:rPr lang="en-US" dirty="0" err="1"/>
              <a:t>coulon</a:t>
            </a:r>
            <a:endParaRPr dirty="0"/>
          </a:p>
        </p:txBody>
      </p:sp>
      <p:sp>
        <p:nvSpPr>
          <p:cNvPr id="67" name="Google Shape;67;p15"/>
          <p:cNvSpPr txBox="1">
            <a:spLocks noGrp="1"/>
          </p:cNvSpPr>
          <p:nvPr>
            <p:ph type="body" idx="1"/>
          </p:nvPr>
        </p:nvSpPr>
        <p:spPr>
          <a:xfrm>
            <a:off x="4520445" y="311755"/>
            <a:ext cx="4091199" cy="1180585"/>
          </a:xfrm>
          <a:prstGeom prst="rect">
            <a:avLst/>
          </a:prstGeom>
        </p:spPr>
        <p:txBody>
          <a:bodyPr spcFirstLastPara="1" wrap="square" lIns="91425" tIns="91425" rIns="91425" bIns="91425" anchor="t" anchorCtr="0">
            <a:noAutofit/>
          </a:bodyPr>
          <a:lstStyle/>
          <a:p>
            <a:pPr marL="0" indent="0">
              <a:buNone/>
            </a:pPr>
            <a:r>
              <a:rPr lang="en-US" dirty="0"/>
              <a:t>Chris is the hero that we do not deserve, but also the one that we do not really need… His prowess at crushing</a:t>
            </a:r>
          </a:p>
          <a:p>
            <a:pPr marL="0" indent="0">
              <a:buNone/>
            </a:pPr>
            <a:r>
              <a:rPr lang="en-US" dirty="0"/>
              <a:t>words is outstripped only by his uncanny ability to know just what to say in any conversation only a mere ten</a:t>
            </a:r>
          </a:p>
          <a:p>
            <a:pPr marL="0" indent="0">
              <a:buNone/>
            </a:pPr>
            <a:r>
              <a:rPr lang="en-US" dirty="0"/>
              <a:t>minutes after they have happened. He is also fond of… </a:t>
            </a:r>
            <a:r>
              <a:rPr lang="en-US" b="1" i="1" dirty="0"/>
              <a:t>justice</a:t>
            </a:r>
            <a:r>
              <a:rPr lang="en-US" dirty="0"/>
              <a:t>.</a:t>
            </a:r>
          </a:p>
          <a:p>
            <a:pPr marL="0" lvl="0" indent="0" algn="l" rtl="0">
              <a:spcBef>
                <a:spcPts val="0"/>
              </a:spcBef>
              <a:spcAft>
                <a:spcPts val="0"/>
              </a:spcAft>
              <a:buNone/>
            </a:pPr>
            <a:endParaRPr dirty="0"/>
          </a:p>
        </p:txBody>
      </p:sp>
      <p:sp>
        <p:nvSpPr>
          <p:cNvPr id="6" name="Google Shape;67;p15">
            <a:extLst>
              <a:ext uri="{FF2B5EF4-FFF2-40B4-BE49-F238E27FC236}">
                <a16:creationId xmlns:a16="http://schemas.microsoft.com/office/drawing/2014/main" id="{C2CFA0C8-8897-5343-B0FE-DA5F5AAF3667}"/>
              </a:ext>
            </a:extLst>
          </p:cNvPr>
          <p:cNvSpPr txBox="1">
            <a:spLocks/>
          </p:cNvSpPr>
          <p:nvPr/>
        </p:nvSpPr>
        <p:spPr>
          <a:xfrm>
            <a:off x="455749" y="2487108"/>
            <a:ext cx="7886585" cy="2166311"/>
          </a:xfrm>
          <a:prstGeom prst="rect">
            <a:avLst/>
          </a:prstGeom>
        </p:spPr>
        <p:txBody>
          <a:bodyPr spcFirstLastPara="1" vert="horz" wrap="square" lIns="91425" tIns="91425" rIns="91425" bIns="91425" rtlCol="0" anchor="t" anchorCtr="0">
            <a:noAutofit/>
          </a:bodyPr>
          <a:lstStyle>
            <a:lvl1pPr marL="457200" lvl="0" indent="-342900" algn="l" defTabSz="685800" rtl="0" eaLnBrk="1" latinLnBrk="0" hangingPunct="1">
              <a:lnSpc>
                <a:spcPct val="90000"/>
              </a:lnSpc>
              <a:spcBef>
                <a:spcPts val="0"/>
              </a:spcBef>
              <a:spcAft>
                <a:spcPts val="0"/>
              </a:spcAft>
              <a:buClr>
                <a:schemeClr val="accent1">
                  <a:lumMod val="75000"/>
                </a:schemeClr>
              </a:buClr>
              <a:buSzPts val="1800"/>
              <a:buFont typeface="Wingdings" pitchFamily="2" charset="2"/>
              <a:buChar char="●"/>
              <a:defRPr sz="1500" kern="1200">
                <a:solidFill>
                  <a:schemeClr val="tx1"/>
                </a:solidFill>
                <a:latin typeface="+mn-lt"/>
                <a:ea typeface="+mn-ea"/>
                <a:cs typeface="+mn-cs"/>
              </a:defRPr>
            </a:lvl1pPr>
            <a:lvl2pPr marL="914400" lvl="1" indent="-317500" algn="l" defTabSz="685800" rtl="0" eaLnBrk="1" latinLnBrk="0" hangingPunct="1">
              <a:lnSpc>
                <a:spcPct val="90000"/>
              </a:lnSpc>
              <a:spcBef>
                <a:spcPts val="1600"/>
              </a:spcBef>
              <a:spcAft>
                <a:spcPts val="0"/>
              </a:spcAft>
              <a:buClr>
                <a:schemeClr val="accent1">
                  <a:lumMod val="75000"/>
                </a:schemeClr>
              </a:buClr>
              <a:buSzPts val="1400"/>
              <a:buFont typeface="Wingdings" pitchFamily="2" charset="2"/>
              <a:buChar char="○"/>
              <a:defRPr sz="1350" kern="1200">
                <a:solidFill>
                  <a:schemeClr val="tx1"/>
                </a:solidFill>
                <a:latin typeface="+mn-lt"/>
                <a:ea typeface="+mn-ea"/>
                <a:cs typeface="+mn-cs"/>
              </a:defRPr>
            </a:lvl2pPr>
            <a:lvl3pPr marL="1371600" lvl="2" indent="-317500" algn="l" defTabSz="685800" rtl="0" eaLnBrk="1" latinLnBrk="0" hangingPunct="1">
              <a:lnSpc>
                <a:spcPct val="90000"/>
              </a:lnSpc>
              <a:spcBef>
                <a:spcPts val="1600"/>
              </a:spcBef>
              <a:spcAft>
                <a:spcPts val="0"/>
              </a:spcAft>
              <a:buClr>
                <a:schemeClr val="accent1">
                  <a:lumMod val="75000"/>
                </a:schemeClr>
              </a:buClr>
              <a:buSzPts val="1400"/>
              <a:buFont typeface="Wingdings" pitchFamily="2" charset="2"/>
              <a:buChar char="■"/>
              <a:defRPr sz="1200" kern="1200">
                <a:solidFill>
                  <a:schemeClr val="tx1"/>
                </a:solidFill>
                <a:latin typeface="+mn-lt"/>
                <a:ea typeface="+mn-ea"/>
                <a:cs typeface="+mn-cs"/>
              </a:defRPr>
            </a:lvl3pPr>
            <a:lvl4pPr marL="1828800" lvl="3" indent="-317500" algn="l" defTabSz="685800" rtl="0" eaLnBrk="1" latinLnBrk="0" hangingPunct="1">
              <a:lnSpc>
                <a:spcPct val="90000"/>
              </a:lnSpc>
              <a:spcBef>
                <a:spcPts val="1600"/>
              </a:spcBef>
              <a:spcAft>
                <a:spcPts val="0"/>
              </a:spcAft>
              <a:buClr>
                <a:schemeClr val="accent1">
                  <a:lumMod val="75000"/>
                </a:schemeClr>
              </a:buClr>
              <a:buSzPts val="1400"/>
              <a:buFont typeface="Wingdings" pitchFamily="2" charset="2"/>
              <a:buChar char="●"/>
              <a:defRPr sz="1200" kern="1200">
                <a:solidFill>
                  <a:schemeClr val="tx1"/>
                </a:solidFill>
                <a:latin typeface="+mn-lt"/>
                <a:ea typeface="+mn-ea"/>
                <a:cs typeface="+mn-cs"/>
              </a:defRPr>
            </a:lvl4pPr>
            <a:lvl5pPr marL="2286000" lvl="4" indent="-317500" algn="l" defTabSz="685800" rtl="0" eaLnBrk="1" latinLnBrk="0" hangingPunct="1">
              <a:lnSpc>
                <a:spcPct val="90000"/>
              </a:lnSpc>
              <a:spcBef>
                <a:spcPts val="1600"/>
              </a:spcBef>
              <a:spcAft>
                <a:spcPts val="0"/>
              </a:spcAft>
              <a:buClr>
                <a:schemeClr val="accent1">
                  <a:lumMod val="75000"/>
                </a:schemeClr>
              </a:buClr>
              <a:buSzPts val="1400"/>
              <a:buFont typeface="Wingdings" pitchFamily="2" charset="2"/>
              <a:buChar char="○"/>
              <a:defRPr sz="1200" kern="1200">
                <a:solidFill>
                  <a:schemeClr val="tx1"/>
                </a:solidFill>
                <a:latin typeface="+mn-lt"/>
                <a:ea typeface="+mn-ea"/>
                <a:cs typeface="+mn-cs"/>
              </a:defRPr>
            </a:lvl5pPr>
            <a:lvl6pPr marL="2743200" lvl="5" indent="-317500" algn="l" defTabSz="685800" rtl="0" eaLnBrk="1" latinLnBrk="0" hangingPunct="1">
              <a:lnSpc>
                <a:spcPct val="90000"/>
              </a:lnSpc>
              <a:spcBef>
                <a:spcPts val="1600"/>
              </a:spcBef>
              <a:spcAft>
                <a:spcPts val="0"/>
              </a:spcAft>
              <a:buClr>
                <a:schemeClr val="accent1">
                  <a:lumMod val="75000"/>
                </a:schemeClr>
              </a:buClr>
              <a:buSzPts val="1400"/>
              <a:buFont typeface="Wingdings" pitchFamily="2" charset="2"/>
              <a:buChar char="■"/>
              <a:defRPr sz="1200" kern="1200">
                <a:solidFill>
                  <a:schemeClr val="tx1"/>
                </a:solidFill>
                <a:latin typeface="+mn-lt"/>
                <a:ea typeface="+mn-ea"/>
                <a:cs typeface="+mn-cs"/>
              </a:defRPr>
            </a:lvl6pPr>
            <a:lvl7pPr marL="3200400" lvl="6" indent="-317500" algn="l" defTabSz="685800" rtl="0" eaLnBrk="1" latinLnBrk="0" hangingPunct="1">
              <a:lnSpc>
                <a:spcPct val="90000"/>
              </a:lnSpc>
              <a:spcBef>
                <a:spcPts val="1600"/>
              </a:spcBef>
              <a:spcAft>
                <a:spcPts val="0"/>
              </a:spcAft>
              <a:buClr>
                <a:schemeClr val="accent1">
                  <a:lumMod val="75000"/>
                </a:schemeClr>
              </a:buClr>
              <a:buSzPts val="1400"/>
              <a:buFont typeface="Wingdings" pitchFamily="2" charset="2"/>
              <a:buChar char="●"/>
              <a:defRPr sz="1200" kern="1200">
                <a:solidFill>
                  <a:schemeClr val="tx1"/>
                </a:solidFill>
                <a:latin typeface="+mn-lt"/>
                <a:ea typeface="+mn-ea"/>
                <a:cs typeface="+mn-cs"/>
              </a:defRPr>
            </a:lvl7pPr>
            <a:lvl8pPr marL="3657600" lvl="7" indent="-317500" algn="l" defTabSz="685800" rtl="0" eaLnBrk="1" latinLnBrk="0" hangingPunct="1">
              <a:lnSpc>
                <a:spcPct val="90000"/>
              </a:lnSpc>
              <a:spcBef>
                <a:spcPts val="1600"/>
              </a:spcBef>
              <a:spcAft>
                <a:spcPts val="0"/>
              </a:spcAft>
              <a:buClr>
                <a:schemeClr val="accent1">
                  <a:lumMod val="75000"/>
                </a:schemeClr>
              </a:buClr>
              <a:buSzPts val="1400"/>
              <a:buFont typeface="Wingdings" pitchFamily="2" charset="2"/>
              <a:buChar char="○"/>
              <a:defRPr sz="1200" kern="1200">
                <a:solidFill>
                  <a:schemeClr val="tx1"/>
                </a:solidFill>
                <a:latin typeface="+mn-lt"/>
                <a:ea typeface="+mn-ea"/>
                <a:cs typeface="+mn-cs"/>
              </a:defRPr>
            </a:lvl8pPr>
            <a:lvl9pPr marL="4114800" lvl="8" indent="-317500" algn="l" defTabSz="685800" rtl="0" eaLnBrk="1" latinLnBrk="0" hangingPunct="1">
              <a:lnSpc>
                <a:spcPct val="90000"/>
              </a:lnSpc>
              <a:spcBef>
                <a:spcPts val="1600"/>
              </a:spcBef>
              <a:spcAft>
                <a:spcPts val="1600"/>
              </a:spcAft>
              <a:buClr>
                <a:schemeClr val="accent1">
                  <a:lumMod val="75000"/>
                </a:schemeClr>
              </a:buClr>
              <a:buSzPts val="1400"/>
              <a:buFont typeface="Wingdings" pitchFamily="2" charset="2"/>
              <a:buChar char="■"/>
              <a:defRPr sz="1200" kern="1200">
                <a:solidFill>
                  <a:schemeClr val="tx1"/>
                </a:solidFill>
                <a:latin typeface="+mn-lt"/>
                <a:ea typeface="+mn-ea"/>
                <a:cs typeface="+mn-cs"/>
              </a:defRPr>
            </a:lvl9pPr>
          </a:lstStyle>
          <a:p>
            <a:pPr marL="285750" indent="-285750"/>
            <a:r>
              <a:rPr lang="en-US" dirty="0"/>
              <a:t>Bullet points for your 60 seconds</a:t>
            </a:r>
          </a:p>
        </p:txBody>
      </p:sp>
      <p:pic>
        <p:nvPicPr>
          <p:cNvPr id="4" name="Picture 3">
            <a:extLst>
              <a:ext uri="{FF2B5EF4-FFF2-40B4-BE49-F238E27FC236}">
                <a16:creationId xmlns:a16="http://schemas.microsoft.com/office/drawing/2014/main" id="{7A0340EA-D53F-5641-A7AB-9948964AF25C}"/>
              </a:ext>
            </a:extLst>
          </p:cNvPr>
          <p:cNvPicPr>
            <a:picLocks noChangeAspect="1"/>
          </p:cNvPicPr>
          <p:nvPr/>
        </p:nvPicPr>
        <p:blipFill>
          <a:blip r:embed="rId3"/>
          <a:stretch>
            <a:fillRect/>
          </a:stretch>
        </p:blipFill>
        <p:spPr>
          <a:xfrm>
            <a:off x="221728" y="963705"/>
            <a:ext cx="1577423" cy="1577423"/>
          </a:xfrm>
          <a:prstGeom prst="rect">
            <a:avLst/>
          </a:prstGeom>
        </p:spPr>
      </p:pic>
    </p:spTree>
    <p:extLst>
      <p:ext uri="{BB962C8B-B14F-4D97-AF65-F5344CB8AC3E}">
        <p14:creationId xmlns:p14="http://schemas.microsoft.com/office/powerpoint/2010/main" val="1573781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Marisha </a:t>
            </a:r>
            <a:r>
              <a:rPr lang="en-US" dirty="0" err="1"/>
              <a:t>hoza</a:t>
            </a:r>
            <a:endParaRPr dirty="0"/>
          </a:p>
        </p:txBody>
      </p:sp>
      <p:sp>
        <p:nvSpPr>
          <p:cNvPr id="67" name="Google Shape;67;p15"/>
          <p:cNvSpPr txBox="1">
            <a:spLocks noGrp="1"/>
          </p:cNvSpPr>
          <p:nvPr>
            <p:ph type="body" idx="1"/>
          </p:nvPr>
        </p:nvSpPr>
        <p:spPr>
          <a:xfrm>
            <a:off x="4520445" y="311755"/>
            <a:ext cx="4091199" cy="1180585"/>
          </a:xfrm>
          <a:prstGeom prst="rect">
            <a:avLst/>
          </a:prstGeom>
        </p:spPr>
        <p:txBody>
          <a:bodyPr spcFirstLastPara="1" wrap="square" lIns="91425" tIns="91425" rIns="91425" bIns="91425" anchor="t" anchorCtr="0">
            <a:noAutofit/>
          </a:bodyPr>
          <a:lstStyle/>
          <a:p>
            <a:pPr marL="0" indent="0">
              <a:buNone/>
            </a:pPr>
            <a:r>
              <a:rPr lang="en-US" dirty="0"/>
              <a:t>Marisha is an apprentice level Wizard. She draws most of her power from her cat familiar, but strives to use this energy only for squashing code bugs and crushing algorithm problems. When not fighting against programming enemies, you can find Marisha outdoors, painting, or playing with her familiar.</a:t>
            </a:r>
          </a:p>
          <a:p>
            <a:pPr marL="0" lvl="0" indent="0" algn="l" rtl="0">
              <a:spcBef>
                <a:spcPts val="0"/>
              </a:spcBef>
              <a:spcAft>
                <a:spcPts val="0"/>
              </a:spcAft>
              <a:buNone/>
            </a:pPr>
            <a:endParaRPr dirty="0"/>
          </a:p>
        </p:txBody>
      </p:sp>
      <p:sp>
        <p:nvSpPr>
          <p:cNvPr id="6" name="Google Shape;67;p15">
            <a:extLst>
              <a:ext uri="{FF2B5EF4-FFF2-40B4-BE49-F238E27FC236}">
                <a16:creationId xmlns:a16="http://schemas.microsoft.com/office/drawing/2014/main" id="{C2CFA0C8-8897-5343-B0FE-DA5F5AAF3667}"/>
              </a:ext>
            </a:extLst>
          </p:cNvPr>
          <p:cNvSpPr txBox="1">
            <a:spLocks/>
          </p:cNvSpPr>
          <p:nvPr/>
        </p:nvSpPr>
        <p:spPr>
          <a:xfrm>
            <a:off x="455749" y="2487108"/>
            <a:ext cx="7886585" cy="2166311"/>
          </a:xfrm>
          <a:prstGeom prst="rect">
            <a:avLst/>
          </a:prstGeom>
        </p:spPr>
        <p:txBody>
          <a:bodyPr spcFirstLastPara="1" vert="horz" wrap="square" lIns="91425" tIns="91425" rIns="91425" bIns="91425" rtlCol="0" anchor="t" anchorCtr="0">
            <a:noAutofit/>
          </a:bodyPr>
          <a:lstStyle>
            <a:lvl1pPr marL="457200" lvl="0" indent="-342900" algn="l" defTabSz="685800" rtl="0" eaLnBrk="1" latinLnBrk="0" hangingPunct="1">
              <a:lnSpc>
                <a:spcPct val="90000"/>
              </a:lnSpc>
              <a:spcBef>
                <a:spcPts val="0"/>
              </a:spcBef>
              <a:spcAft>
                <a:spcPts val="0"/>
              </a:spcAft>
              <a:buClr>
                <a:schemeClr val="accent1">
                  <a:lumMod val="75000"/>
                </a:schemeClr>
              </a:buClr>
              <a:buSzPts val="1800"/>
              <a:buFont typeface="Wingdings" pitchFamily="2" charset="2"/>
              <a:buChar char="●"/>
              <a:defRPr sz="1500" kern="1200">
                <a:solidFill>
                  <a:schemeClr val="tx1"/>
                </a:solidFill>
                <a:latin typeface="+mn-lt"/>
                <a:ea typeface="+mn-ea"/>
                <a:cs typeface="+mn-cs"/>
              </a:defRPr>
            </a:lvl1pPr>
            <a:lvl2pPr marL="914400" lvl="1" indent="-317500" algn="l" defTabSz="685800" rtl="0" eaLnBrk="1" latinLnBrk="0" hangingPunct="1">
              <a:lnSpc>
                <a:spcPct val="90000"/>
              </a:lnSpc>
              <a:spcBef>
                <a:spcPts val="1600"/>
              </a:spcBef>
              <a:spcAft>
                <a:spcPts val="0"/>
              </a:spcAft>
              <a:buClr>
                <a:schemeClr val="accent1">
                  <a:lumMod val="75000"/>
                </a:schemeClr>
              </a:buClr>
              <a:buSzPts val="1400"/>
              <a:buFont typeface="Wingdings" pitchFamily="2" charset="2"/>
              <a:buChar char="○"/>
              <a:defRPr sz="1350" kern="1200">
                <a:solidFill>
                  <a:schemeClr val="tx1"/>
                </a:solidFill>
                <a:latin typeface="+mn-lt"/>
                <a:ea typeface="+mn-ea"/>
                <a:cs typeface="+mn-cs"/>
              </a:defRPr>
            </a:lvl2pPr>
            <a:lvl3pPr marL="1371600" lvl="2" indent="-317500" algn="l" defTabSz="685800" rtl="0" eaLnBrk="1" latinLnBrk="0" hangingPunct="1">
              <a:lnSpc>
                <a:spcPct val="90000"/>
              </a:lnSpc>
              <a:spcBef>
                <a:spcPts val="1600"/>
              </a:spcBef>
              <a:spcAft>
                <a:spcPts val="0"/>
              </a:spcAft>
              <a:buClr>
                <a:schemeClr val="accent1">
                  <a:lumMod val="75000"/>
                </a:schemeClr>
              </a:buClr>
              <a:buSzPts val="1400"/>
              <a:buFont typeface="Wingdings" pitchFamily="2" charset="2"/>
              <a:buChar char="■"/>
              <a:defRPr sz="1200" kern="1200">
                <a:solidFill>
                  <a:schemeClr val="tx1"/>
                </a:solidFill>
                <a:latin typeface="+mn-lt"/>
                <a:ea typeface="+mn-ea"/>
                <a:cs typeface="+mn-cs"/>
              </a:defRPr>
            </a:lvl3pPr>
            <a:lvl4pPr marL="1828800" lvl="3" indent="-317500" algn="l" defTabSz="685800" rtl="0" eaLnBrk="1" latinLnBrk="0" hangingPunct="1">
              <a:lnSpc>
                <a:spcPct val="90000"/>
              </a:lnSpc>
              <a:spcBef>
                <a:spcPts val="1600"/>
              </a:spcBef>
              <a:spcAft>
                <a:spcPts val="0"/>
              </a:spcAft>
              <a:buClr>
                <a:schemeClr val="accent1">
                  <a:lumMod val="75000"/>
                </a:schemeClr>
              </a:buClr>
              <a:buSzPts val="1400"/>
              <a:buFont typeface="Wingdings" pitchFamily="2" charset="2"/>
              <a:buChar char="●"/>
              <a:defRPr sz="1200" kern="1200">
                <a:solidFill>
                  <a:schemeClr val="tx1"/>
                </a:solidFill>
                <a:latin typeface="+mn-lt"/>
                <a:ea typeface="+mn-ea"/>
                <a:cs typeface="+mn-cs"/>
              </a:defRPr>
            </a:lvl4pPr>
            <a:lvl5pPr marL="2286000" lvl="4" indent="-317500" algn="l" defTabSz="685800" rtl="0" eaLnBrk="1" latinLnBrk="0" hangingPunct="1">
              <a:lnSpc>
                <a:spcPct val="90000"/>
              </a:lnSpc>
              <a:spcBef>
                <a:spcPts val="1600"/>
              </a:spcBef>
              <a:spcAft>
                <a:spcPts val="0"/>
              </a:spcAft>
              <a:buClr>
                <a:schemeClr val="accent1">
                  <a:lumMod val="75000"/>
                </a:schemeClr>
              </a:buClr>
              <a:buSzPts val="1400"/>
              <a:buFont typeface="Wingdings" pitchFamily="2" charset="2"/>
              <a:buChar char="○"/>
              <a:defRPr sz="1200" kern="1200">
                <a:solidFill>
                  <a:schemeClr val="tx1"/>
                </a:solidFill>
                <a:latin typeface="+mn-lt"/>
                <a:ea typeface="+mn-ea"/>
                <a:cs typeface="+mn-cs"/>
              </a:defRPr>
            </a:lvl5pPr>
            <a:lvl6pPr marL="2743200" lvl="5" indent="-317500" algn="l" defTabSz="685800" rtl="0" eaLnBrk="1" latinLnBrk="0" hangingPunct="1">
              <a:lnSpc>
                <a:spcPct val="90000"/>
              </a:lnSpc>
              <a:spcBef>
                <a:spcPts val="1600"/>
              </a:spcBef>
              <a:spcAft>
                <a:spcPts val="0"/>
              </a:spcAft>
              <a:buClr>
                <a:schemeClr val="accent1">
                  <a:lumMod val="75000"/>
                </a:schemeClr>
              </a:buClr>
              <a:buSzPts val="1400"/>
              <a:buFont typeface="Wingdings" pitchFamily="2" charset="2"/>
              <a:buChar char="■"/>
              <a:defRPr sz="1200" kern="1200">
                <a:solidFill>
                  <a:schemeClr val="tx1"/>
                </a:solidFill>
                <a:latin typeface="+mn-lt"/>
                <a:ea typeface="+mn-ea"/>
                <a:cs typeface="+mn-cs"/>
              </a:defRPr>
            </a:lvl6pPr>
            <a:lvl7pPr marL="3200400" lvl="6" indent="-317500" algn="l" defTabSz="685800" rtl="0" eaLnBrk="1" latinLnBrk="0" hangingPunct="1">
              <a:lnSpc>
                <a:spcPct val="90000"/>
              </a:lnSpc>
              <a:spcBef>
                <a:spcPts val="1600"/>
              </a:spcBef>
              <a:spcAft>
                <a:spcPts val="0"/>
              </a:spcAft>
              <a:buClr>
                <a:schemeClr val="accent1">
                  <a:lumMod val="75000"/>
                </a:schemeClr>
              </a:buClr>
              <a:buSzPts val="1400"/>
              <a:buFont typeface="Wingdings" pitchFamily="2" charset="2"/>
              <a:buChar char="●"/>
              <a:defRPr sz="1200" kern="1200">
                <a:solidFill>
                  <a:schemeClr val="tx1"/>
                </a:solidFill>
                <a:latin typeface="+mn-lt"/>
                <a:ea typeface="+mn-ea"/>
                <a:cs typeface="+mn-cs"/>
              </a:defRPr>
            </a:lvl7pPr>
            <a:lvl8pPr marL="3657600" lvl="7" indent="-317500" algn="l" defTabSz="685800" rtl="0" eaLnBrk="1" latinLnBrk="0" hangingPunct="1">
              <a:lnSpc>
                <a:spcPct val="90000"/>
              </a:lnSpc>
              <a:spcBef>
                <a:spcPts val="1600"/>
              </a:spcBef>
              <a:spcAft>
                <a:spcPts val="0"/>
              </a:spcAft>
              <a:buClr>
                <a:schemeClr val="accent1">
                  <a:lumMod val="75000"/>
                </a:schemeClr>
              </a:buClr>
              <a:buSzPts val="1400"/>
              <a:buFont typeface="Wingdings" pitchFamily="2" charset="2"/>
              <a:buChar char="○"/>
              <a:defRPr sz="1200" kern="1200">
                <a:solidFill>
                  <a:schemeClr val="tx1"/>
                </a:solidFill>
                <a:latin typeface="+mn-lt"/>
                <a:ea typeface="+mn-ea"/>
                <a:cs typeface="+mn-cs"/>
              </a:defRPr>
            </a:lvl8pPr>
            <a:lvl9pPr marL="4114800" lvl="8" indent="-317500" algn="l" defTabSz="685800" rtl="0" eaLnBrk="1" latinLnBrk="0" hangingPunct="1">
              <a:lnSpc>
                <a:spcPct val="90000"/>
              </a:lnSpc>
              <a:spcBef>
                <a:spcPts val="1600"/>
              </a:spcBef>
              <a:spcAft>
                <a:spcPts val="1600"/>
              </a:spcAft>
              <a:buClr>
                <a:schemeClr val="accent1">
                  <a:lumMod val="75000"/>
                </a:schemeClr>
              </a:buClr>
              <a:buSzPts val="1400"/>
              <a:buFont typeface="Wingdings" pitchFamily="2" charset="2"/>
              <a:buChar char="■"/>
              <a:defRPr sz="1200" kern="1200">
                <a:solidFill>
                  <a:schemeClr val="tx1"/>
                </a:solidFill>
                <a:latin typeface="+mn-lt"/>
                <a:ea typeface="+mn-ea"/>
                <a:cs typeface="+mn-cs"/>
              </a:defRPr>
            </a:lvl9pPr>
          </a:lstStyle>
          <a:p>
            <a:pPr marL="285750" indent="-285750"/>
            <a:r>
              <a:rPr lang="en-US" dirty="0"/>
              <a:t>Bullet points for your 60 seconds</a:t>
            </a:r>
          </a:p>
        </p:txBody>
      </p:sp>
      <p:pic>
        <p:nvPicPr>
          <p:cNvPr id="4" name="Picture 3">
            <a:extLst>
              <a:ext uri="{FF2B5EF4-FFF2-40B4-BE49-F238E27FC236}">
                <a16:creationId xmlns:a16="http://schemas.microsoft.com/office/drawing/2014/main" id="{72F0B4CF-1BF6-FE48-BE0D-88E679FF9936}"/>
              </a:ext>
            </a:extLst>
          </p:cNvPr>
          <p:cNvPicPr>
            <a:picLocks noChangeAspect="1"/>
          </p:cNvPicPr>
          <p:nvPr/>
        </p:nvPicPr>
        <p:blipFill>
          <a:blip r:embed="rId3"/>
          <a:stretch>
            <a:fillRect/>
          </a:stretch>
        </p:blipFill>
        <p:spPr>
          <a:xfrm>
            <a:off x="227411" y="945889"/>
            <a:ext cx="1459108" cy="1459108"/>
          </a:xfrm>
          <a:prstGeom prst="rect">
            <a:avLst/>
          </a:prstGeom>
        </p:spPr>
      </p:pic>
    </p:spTree>
    <p:extLst>
      <p:ext uri="{BB962C8B-B14F-4D97-AF65-F5344CB8AC3E}">
        <p14:creationId xmlns:p14="http://schemas.microsoft.com/office/powerpoint/2010/main" val="398872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domain</a:t>
            </a:r>
            <a:endParaRPr/>
          </a:p>
          <a:p>
            <a:pPr marL="0" lvl="0" indent="0" algn="l" rtl="0">
              <a:spcBef>
                <a:spcPts val="0"/>
              </a:spcBef>
              <a:spcAft>
                <a:spcPts val="0"/>
              </a:spcAft>
              <a:buNone/>
            </a:pPr>
            <a:endParaRPr/>
          </a:p>
        </p:txBody>
      </p:sp>
      <p:sp>
        <p:nvSpPr>
          <p:cNvPr id="73" name="Google Shape;73;p1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initial concept of our project was a game that would test knowledge in different </a:t>
            </a:r>
            <a:r>
              <a:rPr lang="en-US" dirty="0"/>
              <a:t>categories</a:t>
            </a:r>
            <a:r>
              <a:rPr lang="en" dirty="0"/>
              <a:t> in an entertaining environment.   The intent was to pull from all the major concepts covered in 201, utilizing HTML, CSS, and JavaScript.</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We started with an minimum viable product (MVP) of one topic cat</a:t>
            </a:r>
            <a:r>
              <a:rPr lang="en-US" dirty="0"/>
              <a:t>e</a:t>
            </a:r>
            <a:r>
              <a:rPr lang="en" dirty="0"/>
              <a:t>gory, speed typing, and basic game functionality.  By the time we finished with MVP we decided to expand upon the one topic and optimize functionality and the display rather than add additional categories.</a:t>
            </a:r>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Implementation</a:t>
            </a:r>
            <a:endParaRPr/>
          </a:p>
        </p:txBody>
      </p:sp>
      <p:sp>
        <p:nvSpPr>
          <p:cNvPr id="79" name="Google Shape;79;p17"/>
          <p:cNvSpPr txBox="1">
            <a:spLocks noGrp="1"/>
          </p:cNvSpPr>
          <p:nvPr>
            <p:ph type="body" idx="1"/>
          </p:nvPr>
        </p:nvSpPr>
        <p:spPr>
          <a:prstGeom prst="rect">
            <a:avLst/>
          </a:prstGeom>
        </p:spPr>
        <p:txBody>
          <a:bodyPr spcFirstLastPara="1" wrap="square" lIns="91425" tIns="91425" rIns="91425" bIns="91425" anchor="t" anchorCtr="0">
            <a:noAutofit/>
          </a:bodyPr>
          <a:lstStyle/>
          <a:p>
            <a:pPr marL="285750" indent="-285750">
              <a:spcAft>
                <a:spcPts val="1600"/>
              </a:spcAft>
            </a:pPr>
            <a:r>
              <a:rPr lang="en-US" dirty="0"/>
              <a:t>Multi-level game</a:t>
            </a:r>
          </a:p>
          <a:p>
            <a:pPr marL="742950" lvl="1" indent="-285750">
              <a:spcAft>
                <a:spcPts val="1600"/>
              </a:spcAft>
            </a:pPr>
            <a:r>
              <a:rPr lang="en-US" dirty="0"/>
              <a:t>Each level environment changes, different background, more challenging, background music.</a:t>
            </a:r>
          </a:p>
          <a:p>
            <a:pPr marL="285750" indent="-285750">
              <a:spcAft>
                <a:spcPts val="1600"/>
              </a:spcAft>
            </a:pPr>
            <a:r>
              <a:rPr lang="en-US" dirty="0"/>
              <a:t>Levels/displays to be interactive: moving/dynamic, user experience.</a:t>
            </a:r>
          </a:p>
          <a:p>
            <a:pPr marL="285750" indent="-285750">
              <a:spcAft>
                <a:spcPts val="1600"/>
              </a:spcAft>
            </a:pPr>
            <a:r>
              <a:rPr lang="en-US" dirty="0"/>
              <a:t>Characters chosen by user and carried over through levels and to the leaderboard.</a:t>
            </a:r>
          </a:p>
          <a:p>
            <a:pPr marL="285750" indent="-285750">
              <a:spcAft>
                <a:spcPts val="1600"/>
              </a:spcAft>
            </a:pPr>
            <a:r>
              <a:rPr lang="en-US" dirty="0"/>
              <a:t>Leaderboard: ranking of scores pulled from local storage</a:t>
            </a:r>
          </a:p>
          <a:p>
            <a:pPr marL="285750" indent="-285750">
              <a:spcAft>
                <a:spcPts val="1600"/>
              </a:spcAft>
            </a:pPr>
            <a:r>
              <a:rPr lang="en-US" dirty="0"/>
              <a:t>Use of canvas to create environment of each level and incorporate GIF to make them seem more dynamic.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 to the project</a:t>
            </a:r>
            <a:endParaRPr/>
          </a:p>
        </p:txBody>
      </p:sp>
      <p:sp>
        <p:nvSpPr>
          <p:cNvPr id="85" name="Google Shape;85;p1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Cluescavenger.com</a:t>
            </a:r>
            <a:endParaRPr/>
          </a:p>
          <a:p>
            <a:pPr marL="0" lvl="0" indent="0" algn="l" rtl="0">
              <a:spcBef>
                <a:spcPts val="1600"/>
              </a:spcBef>
              <a:spcAft>
                <a:spcPts val="0"/>
              </a:spcAft>
              <a:buNone/>
            </a:pPr>
            <a:endParaRPr/>
          </a:p>
          <a:p>
            <a:pPr marL="0" lvl="0" indent="0" algn="l" rtl="0">
              <a:spcBef>
                <a:spcPts val="1600"/>
              </a:spcBef>
              <a:spcAft>
                <a:spcPts val="1600"/>
              </a:spcAft>
              <a:buNone/>
            </a:pPr>
            <a:r>
              <a:rPr lang="en"/>
              <a:t>Do a walk through, have fun, change things, make new users, etc.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Slides go here	</a:t>
            </a:r>
            <a:endParaRPr dirty="0"/>
          </a:p>
        </p:txBody>
      </p:sp>
      <p:sp>
        <p:nvSpPr>
          <p:cNvPr id="91" name="Google Shape;91;p19"/>
          <p:cNvSpPr txBox="1">
            <a:spLocks noGrp="1"/>
          </p:cNvSpPr>
          <p:nvPr>
            <p:ph type="body" idx="1"/>
          </p:nvPr>
        </p:nvSpPr>
        <p:spPr>
          <a:prstGeom prst="rect">
            <a:avLst/>
          </a:prstGeom>
        </p:spPr>
        <p:txBody>
          <a:bodyPr spcFirstLastPara="1" wrap="square" lIns="91425" tIns="91425" rIns="91425" bIns="91425" anchor="t" anchorCtr="0">
            <a:noAutofit/>
          </a:bodyPr>
          <a:lstStyle/>
          <a:p>
            <a:pPr marL="285750" indent="-285750"/>
            <a:r>
              <a:rPr lang="en" dirty="0"/>
              <a:t>GIFs on Canvas</a:t>
            </a:r>
          </a:p>
          <a:p>
            <a:pPr marL="285750" indent="-285750"/>
            <a:r>
              <a:rPr lang="en" dirty="0"/>
              <a:t>Bubbling leaderboard</a:t>
            </a:r>
          </a:p>
          <a:p>
            <a:pPr marL="285750" indent="-285750"/>
            <a:r>
              <a:rPr lang="en" dirty="0"/>
              <a:t>Arrays of words</a:t>
            </a:r>
          </a:p>
          <a:p>
            <a:pPr marL="285750" indent="-285750"/>
            <a:r>
              <a:rPr lang="en" dirty="0"/>
              <a:t>Not hitting enter</a:t>
            </a:r>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Put pics here of your </a:t>
            </a:r>
            <a:r>
              <a:rPr lang="en" dirty="0" err="1"/>
              <a:t>github</a:t>
            </a:r>
            <a:r>
              <a:rPr lang="en" dirty="0"/>
              <a:t> project board (s). </a:t>
            </a:r>
            <a:endParaRPr dirty="0"/>
          </a:p>
          <a:p>
            <a:pPr marL="0" lvl="0" indent="0" algn="l" rtl="0">
              <a:spcBef>
                <a:spcPts val="1600"/>
              </a:spcBef>
              <a:spcAft>
                <a:spcPts val="0"/>
              </a:spcAft>
              <a:buNone/>
            </a:pPr>
            <a:r>
              <a:rPr lang="en" dirty="0"/>
              <a:t>Pics of cool code blocks</a:t>
            </a:r>
            <a:endParaRPr dirty="0"/>
          </a:p>
          <a:p>
            <a:pPr marL="0" lvl="0" indent="0" algn="l" rtl="0">
              <a:spcBef>
                <a:spcPts val="1600"/>
              </a:spcBef>
              <a:spcAft>
                <a:spcPts val="0"/>
              </a:spcAft>
              <a:buNone/>
            </a:pPr>
            <a:r>
              <a:rPr lang="en" dirty="0"/>
              <a:t>Pics of cool graphics you made in photoshop</a:t>
            </a:r>
            <a:endParaRPr dirty="0"/>
          </a:p>
          <a:p>
            <a:pPr marL="0" lvl="0" indent="0" algn="l" rtl="0">
              <a:spcBef>
                <a:spcPts val="1600"/>
              </a:spcBef>
              <a:spcAft>
                <a:spcPts val="1600"/>
              </a:spcAft>
              <a:buNone/>
            </a:pPr>
            <a:r>
              <a:rPr lang="en" dirty="0" err="1"/>
              <a:t>etc</a:t>
            </a:r>
            <a:endParaRP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{EF7842F7-9FAB-794F-A8C2-FBB04FAD943E}tf10001070</Template>
  <TotalTime>239</TotalTime>
  <Words>518</Words>
  <Application>Microsoft Macintosh PowerPoint</Application>
  <PresentationFormat>On-screen Show (16:9)</PresentationFormat>
  <Paragraphs>60</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Rockwell</vt:lpstr>
      <vt:lpstr>Rockwell Condensed</vt:lpstr>
      <vt:lpstr>Rockwell Extra Bold</vt:lpstr>
      <vt:lpstr>Wingdings</vt:lpstr>
      <vt:lpstr>Wood Type</vt:lpstr>
      <vt:lpstr>WORD CRUSHER</vt:lpstr>
      <vt:lpstr>Renee Messick</vt:lpstr>
      <vt:lpstr>Sapana poudel</vt:lpstr>
      <vt:lpstr>Chris coulon</vt:lpstr>
      <vt:lpstr>Marisha hoza</vt:lpstr>
      <vt:lpstr>Problem domain </vt:lpstr>
      <vt:lpstr>Implementation</vt:lpstr>
      <vt:lpstr>Go to the project</vt:lpstr>
      <vt:lpstr>Slides go here </vt:lpstr>
      <vt:lpstr>Some Challenges</vt:lpstr>
      <vt:lpstr>Wins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 CRUSHER</dc:title>
  <cp:lastModifiedBy>Microsoft Office User</cp:lastModifiedBy>
  <cp:revision>6</cp:revision>
  <dcterms:modified xsi:type="dcterms:W3CDTF">2019-06-27T20:37:53Z</dcterms:modified>
</cp:coreProperties>
</file>