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C436C-2919-4301-8D28-83377649A1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A0A8FB0-9C03-4070-BAB3-EF23353015E3}">
      <dgm:prSet phldrT="[Testo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Bandpass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filter</a:t>
          </a:r>
          <a:endParaRPr lang="it-IT" dirty="0">
            <a:solidFill>
              <a:schemeClr val="tx1"/>
            </a:solidFill>
          </a:endParaRPr>
        </a:p>
      </dgm:t>
    </dgm:pt>
    <dgm:pt modelId="{388C5021-00CB-4129-AEBD-E2FE5E845693}" type="parTrans" cxnId="{B6436F85-5BF9-4312-A514-5D0C370E1180}">
      <dgm:prSet/>
      <dgm:spPr/>
      <dgm:t>
        <a:bodyPr/>
        <a:lstStyle/>
        <a:p>
          <a:endParaRPr lang="it-IT"/>
        </a:p>
      </dgm:t>
    </dgm:pt>
    <dgm:pt modelId="{6E4F0241-FE3C-43D7-8F42-024F9DBD696B}" type="sibTrans" cxnId="{B6436F85-5BF9-4312-A514-5D0C370E1180}">
      <dgm:prSet/>
      <dgm:spPr>
        <a:solidFill>
          <a:schemeClr val="tx1"/>
        </a:solidFill>
      </dgm:spPr>
      <dgm:t>
        <a:bodyPr/>
        <a:lstStyle/>
        <a:p>
          <a:endParaRPr lang="it-IT"/>
        </a:p>
      </dgm:t>
    </dgm:pt>
    <dgm:pt modelId="{FE373E43-FA78-4F61-B512-5628E7DCA9EE}">
      <dgm:prSet phldrT="[Testo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Derivative </a:t>
          </a:r>
          <a:r>
            <a:rPr lang="it-IT" dirty="0" err="1" smtClean="0">
              <a:solidFill>
                <a:schemeClr val="tx1"/>
              </a:solidFill>
            </a:rPr>
            <a:t>filter</a:t>
          </a:r>
          <a:endParaRPr lang="it-IT" dirty="0">
            <a:solidFill>
              <a:schemeClr val="tx1"/>
            </a:solidFill>
          </a:endParaRPr>
        </a:p>
      </dgm:t>
    </dgm:pt>
    <dgm:pt modelId="{3BBE9CE8-E248-4D28-B07D-184448A8F24A}" type="parTrans" cxnId="{04D5B41D-9A3F-4B9A-8F37-26EC0E14E6C9}">
      <dgm:prSet/>
      <dgm:spPr/>
      <dgm:t>
        <a:bodyPr/>
        <a:lstStyle/>
        <a:p>
          <a:endParaRPr lang="it-IT"/>
        </a:p>
      </dgm:t>
    </dgm:pt>
    <dgm:pt modelId="{A3B90549-90D2-4C42-9207-7060C4BB1B37}" type="sibTrans" cxnId="{04D5B41D-9A3F-4B9A-8F37-26EC0E14E6C9}">
      <dgm:prSet/>
      <dgm:spPr>
        <a:solidFill>
          <a:schemeClr val="tx1"/>
        </a:solidFill>
      </dgm:spPr>
      <dgm:t>
        <a:bodyPr/>
        <a:lstStyle/>
        <a:p>
          <a:endParaRPr lang="it-IT"/>
        </a:p>
      </dgm:t>
    </dgm:pt>
    <dgm:pt modelId="{84FDB369-4561-44C2-83E0-EAAAD3B8B433}">
      <dgm:prSet phldrT="[Testo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Squaring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transformation</a:t>
          </a:r>
          <a:endParaRPr lang="it-IT" dirty="0">
            <a:solidFill>
              <a:schemeClr val="tx1"/>
            </a:solidFill>
          </a:endParaRPr>
        </a:p>
      </dgm:t>
    </dgm:pt>
    <dgm:pt modelId="{4B2C56F1-4A99-4FA8-B979-E3519C2D27C2}" type="parTrans" cxnId="{99BAC5BB-5442-4CF9-9B2C-995F23A7881D}">
      <dgm:prSet/>
      <dgm:spPr/>
      <dgm:t>
        <a:bodyPr/>
        <a:lstStyle/>
        <a:p>
          <a:endParaRPr lang="it-IT"/>
        </a:p>
      </dgm:t>
    </dgm:pt>
    <dgm:pt modelId="{BEE1B914-71F0-46B7-814A-492CD5ACE32D}" type="sibTrans" cxnId="{99BAC5BB-5442-4CF9-9B2C-995F23A7881D}">
      <dgm:prSet/>
      <dgm:spPr>
        <a:solidFill>
          <a:schemeClr val="tx1"/>
        </a:solidFill>
      </dgm:spPr>
      <dgm:t>
        <a:bodyPr/>
        <a:lstStyle/>
        <a:p>
          <a:endParaRPr lang="it-IT"/>
        </a:p>
      </dgm:t>
    </dgm:pt>
    <dgm:pt modelId="{FE93AE40-FD33-4E42-86C7-3DDDD2D0BD7D}">
      <dgm:prSet phldrT="[Testo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Moving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average</a:t>
          </a:r>
          <a:endParaRPr lang="it-IT" dirty="0">
            <a:solidFill>
              <a:schemeClr val="tx1"/>
            </a:solidFill>
          </a:endParaRPr>
        </a:p>
      </dgm:t>
    </dgm:pt>
    <dgm:pt modelId="{AC504943-DC05-4D60-BC5E-A475BA62A0D7}" type="parTrans" cxnId="{76D5DA4C-0510-41B6-97EF-7FEECF439067}">
      <dgm:prSet/>
      <dgm:spPr/>
      <dgm:t>
        <a:bodyPr/>
        <a:lstStyle/>
        <a:p>
          <a:endParaRPr lang="it-IT"/>
        </a:p>
      </dgm:t>
    </dgm:pt>
    <dgm:pt modelId="{F5CE202C-7533-4097-AAC1-CE0B1B603434}" type="sibTrans" cxnId="{76D5DA4C-0510-41B6-97EF-7FEECF439067}">
      <dgm:prSet/>
      <dgm:spPr/>
      <dgm:t>
        <a:bodyPr/>
        <a:lstStyle/>
        <a:p>
          <a:endParaRPr lang="it-IT"/>
        </a:p>
      </dgm:t>
    </dgm:pt>
    <dgm:pt modelId="{2638980C-4827-48D6-8979-3280BF642E54}" type="pres">
      <dgm:prSet presAssocID="{3ECC436C-2919-4301-8D28-83377649A1E6}" presName="linearFlow" presStyleCnt="0">
        <dgm:presLayoutVars>
          <dgm:resizeHandles val="exact"/>
        </dgm:presLayoutVars>
      </dgm:prSet>
      <dgm:spPr/>
    </dgm:pt>
    <dgm:pt modelId="{D8374CDE-C7D5-4094-809E-37D5AB5F0D2C}" type="pres">
      <dgm:prSet presAssocID="{2A0A8FB0-9C03-4070-BAB3-EF23353015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2675F88-81C2-41B3-85A6-6C9A0C9C9AF8}" type="pres">
      <dgm:prSet presAssocID="{6E4F0241-FE3C-43D7-8F42-024F9DBD696B}" presName="sibTrans" presStyleLbl="sibTrans2D1" presStyleIdx="0" presStyleCnt="3"/>
      <dgm:spPr/>
      <dgm:t>
        <a:bodyPr/>
        <a:lstStyle/>
        <a:p>
          <a:endParaRPr lang="it-IT"/>
        </a:p>
      </dgm:t>
    </dgm:pt>
    <dgm:pt modelId="{7EA192E4-617D-477B-8B36-87D13F871358}" type="pres">
      <dgm:prSet presAssocID="{6E4F0241-FE3C-43D7-8F42-024F9DBD696B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2580E217-D906-4430-936B-17736D69FBD2}" type="pres">
      <dgm:prSet presAssocID="{FE373E43-FA78-4F61-B512-5628E7DCA9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E1DDD81-C52A-4D56-9A7C-5C304F2078DE}" type="pres">
      <dgm:prSet presAssocID="{A3B90549-90D2-4C42-9207-7060C4BB1B37}" presName="sibTrans" presStyleLbl="sibTrans2D1" presStyleIdx="1" presStyleCnt="3"/>
      <dgm:spPr/>
      <dgm:t>
        <a:bodyPr/>
        <a:lstStyle/>
        <a:p>
          <a:endParaRPr lang="it-IT"/>
        </a:p>
      </dgm:t>
    </dgm:pt>
    <dgm:pt modelId="{B3281F9F-3FF2-4214-A9D6-462EEE62DB25}" type="pres">
      <dgm:prSet presAssocID="{A3B90549-90D2-4C42-9207-7060C4BB1B37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1D56B680-DDE5-4E48-91B4-F1E6805AB7F1}" type="pres">
      <dgm:prSet presAssocID="{84FDB369-4561-44C2-83E0-EAAAD3B8B4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9A2243D-246C-4974-822C-7D5748772CEB}" type="pres">
      <dgm:prSet presAssocID="{BEE1B914-71F0-46B7-814A-492CD5ACE32D}" presName="sibTrans" presStyleLbl="sibTrans2D1" presStyleIdx="2" presStyleCnt="3"/>
      <dgm:spPr/>
      <dgm:t>
        <a:bodyPr/>
        <a:lstStyle/>
        <a:p>
          <a:endParaRPr lang="it-IT"/>
        </a:p>
      </dgm:t>
    </dgm:pt>
    <dgm:pt modelId="{F263F8E9-3341-4F90-984F-A2A2650D45B9}" type="pres">
      <dgm:prSet presAssocID="{BEE1B914-71F0-46B7-814A-492CD5ACE32D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70C3A63A-6709-4FE3-BFE6-A2FEB1C60EF9}" type="pres">
      <dgm:prSet presAssocID="{FE93AE40-FD33-4E42-86C7-3DDDD2D0BD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31E361A-BFDF-4637-856B-3D649AC59089}" type="presOf" srcId="{6E4F0241-FE3C-43D7-8F42-024F9DBD696B}" destId="{A2675F88-81C2-41B3-85A6-6C9A0C9C9AF8}" srcOrd="0" destOrd="0" presId="urn:microsoft.com/office/officeart/2005/8/layout/process2"/>
    <dgm:cxn modelId="{F583ECFF-709B-4CB1-9E6A-B2ACE976090D}" type="presOf" srcId="{FE373E43-FA78-4F61-B512-5628E7DCA9EE}" destId="{2580E217-D906-4430-936B-17736D69FBD2}" srcOrd="0" destOrd="0" presId="urn:microsoft.com/office/officeart/2005/8/layout/process2"/>
    <dgm:cxn modelId="{FE7418F1-33F4-4438-8455-AB2BEE8907AD}" type="presOf" srcId="{A3B90549-90D2-4C42-9207-7060C4BB1B37}" destId="{CE1DDD81-C52A-4D56-9A7C-5C304F2078DE}" srcOrd="0" destOrd="0" presId="urn:microsoft.com/office/officeart/2005/8/layout/process2"/>
    <dgm:cxn modelId="{14264EE7-579A-4F1C-B883-51EB2CE60FFC}" type="presOf" srcId="{6E4F0241-FE3C-43D7-8F42-024F9DBD696B}" destId="{7EA192E4-617D-477B-8B36-87D13F871358}" srcOrd="1" destOrd="0" presId="urn:microsoft.com/office/officeart/2005/8/layout/process2"/>
    <dgm:cxn modelId="{2057926F-2192-4AA2-ABA3-1047BA4B1B22}" type="presOf" srcId="{BEE1B914-71F0-46B7-814A-492CD5ACE32D}" destId="{09A2243D-246C-4974-822C-7D5748772CEB}" srcOrd="0" destOrd="0" presId="urn:microsoft.com/office/officeart/2005/8/layout/process2"/>
    <dgm:cxn modelId="{CCFF7BB1-7CC0-4AFE-B329-192F29490DF1}" type="presOf" srcId="{BEE1B914-71F0-46B7-814A-492CD5ACE32D}" destId="{F263F8E9-3341-4F90-984F-A2A2650D45B9}" srcOrd="1" destOrd="0" presId="urn:microsoft.com/office/officeart/2005/8/layout/process2"/>
    <dgm:cxn modelId="{C460B5DF-FB59-4531-91B1-61E796351731}" type="presOf" srcId="{84FDB369-4561-44C2-83E0-EAAAD3B8B433}" destId="{1D56B680-DDE5-4E48-91B4-F1E6805AB7F1}" srcOrd="0" destOrd="0" presId="urn:microsoft.com/office/officeart/2005/8/layout/process2"/>
    <dgm:cxn modelId="{58F674B8-615A-405F-ABD7-6898FA6CDDC8}" type="presOf" srcId="{3ECC436C-2919-4301-8D28-83377649A1E6}" destId="{2638980C-4827-48D6-8979-3280BF642E54}" srcOrd="0" destOrd="0" presId="urn:microsoft.com/office/officeart/2005/8/layout/process2"/>
    <dgm:cxn modelId="{04D5B41D-9A3F-4B9A-8F37-26EC0E14E6C9}" srcId="{3ECC436C-2919-4301-8D28-83377649A1E6}" destId="{FE373E43-FA78-4F61-B512-5628E7DCA9EE}" srcOrd="1" destOrd="0" parTransId="{3BBE9CE8-E248-4D28-B07D-184448A8F24A}" sibTransId="{A3B90549-90D2-4C42-9207-7060C4BB1B37}"/>
    <dgm:cxn modelId="{284F52D2-05D1-4C53-AB95-BABF5A54B231}" type="presOf" srcId="{FE93AE40-FD33-4E42-86C7-3DDDD2D0BD7D}" destId="{70C3A63A-6709-4FE3-BFE6-A2FEB1C60EF9}" srcOrd="0" destOrd="0" presId="urn:microsoft.com/office/officeart/2005/8/layout/process2"/>
    <dgm:cxn modelId="{B6436F85-5BF9-4312-A514-5D0C370E1180}" srcId="{3ECC436C-2919-4301-8D28-83377649A1E6}" destId="{2A0A8FB0-9C03-4070-BAB3-EF23353015E3}" srcOrd="0" destOrd="0" parTransId="{388C5021-00CB-4129-AEBD-E2FE5E845693}" sibTransId="{6E4F0241-FE3C-43D7-8F42-024F9DBD696B}"/>
    <dgm:cxn modelId="{99BAC5BB-5442-4CF9-9B2C-995F23A7881D}" srcId="{3ECC436C-2919-4301-8D28-83377649A1E6}" destId="{84FDB369-4561-44C2-83E0-EAAAD3B8B433}" srcOrd="2" destOrd="0" parTransId="{4B2C56F1-4A99-4FA8-B979-E3519C2D27C2}" sibTransId="{BEE1B914-71F0-46B7-814A-492CD5ACE32D}"/>
    <dgm:cxn modelId="{76D5DA4C-0510-41B6-97EF-7FEECF439067}" srcId="{3ECC436C-2919-4301-8D28-83377649A1E6}" destId="{FE93AE40-FD33-4E42-86C7-3DDDD2D0BD7D}" srcOrd="3" destOrd="0" parTransId="{AC504943-DC05-4D60-BC5E-A475BA62A0D7}" sibTransId="{F5CE202C-7533-4097-AAC1-CE0B1B603434}"/>
    <dgm:cxn modelId="{45E80B0F-62F6-4D83-89FF-4BBAF13E09C0}" type="presOf" srcId="{2A0A8FB0-9C03-4070-BAB3-EF23353015E3}" destId="{D8374CDE-C7D5-4094-809E-37D5AB5F0D2C}" srcOrd="0" destOrd="0" presId="urn:microsoft.com/office/officeart/2005/8/layout/process2"/>
    <dgm:cxn modelId="{D10DD3F5-2B0D-4D91-A3F8-7298ED357C8F}" type="presOf" srcId="{A3B90549-90D2-4C42-9207-7060C4BB1B37}" destId="{B3281F9F-3FF2-4214-A9D6-462EEE62DB25}" srcOrd="1" destOrd="0" presId="urn:microsoft.com/office/officeart/2005/8/layout/process2"/>
    <dgm:cxn modelId="{B7E4EFF6-4941-48B0-96C1-6EC477453ABD}" type="presParOf" srcId="{2638980C-4827-48D6-8979-3280BF642E54}" destId="{D8374CDE-C7D5-4094-809E-37D5AB5F0D2C}" srcOrd="0" destOrd="0" presId="urn:microsoft.com/office/officeart/2005/8/layout/process2"/>
    <dgm:cxn modelId="{3BEDC476-3042-48A8-9AA7-74D182C4CB83}" type="presParOf" srcId="{2638980C-4827-48D6-8979-3280BF642E54}" destId="{A2675F88-81C2-41B3-85A6-6C9A0C9C9AF8}" srcOrd="1" destOrd="0" presId="urn:microsoft.com/office/officeart/2005/8/layout/process2"/>
    <dgm:cxn modelId="{623C2247-6D2D-43AD-8E12-AAC2F5FFF2E7}" type="presParOf" srcId="{A2675F88-81C2-41B3-85A6-6C9A0C9C9AF8}" destId="{7EA192E4-617D-477B-8B36-87D13F871358}" srcOrd="0" destOrd="0" presId="urn:microsoft.com/office/officeart/2005/8/layout/process2"/>
    <dgm:cxn modelId="{EF689CF1-55AA-45D5-83CB-66426DA7972C}" type="presParOf" srcId="{2638980C-4827-48D6-8979-3280BF642E54}" destId="{2580E217-D906-4430-936B-17736D69FBD2}" srcOrd="2" destOrd="0" presId="urn:microsoft.com/office/officeart/2005/8/layout/process2"/>
    <dgm:cxn modelId="{46312E6C-233F-41B2-B81E-900942923345}" type="presParOf" srcId="{2638980C-4827-48D6-8979-3280BF642E54}" destId="{CE1DDD81-C52A-4D56-9A7C-5C304F2078DE}" srcOrd="3" destOrd="0" presId="urn:microsoft.com/office/officeart/2005/8/layout/process2"/>
    <dgm:cxn modelId="{DAB0916B-51B4-427E-982A-192493BA167D}" type="presParOf" srcId="{CE1DDD81-C52A-4D56-9A7C-5C304F2078DE}" destId="{B3281F9F-3FF2-4214-A9D6-462EEE62DB25}" srcOrd="0" destOrd="0" presId="urn:microsoft.com/office/officeart/2005/8/layout/process2"/>
    <dgm:cxn modelId="{226E8C95-E67C-464F-A832-FEFE7B25CE66}" type="presParOf" srcId="{2638980C-4827-48D6-8979-3280BF642E54}" destId="{1D56B680-DDE5-4E48-91B4-F1E6805AB7F1}" srcOrd="4" destOrd="0" presId="urn:microsoft.com/office/officeart/2005/8/layout/process2"/>
    <dgm:cxn modelId="{6B145CA7-0D07-4F71-93C2-08FF70F2379C}" type="presParOf" srcId="{2638980C-4827-48D6-8979-3280BF642E54}" destId="{09A2243D-246C-4974-822C-7D5748772CEB}" srcOrd="5" destOrd="0" presId="urn:microsoft.com/office/officeart/2005/8/layout/process2"/>
    <dgm:cxn modelId="{9E54F8D2-0718-4D09-BC9D-5789F4162C3D}" type="presParOf" srcId="{09A2243D-246C-4974-822C-7D5748772CEB}" destId="{F263F8E9-3341-4F90-984F-A2A2650D45B9}" srcOrd="0" destOrd="0" presId="urn:microsoft.com/office/officeart/2005/8/layout/process2"/>
    <dgm:cxn modelId="{9816D0D7-B37E-4120-AAA3-B99DB4D9EFE1}" type="presParOf" srcId="{2638980C-4827-48D6-8979-3280BF642E54}" destId="{70C3A63A-6709-4FE3-BFE6-A2FEB1C60EF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4CDE-C7D5-4094-809E-37D5AB5F0D2C}">
      <dsp:nvSpPr>
        <dsp:cNvPr id="0" name=""/>
        <dsp:cNvSpPr/>
      </dsp:nvSpPr>
      <dsp:spPr>
        <a:xfrm>
          <a:off x="1421156" y="1116"/>
          <a:ext cx="1625224" cy="41551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err="1" smtClean="0">
              <a:solidFill>
                <a:schemeClr val="tx1"/>
              </a:solidFill>
            </a:rPr>
            <a:t>Bandpass</a:t>
          </a:r>
          <a:r>
            <a:rPr lang="it-IT" sz="1200" kern="1200" dirty="0" smtClean="0">
              <a:solidFill>
                <a:schemeClr val="tx1"/>
              </a:solidFill>
            </a:rPr>
            <a:t> </a:t>
          </a:r>
          <a:r>
            <a:rPr lang="it-IT" sz="1200" kern="1200" dirty="0" err="1" smtClean="0">
              <a:solidFill>
                <a:schemeClr val="tx1"/>
              </a:solidFill>
            </a:rPr>
            <a:t>filter</a:t>
          </a:r>
          <a:endParaRPr lang="it-IT" sz="1200" kern="1200" dirty="0">
            <a:solidFill>
              <a:schemeClr val="tx1"/>
            </a:solidFill>
          </a:endParaRPr>
        </a:p>
      </dsp:txBody>
      <dsp:txXfrm>
        <a:off x="1433326" y="13286"/>
        <a:ext cx="1600884" cy="391172"/>
      </dsp:txXfrm>
    </dsp:sp>
    <dsp:sp modelId="{A2675F88-81C2-41B3-85A6-6C9A0C9C9AF8}">
      <dsp:nvSpPr>
        <dsp:cNvPr id="0" name=""/>
        <dsp:cNvSpPr/>
      </dsp:nvSpPr>
      <dsp:spPr>
        <a:xfrm rot="5400000">
          <a:off x="2155860" y="427016"/>
          <a:ext cx="155817" cy="18698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 rot="-5400000">
        <a:off x="2177675" y="442598"/>
        <a:ext cx="112188" cy="109072"/>
      </dsp:txXfrm>
    </dsp:sp>
    <dsp:sp modelId="{2580E217-D906-4430-936B-17736D69FBD2}">
      <dsp:nvSpPr>
        <dsp:cNvPr id="0" name=""/>
        <dsp:cNvSpPr/>
      </dsp:nvSpPr>
      <dsp:spPr>
        <a:xfrm>
          <a:off x="1421156" y="624384"/>
          <a:ext cx="1625224" cy="41551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solidFill>
                <a:schemeClr val="tx1"/>
              </a:solidFill>
            </a:rPr>
            <a:t>Derivative </a:t>
          </a:r>
          <a:r>
            <a:rPr lang="it-IT" sz="1200" kern="1200" dirty="0" err="1" smtClean="0">
              <a:solidFill>
                <a:schemeClr val="tx1"/>
              </a:solidFill>
            </a:rPr>
            <a:t>filter</a:t>
          </a:r>
          <a:endParaRPr lang="it-IT" sz="1200" kern="1200" dirty="0">
            <a:solidFill>
              <a:schemeClr val="tx1"/>
            </a:solidFill>
          </a:endParaRPr>
        </a:p>
      </dsp:txBody>
      <dsp:txXfrm>
        <a:off x="1433326" y="636554"/>
        <a:ext cx="1600884" cy="391172"/>
      </dsp:txXfrm>
    </dsp:sp>
    <dsp:sp modelId="{CE1DDD81-C52A-4D56-9A7C-5C304F2078DE}">
      <dsp:nvSpPr>
        <dsp:cNvPr id="0" name=""/>
        <dsp:cNvSpPr/>
      </dsp:nvSpPr>
      <dsp:spPr>
        <a:xfrm rot="5400000">
          <a:off x="2155860" y="1050284"/>
          <a:ext cx="155817" cy="18698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 rot="-5400000">
        <a:off x="2177675" y="1065866"/>
        <a:ext cx="112188" cy="109072"/>
      </dsp:txXfrm>
    </dsp:sp>
    <dsp:sp modelId="{1D56B680-DDE5-4E48-91B4-F1E6805AB7F1}">
      <dsp:nvSpPr>
        <dsp:cNvPr id="0" name=""/>
        <dsp:cNvSpPr/>
      </dsp:nvSpPr>
      <dsp:spPr>
        <a:xfrm>
          <a:off x="1421156" y="1247653"/>
          <a:ext cx="1625224" cy="41551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err="1" smtClean="0">
              <a:solidFill>
                <a:schemeClr val="tx1"/>
              </a:solidFill>
            </a:rPr>
            <a:t>Squaring</a:t>
          </a:r>
          <a:r>
            <a:rPr lang="it-IT" sz="1200" kern="1200" dirty="0" smtClean="0">
              <a:solidFill>
                <a:schemeClr val="tx1"/>
              </a:solidFill>
            </a:rPr>
            <a:t> </a:t>
          </a:r>
          <a:r>
            <a:rPr lang="it-IT" sz="1200" kern="1200" dirty="0" err="1" smtClean="0">
              <a:solidFill>
                <a:schemeClr val="tx1"/>
              </a:solidFill>
            </a:rPr>
            <a:t>transformation</a:t>
          </a:r>
          <a:endParaRPr lang="it-IT" sz="1200" kern="1200" dirty="0">
            <a:solidFill>
              <a:schemeClr val="tx1"/>
            </a:solidFill>
          </a:endParaRPr>
        </a:p>
      </dsp:txBody>
      <dsp:txXfrm>
        <a:off x="1433326" y="1259823"/>
        <a:ext cx="1600884" cy="391172"/>
      </dsp:txXfrm>
    </dsp:sp>
    <dsp:sp modelId="{09A2243D-246C-4974-822C-7D5748772CEB}">
      <dsp:nvSpPr>
        <dsp:cNvPr id="0" name=""/>
        <dsp:cNvSpPr/>
      </dsp:nvSpPr>
      <dsp:spPr>
        <a:xfrm rot="5400000">
          <a:off x="2155860" y="1673552"/>
          <a:ext cx="155817" cy="18698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 rot="-5400000">
        <a:off x="2177675" y="1689134"/>
        <a:ext cx="112188" cy="109072"/>
      </dsp:txXfrm>
    </dsp:sp>
    <dsp:sp modelId="{70C3A63A-6709-4FE3-BFE6-A2FEB1C60EF9}">
      <dsp:nvSpPr>
        <dsp:cNvPr id="0" name=""/>
        <dsp:cNvSpPr/>
      </dsp:nvSpPr>
      <dsp:spPr>
        <a:xfrm>
          <a:off x="1421156" y="1870921"/>
          <a:ext cx="1625224" cy="41551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err="1" smtClean="0">
              <a:solidFill>
                <a:schemeClr val="tx1"/>
              </a:solidFill>
            </a:rPr>
            <a:t>Moving</a:t>
          </a:r>
          <a:r>
            <a:rPr lang="it-IT" sz="1200" kern="1200" dirty="0" smtClean="0">
              <a:solidFill>
                <a:schemeClr val="tx1"/>
              </a:solidFill>
            </a:rPr>
            <a:t> </a:t>
          </a:r>
          <a:r>
            <a:rPr lang="it-IT" sz="1200" kern="1200" dirty="0" err="1" smtClean="0">
              <a:solidFill>
                <a:schemeClr val="tx1"/>
              </a:solidFill>
            </a:rPr>
            <a:t>average</a:t>
          </a:r>
          <a:endParaRPr lang="it-IT" sz="1200" kern="1200" dirty="0">
            <a:solidFill>
              <a:schemeClr val="tx1"/>
            </a:solidFill>
          </a:endParaRPr>
        </a:p>
      </dsp:txBody>
      <dsp:txXfrm>
        <a:off x="1433326" y="1883091"/>
        <a:ext cx="1600884" cy="391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F32D-2B3C-4E40-9DB6-57E5A96E8600}" type="datetimeFigureOut">
              <a:rPr lang="it-IT" smtClean="0"/>
              <a:t>21/07/2016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B33A4-8217-471F-B261-C1157D265F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122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320D2-B233-414D-8B74-C1E8DB0CF54F}" type="datetimeFigureOut">
              <a:rPr lang="it-IT" smtClean="0"/>
              <a:t>21/07/2016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5C4F5-805A-4E34-A292-280B45F99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690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5C4F5-805A-4E34-A292-280B45F995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8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D04-75C7-4B60-A1BF-3A99323D3AF5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0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10DB-90C3-463C-93BD-08ABF2360942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9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5165-E12D-4B8C-9035-455744F8D7C7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19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AFA-2439-4BD1-A640-8A90487644E5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2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689-BAAA-4EEF-A940-1F8D6FDC1C07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0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2A26-40F2-459D-82BB-EB9017E47348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60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1EC1-9D88-4037-8CA1-65245389F45A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4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A403-9062-4AC5-ACF9-9D7FE399B78F}" type="datetime1">
              <a:rPr lang="it-IT" smtClean="0"/>
              <a:t>21/07/2016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15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D28B-9F41-4CFC-B893-54B5100836ED}" type="datetime1">
              <a:rPr lang="it-IT" smtClean="0"/>
              <a:t>21/07/2016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29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031-3A7B-49BB-9702-7AB0313423C4}" type="datetime1">
              <a:rPr lang="it-IT" smtClean="0"/>
              <a:t>21/07/2016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50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C08F-3D7F-40BD-BBD4-131D95F35EE3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3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960F-89B6-4564-8A56-181273DAFA3A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9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6BA-75C1-4E87-AC5C-CB80A4D7CBB7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370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B5E1-C897-4FCF-A590-FC84542F5079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13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D152-C6B9-4F9C-A611-AB1F398648C2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75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08DF-0721-485D-93B3-85474CDA6921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2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893D-7925-4CFD-B3C5-04A58E9155A7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50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5250-1FFB-4270-A854-F090A08FF7A6}" type="datetime1">
              <a:rPr lang="it-IT" smtClean="0"/>
              <a:t>21/07/2016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5D02-67DE-49D5-9BCB-133347F80E00}" type="datetime1">
              <a:rPr lang="it-IT" smtClean="0"/>
              <a:t>21/07/2016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BAF-6ED9-49F1-9BE4-61D36D83D227}" type="datetime1">
              <a:rPr lang="it-IT" smtClean="0"/>
              <a:t>21/07/2016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7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D485-25AF-4EB4-AEB0-236A09B57284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1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CD00-1274-40E2-8F63-90B7AF05CAE0}" type="datetime1">
              <a:rPr lang="it-IT" smtClean="0"/>
              <a:t>21/07/2016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5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2ECFA2-F82F-4413-A603-4F41DE030912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B004-0FC2-43A9-9A96-DDA69F7DD40C}" type="datetime1">
              <a:rPr lang="it-IT" smtClean="0"/>
              <a:t>21/07/2016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Analisi ECG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6AA4-11C3-43E9-89F0-DA4FDDE89D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8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966319" y="513344"/>
            <a:ext cx="3666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5400" b="0" cap="none" spc="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ECG </a:t>
            </a:r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it-IT" sz="5400" b="0" cap="none" spc="0" dirty="0">
              <a:ln w="0">
                <a:noFill/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3" y="2656191"/>
            <a:ext cx="736825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tangolo 8"/>
          <p:cNvSpPr/>
          <p:nvPr/>
        </p:nvSpPr>
        <p:spPr>
          <a:xfrm>
            <a:off x="8602271" y="2978987"/>
            <a:ext cx="30039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Serena </a:t>
            </a:r>
            <a:r>
              <a:rPr lang="it-IT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Farina</a:t>
            </a:r>
          </a:p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serena.farina@mail.polimi.it</a:t>
            </a:r>
            <a:endParaRPr lang="it-IT" sz="2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976774" y="5161638"/>
            <a:ext cx="262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Politecnico di Milano, </a:t>
            </a:r>
          </a:p>
          <a:p>
            <a:r>
              <a:rPr lang="it-IT" sz="2200" dirty="0" smtClean="0"/>
              <a:t>21  </a:t>
            </a:r>
            <a:r>
              <a:rPr lang="it-IT" sz="2200" dirty="0" err="1"/>
              <a:t>J</a:t>
            </a:r>
            <a:r>
              <a:rPr lang="it-IT" sz="2200" dirty="0" err="1" smtClean="0"/>
              <a:t>uly</a:t>
            </a:r>
            <a:r>
              <a:rPr lang="it-IT" sz="2200" dirty="0" smtClean="0"/>
              <a:t> </a:t>
            </a:r>
            <a:r>
              <a:rPr lang="it-IT" sz="2200" dirty="0" smtClean="0"/>
              <a:t>2016</a:t>
            </a:r>
            <a:endParaRPr lang="it-IT" sz="2200" dirty="0"/>
          </a:p>
        </p:txBody>
      </p:sp>
      <p:sp>
        <p:nvSpPr>
          <p:cNvPr id="11" name="Rettangolo 10"/>
          <p:cNvSpPr/>
          <p:nvPr/>
        </p:nvSpPr>
        <p:spPr>
          <a:xfrm>
            <a:off x="8714600" y="3983923"/>
            <a:ext cx="315381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Stefania </a:t>
            </a:r>
            <a:r>
              <a:rPr lang="it-IT" sz="2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Deligia</a:t>
            </a:r>
            <a:endParaRPr lang="it-IT" sz="2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stefania.deligia@mail.polimi.it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it-IT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0677378" y="6386732"/>
            <a:ext cx="4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23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0677378" y="6386732"/>
            <a:ext cx="4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-815926" y="246058"/>
            <a:ext cx="14081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  <a:r>
              <a:rPr lang="it-IT" sz="5400" b="0" cap="none" spc="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it-IT" sz="5400" b="0" cap="none" spc="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it-IT" sz="5400" b="0" cap="none" spc="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</a:t>
            </a:r>
            <a:endParaRPr lang="it-IT" sz="5400" b="0" cap="none" spc="0" dirty="0" smtClean="0">
              <a:ln w="0">
                <a:noFill/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1803042" y="1363764"/>
            <a:ext cx="8452306" cy="584775"/>
            <a:chOff x="1408812" y="1904926"/>
            <a:chExt cx="8621452" cy="898442"/>
          </a:xfrm>
        </p:grpSpPr>
        <p:sp>
          <p:nvSpPr>
            <p:cNvPr id="39" name="Gallone 38"/>
            <p:cNvSpPr/>
            <p:nvPr/>
          </p:nvSpPr>
          <p:spPr>
            <a:xfrm>
              <a:off x="7747608" y="1996158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Gallone 36"/>
            <p:cNvSpPr/>
            <p:nvPr/>
          </p:nvSpPr>
          <p:spPr>
            <a:xfrm>
              <a:off x="1408812" y="1999434"/>
              <a:ext cx="2282656" cy="718904"/>
            </a:xfrm>
            <a:prstGeom prst="chevron">
              <a:avLst/>
            </a:prstGeom>
            <a:solidFill>
              <a:srgbClr val="C00000">
                <a:alpha val="3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Gallone 28"/>
            <p:cNvSpPr/>
            <p:nvPr/>
          </p:nvSpPr>
          <p:spPr>
            <a:xfrm>
              <a:off x="4516986" y="1999434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asellaDiTesto 34"/>
            <p:cNvSpPr txBox="1"/>
            <p:nvPr/>
          </p:nvSpPr>
          <p:spPr>
            <a:xfrm>
              <a:off x="1987434" y="1904926"/>
              <a:ext cx="1406769" cy="89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Start:</a:t>
              </a:r>
              <a:endParaRPr lang="it-IT" sz="1600" dirty="0" smtClean="0"/>
            </a:p>
            <a:p>
              <a:r>
                <a:rPr lang="it-IT" sz="1600" dirty="0" smtClean="0"/>
                <a:t>13 </a:t>
              </a:r>
              <a:r>
                <a:rPr lang="it-IT" sz="1600" dirty="0"/>
                <a:t>A</a:t>
              </a:r>
              <a:r>
                <a:rPr lang="it-IT" sz="1600" dirty="0" smtClean="0"/>
                <a:t>pril </a:t>
              </a:r>
              <a:r>
                <a:rPr lang="it-IT" sz="1600" dirty="0" smtClean="0"/>
                <a:t>2016</a:t>
              </a:r>
              <a:endParaRPr lang="it-IT" sz="1600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4886923" y="2107184"/>
              <a:ext cx="2104720" cy="52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Implementation</a:t>
              </a:r>
              <a:endParaRPr lang="it-IT" sz="1600" dirty="0" smtClean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8461416" y="2107184"/>
              <a:ext cx="1289139" cy="52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Results</a:t>
              </a:r>
              <a:endParaRPr lang="it-IT" sz="1600" dirty="0"/>
            </a:p>
          </p:txBody>
        </p:sp>
      </p:grpSp>
      <p:pic>
        <p:nvPicPr>
          <p:cNvPr id="42" name="Immagin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4" y="2782174"/>
            <a:ext cx="4489392" cy="3342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Immagine 4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 b="24174"/>
          <a:stretch/>
        </p:blipFill>
        <p:spPr>
          <a:xfrm>
            <a:off x="984818" y="2994301"/>
            <a:ext cx="4754800" cy="2917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36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0677378" y="6386732"/>
            <a:ext cx="4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</a:p>
        </p:txBody>
      </p:sp>
      <p:sp>
        <p:nvSpPr>
          <p:cNvPr id="7" name="Rettangolo 6"/>
          <p:cNvSpPr/>
          <p:nvPr/>
        </p:nvSpPr>
        <p:spPr>
          <a:xfrm>
            <a:off x="-815926" y="161653"/>
            <a:ext cx="14081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it-IT" sz="5400" b="0" cap="none" spc="0" dirty="0" smtClean="0">
              <a:ln w="0">
                <a:noFill/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1549490" y="1152024"/>
            <a:ext cx="8452800" cy="683227"/>
            <a:chOff x="1549490" y="1965110"/>
            <a:chExt cx="8480774" cy="928145"/>
          </a:xfrm>
        </p:grpSpPr>
        <p:sp>
          <p:nvSpPr>
            <p:cNvPr id="39" name="Gallone 38"/>
            <p:cNvSpPr/>
            <p:nvPr/>
          </p:nvSpPr>
          <p:spPr>
            <a:xfrm>
              <a:off x="7747608" y="1996158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Gallone 36"/>
            <p:cNvSpPr/>
            <p:nvPr/>
          </p:nvSpPr>
          <p:spPr>
            <a:xfrm>
              <a:off x="4437629" y="1996158"/>
              <a:ext cx="2282656" cy="718904"/>
            </a:xfrm>
            <a:prstGeom prst="chevron">
              <a:avLst/>
            </a:prstGeom>
            <a:solidFill>
              <a:srgbClr val="C00000">
                <a:alpha val="3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Gallone 28"/>
            <p:cNvSpPr/>
            <p:nvPr/>
          </p:nvSpPr>
          <p:spPr>
            <a:xfrm>
              <a:off x="1549490" y="1996158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asellaDiTesto 34"/>
            <p:cNvSpPr txBox="1"/>
            <p:nvPr/>
          </p:nvSpPr>
          <p:spPr>
            <a:xfrm>
              <a:off x="1987433" y="1965110"/>
              <a:ext cx="1406769" cy="79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Start:</a:t>
              </a:r>
              <a:endParaRPr lang="it-IT" sz="1600" dirty="0" smtClean="0"/>
            </a:p>
            <a:p>
              <a:r>
                <a:rPr lang="it-IT" sz="1600" dirty="0" smtClean="0"/>
                <a:t>13 </a:t>
              </a:r>
              <a:r>
                <a:rPr lang="it-IT" sz="1600" dirty="0"/>
                <a:t>A</a:t>
              </a:r>
              <a:r>
                <a:rPr lang="it-IT" sz="1600" dirty="0" smtClean="0"/>
                <a:t>pril </a:t>
              </a:r>
              <a:r>
                <a:rPr lang="it-IT" sz="1600" dirty="0" smtClean="0"/>
                <a:t>2016</a:t>
              </a:r>
              <a:endParaRPr lang="it-IT" sz="1600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4886923" y="2133846"/>
              <a:ext cx="2104720" cy="45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Implementation</a:t>
              </a:r>
              <a:endParaRPr lang="it-IT" sz="1600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8461416" y="2098854"/>
              <a:ext cx="855040" cy="79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Results</a:t>
              </a:r>
              <a:endParaRPr lang="it-IT" sz="1600" dirty="0" smtClean="0"/>
            </a:p>
            <a:p>
              <a:endParaRPr lang="it-IT" sz="1600" dirty="0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934577" y="2684252"/>
            <a:ext cx="3670479" cy="3437996"/>
            <a:chOff x="767150" y="2491067"/>
            <a:chExt cx="3670479" cy="3437996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50" y="3402550"/>
              <a:ext cx="3670479" cy="2526513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1168407" y="2491067"/>
              <a:ext cx="2455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 smtClean="0"/>
                <a:t>Data</a:t>
              </a:r>
              <a:endParaRPr lang="it-IT" sz="3200" dirty="0"/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6130345" y="2525343"/>
            <a:ext cx="4467538" cy="3383700"/>
            <a:chOff x="4288665" y="2306400"/>
            <a:chExt cx="4467538" cy="3383700"/>
          </a:xfrm>
        </p:grpSpPr>
        <p:graphicFrame>
          <p:nvGraphicFramePr>
            <p:cNvPr id="9" name="Diagramma 8"/>
            <p:cNvGraphicFramePr/>
            <p:nvPr>
              <p:extLst>
                <p:ext uri="{D42A27DB-BD31-4B8C-83A1-F6EECF244321}">
                  <p14:modId xmlns:p14="http://schemas.microsoft.com/office/powerpoint/2010/main" val="3823482809"/>
                </p:ext>
              </p:extLst>
            </p:nvPr>
          </p:nvGraphicFramePr>
          <p:xfrm>
            <a:off x="4288665" y="3402550"/>
            <a:ext cx="4467538" cy="22875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5" name="CasellaDiTesto 24"/>
            <p:cNvSpPr txBox="1"/>
            <p:nvPr/>
          </p:nvSpPr>
          <p:spPr>
            <a:xfrm>
              <a:off x="5475309" y="2306400"/>
              <a:ext cx="24558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 smtClean="0"/>
                <a:t>Pan-</a:t>
              </a:r>
              <a:r>
                <a:rPr lang="it-IT" sz="2800" dirty="0" err="1" smtClean="0"/>
                <a:t>Tompkins</a:t>
              </a:r>
              <a:endParaRPr lang="it-IT" sz="2800" dirty="0" smtClean="0"/>
            </a:p>
            <a:p>
              <a:r>
                <a:rPr lang="it-IT" sz="2800" dirty="0" err="1"/>
                <a:t>A</a:t>
              </a:r>
              <a:r>
                <a:rPr lang="it-IT" sz="2800" dirty="0" err="1" smtClean="0"/>
                <a:t>lgorithm</a:t>
              </a:r>
              <a:endParaRPr lang="it-IT" sz="2800" dirty="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5112913" y="4134118"/>
            <a:ext cx="1815919" cy="128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0703136" y="6386732"/>
            <a:ext cx="4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</a:p>
        </p:txBody>
      </p:sp>
      <p:sp>
        <p:nvSpPr>
          <p:cNvPr id="7" name="Rettangolo 6"/>
          <p:cNvSpPr/>
          <p:nvPr/>
        </p:nvSpPr>
        <p:spPr>
          <a:xfrm>
            <a:off x="-815926" y="29948"/>
            <a:ext cx="14081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5400" b="0" cap="none" spc="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it-IT" sz="5400" b="0" cap="none" spc="0" dirty="0" smtClean="0">
              <a:ln w="0">
                <a:noFill/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1520522" y="1009384"/>
            <a:ext cx="8452800" cy="584775"/>
            <a:chOff x="1520522" y="1957769"/>
            <a:chExt cx="8509742" cy="798022"/>
          </a:xfrm>
        </p:grpSpPr>
        <p:sp>
          <p:nvSpPr>
            <p:cNvPr id="39" name="Gallone 38"/>
            <p:cNvSpPr/>
            <p:nvPr/>
          </p:nvSpPr>
          <p:spPr>
            <a:xfrm>
              <a:off x="1520522" y="1996158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Gallone 36"/>
            <p:cNvSpPr/>
            <p:nvPr/>
          </p:nvSpPr>
          <p:spPr>
            <a:xfrm>
              <a:off x="7747608" y="1996158"/>
              <a:ext cx="2282656" cy="718904"/>
            </a:xfrm>
            <a:prstGeom prst="chevron">
              <a:avLst/>
            </a:prstGeom>
            <a:solidFill>
              <a:srgbClr val="C00000">
                <a:alpha val="3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Gallone 28"/>
            <p:cNvSpPr/>
            <p:nvPr/>
          </p:nvSpPr>
          <p:spPr>
            <a:xfrm>
              <a:off x="4516986" y="1999434"/>
              <a:ext cx="2282656" cy="718904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asellaDiTesto 34"/>
            <p:cNvSpPr txBox="1"/>
            <p:nvPr/>
          </p:nvSpPr>
          <p:spPr>
            <a:xfrm>
              <a:off x="1987434" y="1957769"/>
              <a:ext cx="1406769" cy="798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Start:</a:t>
              </a:r>
              <a:endParaRPr lang="it-IT" sz="1600" dirty="0" smtClean="0"/>
            </a:p>
            <a:p>
              <a:r>
                <a:rPr lang="it-IT" sz="1600" dirty="0" smtClean="0"/>
                <a:t>13 </a:t>
              </a:r>
              <a:r>
                <a:rPr lang="it-IT" sz="1600" dirty="0"/>
                <a:t>A</a:t>
              </a:r>
              <a:r>
                <a:rPr lang="it-IT" sz="1600" dirty="0" smtClean="0"/>
                <a:t>pril </a:t>
              </a:r>
              <a:r>
                <a:rPr lang="it-IT" sz="1600" dirty="0" smtClean="0"/>
                <a:t>2016</a:t>
              </a:r>
              <a:endParaRPr lang="it-IT" sz="1600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4886923" y="2133606"/>
              <a:ext cx="2104719" cy="46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Implementation</a:t>
              </a:r>
              <a:endParaRPr lang="it-IT" sz="1600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8461416" y="2098455"/>
              <a:ext cx="855040" cy="46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Results</a:t>
              </a:r>
              <a:endParaRPr lang="it-IT" sz="1600" dirty="0"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8" y="4164253"/>
            <a:ext cx="3802085" cy="253472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91"/>
          <a:stretch/>
        </p:blipFill>
        <p:spPr>
          <a:xfrm>
            <a:off x="7509220" y="1959404"/>
            <a:ext cx="3168000" cy="1225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12"/>
          <a:stretch/>
        </p:blipFill>
        <p:spPr>
          <a:xfrm>
            <a:off x="7535724" y="3138471"/>
            <a:ext cx="3168000" cy="124583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" b="43250"/>
          <a:stretch/>
        </p:blipFill>
        <p:spPr>
          <a:xfrm>
            <a:off x="7627097" y="4331535"/>
            <a:ext cx="2985253" cy="1224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3"/>
          <a:stretch/>
        </p:blipFill>
        <p:spPr>
          <a:xfrm>
            <a:off x="7627097" y="5572056"/>
            <a:ext cx="3168000" cy="128594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" b="43154"/>
          <a:stretch/>
        </p:blipFill>
        <p:spPr>
          <a:xfrm>
            <a:off x="53372" y="1960088"/>
            <a:ext cx="5487650" cy="2034863"/>
          </a:xfrm>
          <a:prstGeom prst="rect">
            <a:avLst/>
          </a:prstGeom>
        </p:spPr>
      </p:pic>
      <p:sp>
        <p:nvSpPr>
          <p:cNvPr id="11" name="Freccia circolare a sinistra 10"/>
          <p:cNvSpPr/>
          <p:nvPr/>
        </p:nvSpPr>
        <p:spPr>
          <a:xfrm>
            <a:off x="5827576" y="3184549"/>
            <a:ext cx="973005" cy="2217446"/>
          </a:xfrm>
          <a:prstGeom prst="curvedLeftArrow">
            <a:avLst/>
          </a:prstGeom>
          <a:solidFill>
            <a:srgbClr val="C00000">
              <a:alpha val="6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545660" y="556994"/>
            <a:ext cx="69460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it-IT" sz="540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r>
              <a:rPr lang="it-IT" sz="540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it-IT" sz="540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it-IT" sz="540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5400" dirty="0" err="1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r>
              <a:rPr lang="it-IT" sz="5400" dirty="0" smtClean="0">
                <a:ln w="0">
                  <a:noFill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it-IT" sz="5400" dirty="0">
              <a:ln w="0">
                <a:noFill/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03136" y="6386732"/>
            <a:ext cx="4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" b="27966"/>
          <a:stretch/>
        </p:blipFill>
        <p:spPr>
          <a:xfrm>
            <a:off x="4174647" y="4277458"/>
            <a:ext cx="3842707" cy="246184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4662">
            <a:off x="606486" y="2165746"/>
            <a:ext cx="4050724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844">
            <a:off x="7698920" y="2249915"/>
            <a:ext cx="4113464" cy="2573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47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175</TotalTime>
  <Words>64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 Farina</dc:creator>
  <cp:lastModifiedBy>Serena Farina</cp:lastModifiedBy>
  <cp:revision>20</cp:revision>
  <dcterms:created xsi:type="dcterms:W3CDTF">2016-07-17T07:50:48Z</dcterms:created>
  <dcterms:modified xsi:type="dcterms:W3CDTF">2016-07-21T19:04:42Z</dcterms:modified>
</cp:coreProperties>
</file>