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1" r:id="rId4"/>
    <p:sldId id="259" r:id="rId5"/>
    <p:sldId id="260" r:id="rId6"/>
    <p:sldId id="261" r:id="rId7"/>
    <p:sldId id="303" r:id="rId8"/>
    <p:sldId id="262" r:id="rId9"/>
    <p:sldId id="263" r:id="rId10"/>
    <p:sldId id="264" r:id="rId11"/>
    <p:sldId id="34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34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6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8" r:id="rId44"/>
    <p:sldId id="299" r:id="rId45"/>
    <p:sldId id="301" r:id="rId46"/>
    <p:sldId id="302" r:id="rId47"/>
    <p:sldId id="304" r:id="rId48"/>
    <p:sldId id="305" r:id="rId49"/>
    <p:sldId id="306" r:id="rId50"/>
    <p:sldId id="343" r:id="rId51"/>
    <p:sldId id="307" r:id="rId52"/>
    <p:sldId id="308" r:id="rId53"/>
    <p:sldId id="312" r:id="rId54"/>
    <p:sldId id="310" r:id="rId55"/>
    <p:sldId id="313" r:id="rId56"/>
    <p:sldId id="314" r:id="rId57"/>
    <p:sldId id="311" r:id="rId58"/>
    <p:sldId id="317" r:id="rId59"/>
    <p:sldId id="315" r:id="rId60"/>
    <p:sldId id="316" r:id="rId61"/>
    <p:sldId id="318" r:id="rId62"/>
    <p:sldId id="319" r:id="rId63"/>
    <p:sldId id="322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4" r:id="rId74"/>
    <p:sldId id="338" r:id="rId75"/>
    <p:sldId id="335" r:id="rId76"/>
    <p:sldId id="337" r:id="rId77"/>
    <p:sldId id="339" r:id="rId78"/>
    <p:sldId id="340" r:id="rId79"/>
    <p:sldId id="341" r:id="rId80"/>
    <p:sldId id="342" r:id="rId81"/>
    <p:sldId id="346" r:id="rId82"/>
    <p:sldId id="349" r:id="rId83"/>
    <p:sldId id="347" r:id="rId84"/>
    <p:sldId id="348" r:id="rId85"/>
    <p:sldId id="350" r:id="rId86"/>
    <p:sldId id="351" r:id="rId87"/>
    <p:sldId id="352" r:id="rId88"/>
    <p:sldId id="353" r:id="rId89"/>
    <p:sldId id="354" r:id="rId90"/>
    <p:sldId id="356" r:id="rId91"/>
    <p:sldId id="366" r:id="rId92"/>
    <p:sldId id="357" r:id="rId93"/>
    <p:sldId id="367" r:id="rId94"/>
    <p:sldId id="358" r:id="rId95"/>
    <p:sldId id="368" r:id="rId96"/>
    <p:sldId id="359" r:id="rId97"/>
    <p:sldId id="369" r:id="rId98"/>
    <p:sldId id="360" r:id="rId99"/>
    <p:sldId id="370" r:id="rId100"/>
    <p:sldId id="364" r:id="rId101"/>
    <p:sldId id="361" r:id="rId102"/>
    <p:sldId id="362" r:id="rId103"/>
    <p:sldId id="371" r:id="rId104"/>
    <p:sldId id="363" r:id="rId105"/>
    <p:sldId id="372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445-5CAF-4D9A-85A5-8468A0BA3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E447-A828-4D87-B641-8CED9957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3533-0208-4483-B118-A43881E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E82B-01CC-4BD7-9F07-451B58A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4F96-E561-48DB-BE9F-06FFB57C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F26-4DEF-4015-B083-A3F68862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8C48-5C6A-4B2B-A07A-6A32B96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F00A-E4D9-4B04-A830-C36D85C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8E73-DE3E-499D-90C6-899068B9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DAE3-AAFB-4E80-837B-69C0F16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6A1B7-9AE0-4A74-893B-B35785AA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B16F2-C5E2-45F1-8710-D9B7873E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6345-B79A-4D95-8DCB-EE020F80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6F0D-22D0-486C-BAAB-8D6AF323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8C2A-8B2B-4168-912D-DD495AA2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4682-5D5B-4AFE-9370-AE45B76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2307-15F4-4063-BBD0-4625DB15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9158-DCAC-48CD-82B1-38127C8D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7342-BBE2-4002-8193-E44F367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A316-3541-496E-9786-CD83D84F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0AC-BB10-405C-81D5-29218B54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A08CA-54CF-4210-B8C0-2D788433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6AAA-4E33-49CC-81B3-EBE8155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07D-FDA6-4160-9599-B2F43C4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E139-8027-4C9E-9F19-EF6A1E60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23D2-64B5-4209-8660-0E381BF9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47B4-65AD-4CDD-97A6-033822C07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DAB1-CCE7-4DDE-8BDA-A9CD489C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AB48-0208-4EED-A2BE-B2BDA35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61F3-99F8-4F84-AB00-3B2BE52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6B70-8E3E-400A-9D5B-72C17730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E74A-0F9D-4B38-94ED-256E583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16D7-DA10-4440-A72A-07E27B8E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D091A-600D-495D-B2F4-C946F7A7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7016-2D3F-4739-9D0A-3F3F95C9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01DD0-95E1-48D7-8872-6C4FF6CE2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35158-EEC8-433A-8363-1FB31C9D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1631-501D-4F49-8681-AAFE24CD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2FFC4-9A12-41A4-916A-06CB41CD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230-FE35-4F33-9719-44E18D63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8555B-B04D-49BE-9FC2-81F7BF96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6CEC4-94A2-439D-8EF2-27259C5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124-ACDB-433C-AD90-074B49E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705A-25A3-40CD-8417-FE5E553D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EC5F4-3FC0-4352-A712-FF42DB2D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1F05-4A61-417A-AD74-485488E8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A19-38CE-4E15-AAA1-E29083E1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18F7-6F3A-4983-8294-DF97DAF3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79645-0B32-41E3-AB54-A19D729E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55DE-D0A4-47FC-A22A-C4DD13FB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7446-F318-46B9-AD90-1327281B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D3D3-38B5-442C-813E-E49B85D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6D6C-9FE1-47D6-891B-C4404309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B71F8-01F2-449C-BD26-353582BE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DCB5-24BF-4B2E-962B-5983E8E2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E590-79C8-4DE6-A10D-06E82BB7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47BAE-4B9F-4AC5-9C03-52F5FCA3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A64C-C942-496D-94D0-F51F9895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5C481-18CD-4DD2-AA05-9DB48234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51D8-FB7F-40A0-9FAD-6A0C7C38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D428-9B93-4679-B36A-F704AF123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A5D0-052B-4200-8D67-411EA298518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CC63-DCAF-4641-AB87-1023916C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DAA9-DA0A-4DAB-959A-AC363BE3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651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86212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9096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0480"/>
              </p:ext>
            </p:extLst>
          </p:nvPr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96030"/>
              </p:ext>
            </p:extLst>
          </p:nvPr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89507"/>
              </p:ext>
            </p:extLst>
          </p:nvPr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72077"/>
              </p:ext>
            </p:extLst>
          </p:nvPr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1924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2304"/>
              </p:ext>
            </p:extLst>
          </p:nvPr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92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J is found at page 5.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Is the page containing J a leaf node? - 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6D1F0B-2A3B-42BE-AE8F-1D17B15D5CD4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67B96-6A28-43DD-A2AC-3002AC3A7AB7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2C7A42-F214-4E78-B58C-12BBF05F4DF3}"/>
              </a:ext>
            </a:extLst>
          </p:cNvPr>
          <p:cNvSpPr/>
          <p:nvPr/>
        </p:nvSpPr>
        <p:spPr>
          <a:xfrm>
            <a:off x="4554243" y="2940321"/>
            <a:ext cx="382104" cy="854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20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9408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B8FF8F5-A134-7A2B-1ADF-6B44B9952B41}"/>
              </a:ext>
            </a:extLst>
          </p:cNvPr>
          <p:cNvGraphicFramePr>
            <a:graphicFrameLocks noGrp="1"/>
          </p:cNvGraphicFramePr>
          <p:nvPr/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56AB9DF-78BE-4BCB-52E7-12ECD5CB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21092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F75BF89-61EB-0668-22D8-1C21F9CE62BF}"/>
              </a:ext>
            </a:extLst>
          </p:cNvPr>
          <p:cNvGraphicFramePr>
            <a:graphicFrameLocks noGrp="1"/>
          </p:cNvGraphicFramePr>
          <p:nvPr/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76F3F3D-1E58-7CA1-FDC6-2240F6075B98}"/>
              </a:ext>
            </a:extLst>
          </p:cNvPr>
          <p:cNvGraphicFramePr>
            <a:graphicFrameLocks noGrp="1"/>
          </p:cNvGraphicFramePr>
          <p:nvPr/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8C427E9-4EDC-5196-AA4F-EE43BCA4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88145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D198-CDAF-1AE0-9B57-E22DD40DEEAA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567D63-D486-B882-2649-00402012639C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DA12E0-E0D7-3E35-C8A1-B1833EF91E36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52DFD-5A16-9850-473D-7C2D2CF17BD8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6B92AC-A8E9-06A6-59FD-C46EEE4A1ED4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FD230AF-F55C-B33F-BD07-1EF07026140F}"/>
              </a:ext>
            </a:extLst>
          </p:cNvPr>
          <p:cNvGraphicFramePr>
            <a:graphicFrameLocks noGrp="1"/>
          </p:cNvGraphicFramePr>
          <p:nvPr/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A6E7E2-9457-250D-63C9-2F06C1CF9745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D9081A-2DF1-8714-AF31-DB1FE28E0BED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1976-2467-4CDD-5553-C6FB6ADCB0A5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/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15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34779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7581762" y="4062512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799340" y="4062512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65318"/>
              </p:ext>
            </p:extLst>
          </p:nvPr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22808"/>
              </p:ext>
            </p:extLst>
          </p:nvPr>
        </p:nvGraphicFramePr>
        <p:xfrm>
          <a:off x="4717788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02AA55-FCED-E7DE-C5B4-EA6C73224065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B89D7C-B6AD-4A46-6FC7-2C79287B917F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E1DA0-14DC-DD6A-2DFD-94EB6FA1BB0B}"/>
              </a:ext>
            </a:extLst>
          </p:cNvPr>
          <p:cNvCxnSpPr>
            <a:cxnSpLocks/>
          </p:cNvCxnSpPr>
          <p:nvPr/>
        </p:nvCxnSpPr>
        <p:spPr>
          <a:xfrm flipH="1">
            <a:off x="282632" y="3124175"/>
            <a:ext cx="2489681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ABB553-DA0D-5A4E-80E6-B919705B8774}"/>
              </a:ext>
            </a:extLst>
          </p:cNvPr>
          <p:cNvCxnSpPr>
            <a:cxnSpLocks/>
          </p:cNvCxnSpPr>
          <p:nvPr/>
        </p:nvCxnSpPr>
        <p:spPr>
          <a:xfrm>
            <a:off x="4545793" y="3139390"/>
            <a:ext cx="171995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2F21B4-C110-C65A-CDB0-D14737E3CEF5}"/>
              </a:ext>
            </a:extLst>
          </p:cNvPr>
          <p:cNvCxnSpPr>
            <a:cxnSpLocks/>
          </p:cNvCxnSpPr>
          <p:nvPr/>
        </p:nvCxnSpPr>
        <p:spPr>
          <a:xfrm flipH="1">
            <a:off x="2527011" y="3139390"/>
            <a:ext cx="1112834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DBCD2B-AEF9-4375-3B48-AE4B1DA001F5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209526" cy="938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75BD2-4A59-E729-FB09-A471B2406DFB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873441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/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15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7757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7581762" y="4062512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799340" y="4062512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8442"/>
              </p:ext>
            </p:extLst>
          </p:nvPr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52841"/>
              </p:ext>
            </p:extLst>
          </p:nvPr>
        </p:nvGraphicFramePr>
        <p:xfrm>
          <a:off x="4717788" y="4062512"/>
          <a:ext cx="195286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943600-9853-83FA-F580-1D7210AC535E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040E2C-D276-A5D9-41FB-4E416CFE4E74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857B97-1ED2-3525-D32E-8DC17CAB199B}"/>
              </a:ext>
            </a:extLst>
          </p:cNvPr>
          <p:cNvCxnSpPr>
            <a:cxnSpLocks/>
          </p:cNvCxnSpPr>
          <p:nvPr/>
        </p:nvCxnSpPr>
        <p:spPr>
          <a:xfrm flipH="1">
            <a:off x="282632" y="3124175"/>
            <a:ext cx="2489681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57AEBF-3EFB-3EBE-885B-D2277CC60D66}"/>
              </a:ext>
            </a:extLst>
          </p:cNvPr>
          <p:cNvCxnSpPr>
            <a:cxnSpLocks/>
          </p:cNvCxnSpPr>
          <p:nvPr/>
        </p:nvCxnSpPr>
        <p:spPr>
          <a:xfrm>
            <a:off x="4545793" y="3139390"/>
            <a:ext cx="171995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48DA-9E86-C84F-85DD-68E678B11E92}"/>
              </a:ext>
            </a:extLst>
          </p:cNvPr>
          <p:cNvCxnSpPr>
            <a:cxnSpLocks/>
          </p:cNvCxnSpPr>
          <p:nvPr/>
        </p:nvCxnSpPr>
        <p:spPr>
          <a:xfrm flipH="1">
            <a:off x="2527011" y="3139390"/>
            <a:ext cx="1112834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485F4F-AA59-E29E-4905-053EE779D95F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209526" cy="938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C6D54-B1EE-B2B1-E602-5640AE1AD4C3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873441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09470"/>
              </p:ext>
            </p:extLst>
          </p:nvPr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25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5114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7581762" y="4062512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799340" y="4062512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58978"/>
              </p:ext>
            </p:extLst>
          </p:nvPr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/>
        </p:nvGraphicFramePr>
        <p:xfrm>
          <a:off x="4717788" y="4062512"/>
          <a:ext cx="195286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943600-9853-83FA-F580-1D7210AC535E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040E2C-D276-A5D9-41FB-4E416CFE4E74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857B97-1ED2-3525-D32E-8DC17CAB199B}"/>
              </a:ext>
            </a:extLst>
          </p:cNvPr>
          <p:cNvCxnSpPr>
            <a:cxnSpLocks/>
          </p:cNvCxnSpPr>
          <p:nvPr/>
        </p:nvCxnSpPr>
        <p:spPr>
          <a:xfrm flipH="1">
            <a:off x="282632" y="3124175"/>
            <a:ext cx="2489681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57AEBF-3EFB-3EBE-885B-D2277CC60D66}"/>
              </a:ext>
            </a:extLst>
          </p:cNvPr>
          <p:cNvCxnSpPr>
            <a:cxnSpLocks/>
          </p:cNvCxnSpPr>
          <p:nvPr/>
        </p:nvCxnSpPr>
        <p:spPr>
          <a:xfrm>
            <a:off x="4545793" y="3139390"/>
            <a:ext cx="171995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48DA-9E86-C84F-85DD-68E678B11E92}"/>
              </a:ext>
            </a:extLst>
          </p:cNvPr>
          <p:cNvCxnSpPr>
            <a:cxnSpLocks/>
          </p:cNvCxnSpPr>
          <p:nvPr/>
        </p:nvCxnSpPr>
        <p:spPr>
          <a:xfrm flipH="1">
            <a:off x="2527011" y="3139390"/>
            <a:ext cx="1112834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485F4F-AA59-E29E-4905-053EE779D95F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209526" cy="938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C6D54-B1EE-B2B1-E602-5640AE1AD4C3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873441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02381"/>
              </p:ext>
            </p:extLst>
          </p:nvPr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25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6581"/>
              </p:ext>
            </p:extLst>
          </p:nvPr>
        </p:nvGraphicFramePr>
        <p:xfrm>
          <a:off x="2772313" y="2438350"/>
          <a:ext cx="26469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26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90654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90654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7581762" y="4062512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799340" y="4062512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50946"/>
              </p:ext>
            </p:extLst>
          </p:nvPr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/>
        </p:nvGraphicFramePr>
        <p:xfrm>
          <a:off x="4717788" y="4062512"/>
          <a:ext cx="195286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C3F95F-75B9-31D3-0D3B-78E895D2B740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E69D-E2F2-FCDF-FC91-43EE17BE1508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F8505D-73CF-07B2-5988-89323895242C}"/>
              </a:ext>
            </a:extLst>
          </p:cNvPr>
          <p:cNvCxnSpPr>
            <a:cxnSpLocks/>
          </p:cNvCxnSpPr>
          <p:nvPr/>
        </p:nvCxnSpPr>
        <p:spPr>
          <a:xfrm flipH="1">
            <a:off x="282632" y="3124175"/>
            <a:ext cx="2489681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41F6D-B930-2266-7525-A35B627F60AA}"/>
              </a:ext>
            </a:extLst>
          </p:cNvPr>
          <p:cNvCxnSpPr>
            <a:cxnSpLocks/>
          </p:cNvCxnSpPr>
          <p:nvPr/>
        </p:nvCxnSpPr>
        <p:spPr>
          <a:xfrm>
            <a:off x="3639845" y="3139390"/>
            <a:ext cx="1077943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661E68-7697-AE12-A35C-7ECB10B4B91C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209526" cy="938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7673B0-4537-F02A-0CD4-03CFEF97D5B0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873441" cy="91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92898"/>
              </p:ext>
            </p:extLst>
          </p:nvPr>
        </p:nvGraphicFramePr>
        <p:xfrm>
          <a:off x="816670" y="4071717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25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2772313" y="2438350"/>
          <a:ext cx="26469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26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90654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90654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88338"/>
              </p:ext>
            </p:extLst>
          </p:nvPr>
        </p:nvGraphicFramePr>
        <p:xfrm>
          <a:off x="6392652" y="4071717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2935"/>
              </p:ext>
            </p:extLst>
          </p:nvPr>
        </p:nvGraphicFramePr>
        <p:xfrm>
          <a:off x="9210260" y="4062512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35387"/>
              </p:ext>
            </p:extLst>
          </p:nvPr>
        </p:nvGraphicFramePr>
        <p:xfrm>
          <a:off x="3667459" y="4071717"/>
          <a:ext cx="195286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C3F95F-75B9-31D3-0D3B-78E895D2B740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E69D-E2F2-FCDF-FC91-43EE17BE1508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F8505D-73CF-07B2-5988-89323895242C}"/>
              </a:ext>
            </a:extLst>
          </p:cNvPr>
          <p:cNvCxnSpPr>
            <a:cxnSpLocks/>
          </p:cNvCxnSpPr>
          <p:nvPr/>
        </p:nvCxnSpPr>
        <p:spPr>
          <a:xfrm flipH="1">
            <a:off x="758767" y="3124175"/>
            <a:ext cx="2013546" cy="947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41F6D-B930-2266-7525-A35B627F60AA}"/>
              </a:ext>
            </a:extLst>
          </p:cNvPr>
          <p:cNvCxnSpPr>
            <a:cxnSpLocks/>
          </p:cNvCxnSpPr>
          <p:nvPr/>
        </p:nvCxnSpPr>
        <p:spPr>
          <a:xfrm>
            <a:off x="3639845" y="3139390"/>
            <a:ext cx="27614" cy="92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661E68-7697-AE12-A35C-7ECB10B4B91C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1620446" cy="947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7673B0-4537-F02A-0CD4-03CFEF97D5B0}"/>
              </a:ext>
            </a:extLst>
          </p:cNvPr>
          <p:cNvCxnSpPr>
            <a:cxnSpLocks/>
          </p:cNvCxnSpPr>
          <p:nvPr/>
        </p:nvCxnSpPr>
        <p:spPr>
          <a:xfrm flipH="1">
            <a:off x="6392652" y="3139390"/>
            <a:ext cx="323721" cy="92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J is found at page 5.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Remove J and shift the rest of the elements in the page.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6D1F0B-2A3B-42BE-AE8F-1D17B15D5CD4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67B96-6A28-43DD-A2AC-3002AC3A7AB7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2C7A42-F214-4E78-B58C-12BBF05F4DF3}"/>
              </a:ext>
            </a:extLst>
          </p:cNvPr>
          <p:cNvSpPr/>
          <p:nvPr/>
        </p:nvSpPr>
        <p:spPr>
          <a:xfrm>
            <a:off x="4554243" y="2940321"/>
            <a:ext cx="382104" cy="854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8913"/>
              </p:ext>
            </p:extLst>
          </p:nvPr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C7F66-E935-4557-8B30-F2FC0FDE4E96}"/>
              </a:ext>
            </a:extLst>
          </p:cNvPr>
          <p:cNvSpPr/>
          <p:nvPr/>
        </p:nvSpPr>
        <p:spPr>
          <a:xfrm>
            <a:off x="4063020" y="3090377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Check if the page still has minimum elements</a:t>
            </a:r>
          </a:p>
          <a:p>
            <a:pPr lvl="1"/>
            <a:r>
              <a:rPr lang="en-US" sz="2400" b="1" dirty="0"/>
              <a:t>Yes (2&gt;=2) -&gt; End the call, </a:t>
            </a:r>
            <a:r>
              <a:rPr lang="en-US" sz="2400" b="1" u="sng" dirty="0"/>
              <a:t>no further action needed</a:t>
            </a:r>
            <a:r>
              <a:rPr lang="en-US" sz="2400" b="1" dirty="0"/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40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402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082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Is page 0 a LEAF NODE??</a:t>
            </a:r>
          </a:p>
          <a:p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Is page 0 a LEAF NODE?? No!</a:t>
            </a:r>
          </a:p>
          <a:p>
            <a:r>
              <a:rPr lang="en-US" sz="2400" b="1" dirty="0"/>
              <a:t>2.   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2.   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1270AA-D57B-4FA4-87A6-769D9555CF2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2.   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1270AA-D57B-4FA4-87A6-769D9555CF2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C00DD1-6866-4879-8754-7BA2B7699959}"/>
              </a:ext>
            </a:extLst>
          </p:cNvPr>
          <p:cNvSpPr txBox="1"/>
          <p:nvPr/>
        </p:nvSpPr>
        <p:spPr>
          <a:xfrm>
            <a:off x="834837" y="5991625"/>
            <a:ext cx="10522624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Question: Can we consider getting the immediate predecessor instead (</a:t>
            </a:r>
            <a:r>
              <a:rPr lang="en-US" sz="2400" b="1" dirty="0" err="1">
                <a:solidFill>
                  <a:srgbClr val="00B0F0"/>
                </a:solidFill>
              </a:rPr>
              <a:t>findMax</a:t>
            </a:r>
            <a:r>
              <a:rPr lang="en-US" sz="2400" b="1" dirty="0">
                <a:solidFill>
                  <a:srgbClr val="00B0F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4744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C021295-C737-4D7F-984E-BAA87E2A6EEF}"/>
              </a:ext>
            </a:extLst>
          </p:cNvPr>
          <p:cNvSpPr/>
          <p:nvPr/>
        </p:nvSpPr>
        <p:spPr>
          <a:xfrm>
            <a:off x="6286845" y="2989655"/>
            <a:ext cx="328307" cy="824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54C99-7541-4226-9860-16C13C2AC948}"/>
              </a:ext>
            </a:extLst>
          </p:cNvPr>
          <p:cNvCxnSpPr>
            <a:cxnSpLocks/>
          </p:cNvCxnSpPr>
          <p:nvPr/>
        </p:nvCxnSpPr>
        <p:spPr>
          <a:xfrm flipH="1">
            <a:off x="6601257" y="2798849"/>
            <a:ext cx="411532" cy="420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0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C021295-C737-4D7F-984E-BAA87E2A6EEF}"/>
              </a:ext>
            </a:extLst>
          </p:cNvPr>
          <p:cNvSpPr/>
          <p:nvPr/>
        </p:nvSpPr>
        <p:spPr>
          <a:xfrm>
            <a:off x="6286845" y="2989655"/>
            <a:ext cx="328307" cy="824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54C99-7541-4226-9860-16C13C2AC948}"/>
              </a:ext>
            </a:extLst>
          </p:cNvPr>
          <p:cNvCxnSpPr>
            <a:cxnSpLocks/>
          </p:cNvCxnSpPr>
          <p:nvPr/>
        </p:nvCxnSpPr>
        <p:spPr>
          <a:xfrm flipH="1">
            <a:off x="6601257" y="2798849"/>
            <a:ext cx="411532" cy="420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FF0000"/>
                </a:solidFill>
              </a:rPr>
              <a:t>Delete obtained successor and use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it to replace the originally removed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element.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5639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1422"/>
              </p:ext>
            </p:extLst>
          </p:nvPr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FF0000"/>
                </a:solidFill>
              </a:rPr>
              <a:t>Delete obtained successor and use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it to replace the originally removed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element.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5D5843E-A974-4C98-B3FC-A319F10F1D56}"/>
              </a:ext>
            </a:extLst>
          </p:cNvPr>
          <p:cNvSpPr/>
          <p:nvPr/>
        </p:nvSpPr>
        <p:spPr>
          <a:xfrm>
            <a:off x="6200437" y="2972823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  <a:p>
            <a:pPr lvl="1"/>
            <a:r>
              <a:rPr lang="en-US" sz="2400" b="1" dirty="0"/>
              <a:t>Get the leftmost element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/>
              <a:t>Delete obtained successor and use</a:t>
            </a:r>
          </a:p>
          <a:p>
            <a:r>
              <a:rPr lang="en-US" sz="2400" b="1" dirty="0"/>
              <a:t>       it to replace the originally removed</a:t>
            </a:r>
          </a:p>
          <a:p>
            <a:r>
              <a:rPr lang="en-US" sz="2400" b="1" dirty="0"/>
              <a:t>       element.</a:t>
            </a:r>
          </a:p>
          <a:p>
            <a:r>
              <a:rPr lang="en-US" sz="2400" b="1" dirty="0"/>
              <a:t>4.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manipulated page still 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   has minimum elements</a:t>
            </a:r>
          </a:p>
        </p:txBody>
      </p:sp>
    </p:spTree>
    <p:extLst>
      <p:ext uri="{BB962C8B-B14F-4D97-AF65-F5344CB8AC3E}">
        <p14:creationId xmlns:p14="http://schemas.microsoft.com/office/powerpoint/2010/main" val="36906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  <a:p>
            <a:pPr lvl="1"/>
            <a:r>
              <a:rPr lang="en-US" sz="2400" b="1" dirty="0"/>
              <a:t>Get the leftmost element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/>
              <a:t>Delete obtained successor and use</a:t>
            </a:r>
          </a:p>
          <a:p>
            <a:r>
              <a:rPr lang="en-US" sz="2400" b="1" dirty="0"/>
              <a:t>       it to replace the originally removed</a:t>
            </a:r>
          </a:p>
          <a:p>
            <a:r>
              <a:rPr lang="en-US" sz="2400" b="1" dirty="0"/>
              <a:t>       element.</a:t>
            </a:r>
          </a:p>
          <a:p>
            <a:r>
              <a:rPr lang="en-US" sz="2400" b="1" dirty="0"/>
              <a:t>4.   Check if the manipulated page still </a:t>
            </a:r>
          </a:p>
          <a:p>
            <a:r>
              <a:rPr lang="en-US" sz="2400" b="1" dirty="0"/>
              <a:t>       has minimum elements</a:t>
            </a:r>
          </a:p>
          <a:p>
            <a:pPr lvl="1"/>
            <a:r>
              <a:rPr lang="en-US" sz="2400" b="1" dirty="0"/>
              <a:t>Yes (2&gt;=2) -&gt; End the call</a:t>
            </a:r>
          </a:p>
        </p:txBody>
      </p:sp>
    </p:spTree>
    <p:extLst>
      <p:ext uri="{BB962C8B-B14F-4D97-AF65-F5344CB8AC3E}">
        <p14:creationId xmlns:p14="http://schemas.microsoft.com/office/powerpoint/2010/main" val="24361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00247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93429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02361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04755"/>
              </p:ext>
            </p:extLst>
          </p:nvPr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53"/>
              </p:ext>
            </p:extLst>
          </p:nvPr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27536"/>
              </p:ext>
            </p:extLst>
          </p:nvPr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27096"/>
              </p:ext>
            </p:extLst>
          </p:nvPr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7602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7131"/>
              </p:ext>
            </p:extLst>
          </p:nvPr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6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4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737919" y="1537475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3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26B29-152C-4415-BFC8-F386EDF054DB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F4AF6F-02F3-404B-990E-B33CE626D5D3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3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9240544" y="154236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2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939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6" y="4191511"/>
            <a:ext cx="1129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67EBA57-1246-4FDF-AC31-D181716F6980}"/>
              </a:ext>
            </a:extLst>
          </p:cNvPr>
          <p:cNvSpPr/>
          <p:nvPr/>
        </p:nvSpPr>
        <p:spPr>
          <a:xfrm>
            <a:off x="7933883" y="2889013"/>
            <a:ext cx="382104" cy="8549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6594"/>
              </p:ext>
            </p:extLst>
          </p:nvPr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6027A2-CB43-44BE-886D-48A2BABEDFBF}"/>
              </a:ext>
            </a:extLst>
          </p:cNvPr>
          <p:cNvSpPr/>
          <p:nvPr/>
        </p:nvSpPr>
        <p:spPr>
          <a:xfrm>
            <a:off x="7503421" y="2960154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6027A2-CB43-44BE-886D-48A2BABEDFBF}"/>
              </a:ext>
            </a:extLst>
          </p:cNvPr>
          <p:cNvSpPr/>
          <p:nvPr/>
        </p:nvSpPr>
        <p:spPr>
          <a:xfrm>
            <a:off x="7503421" y="2960154"/>
            <a:ext cx="966314" cy="6815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No (1&lt;2) -&gt; </a:t>
            </a:r>
            <a:r>
              <a:rPr lang="en-US" sz="2400" b="1" u="sng" dirty="0">
                <a:solidFill>
                  <a:srgbClr val="FF0000"/>
                </a:solidFill>
              </a:rPr>
              <a:t>UNDERFLOW</a:t>
            </a:r>
            <a:r>
              <a:rPr lang="en-US" sz="2400" b="1" dirty="0">
                <a:solidFill>
                  <a:srgbClr val="FF0000"/>
                </a:solidFill>
              </a:rPr>
              <a:t> -&gt; CHECK THE SIBLINGS!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left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36BE4E-8E80-4F61-8CD5-44985B3FD072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We need 3. (Why?)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Yes!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14136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103AF3-30CF-44B9-A35A-68BDC9E91802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We need 3. (Why?)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Yes!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14136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7D3F13-4F71-468E-B1AA-EED25007715D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E84C7A-12E4-4297-B350-0DBCA09A65EA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259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Question: What are the elements involved?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4D6436-C5C0-4CAB-B902-71F17CF048FA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214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Question: What are the elements involved?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S, U (Parent), V, W, X, Y, Z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We want those 2 child nodes balanced!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44489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0868"/>
              </p:ext>
            </p:extLst>
          </p:nvPr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32602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245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Question: What are the elements involved?</a:t>
            </a:r>
          </a:p>
          <a:p>
            <a:r>
              <a:rPr lang="en-US" sz="2400" b="1" dirty="0"/>
              <a:t>       S, U (Parent), V, W, X, Y, Z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TODO: - Set median to be the new parent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/>
              <a:t>We want those 2 child nodes balanced!                   </a:t>
            </a:r>
            <a:r>
              <a:rPr lang="en-US" sz="2400" b="1" dirty="0">
                <a:solidFill>
                  <a:srgbClr val="7030A0"/>
                </a:solidFill>
              </a:rPr>
              <a:t>- Adjust the rest accordingly.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E814B-6096-4839-B09D-96DC3555906F}"/>
              </a:ext>
            </a:extLst>
          </p:cNvPr>
          <p:cNvSpPr txBox="1"/>
          <p:nvPr/>
        </p:nvSpPr>
        <p:spPr>
          <a:xfrm>
            <a:off x="7964421" y="375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0C3BB-C753-4FFE-A0B2-3F7D6564AF09}"/>
              </a:ext>
            </a:extLst>
          </p:cNvPr>
          <p:cNvSpPr txBox="1"/>
          <p:nvPr/>
        </p:nvSpPr>
        <p:spPr>
          <a:xfrm>
            <a:off x="9076886" y="2444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A8E44-0301-414F-BDB2-B43D29F533D1}"/>
              </a:ext>
            </a:extLst>
          </p:cNvPr>
          <p:cNvSpPr txBox="1"/>
          <p:nvPr/>
        </p:nvSpPr>
        <p:spPr>
          <a:xfrm>
            <a:off x="9532511" y="374276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2      3      4       5       6</a:t>
            </a:r>
          </a:p>
        </p:txBody>
      </p:sp>
    </p:spTree>
    <p:extLst>
      <p:ext uri="{BB962C8B-B14F-4D97-AF65-F5344CB8AC3E}">
        <p14:creationId xmlns:p14="http://schemas.microsoft.com/office/powerpoint/2010/main" val="13714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2450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Question: What are the elements involved?</a:t>
            </a:r>
          </a:p>
          <a:p>
            <a:r>
              <a:rPr lang="en-US" sz="2400" b="1" dirty="0"/>
              <a:t>       S, U (Parent), V, W, X, Y, Z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TODO: - Set median to be the new parent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/>
              <a:t>We want those 2 child nodes balanced!                   </a:t>
            </a:r>
            <a:r>
              <a:rPr lang="en-US" sz="2400" b="1" dirty="0">
                <a:solidFill>
                  <a:srgbClr val="7030A0"/>
                </a:solidFill>
              </a:rPr>
              <a:t>- Adjust the rest accordingly.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    - </a:t>
            </a:r>
            <a:r>
              <a:rPr lang="en-US" sz="2400" b="1" dirty="0">
                <a:solidFill>
                  <a:schemeClr val="accent1"/>
                </a:solidFill>
              </a:rPr>
              <a:t>Left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Parent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E814B-6096-4839-B09D-96DC3555906F}"/>
              </a:ext>
            </a:extLst>
          </p:cNvPr>
          <p:cNvSpPr txBox="1"/>
          <p:nvPr/>
        </p:nvSpPr>
        <p:spPr>
          <a:xfrm>
            <a:off x="7964421" y="375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0C3BB-C753-4FFE-A0B2-3F7D6564AF09}"/>
              </a:ext>
            </a:extLst>
          </p:cNvPr>
          <p:cNvSpPr txBox="1"/>
          <p:nvPr/>
        </p:nvSpPr>
        <p:spPr>
          <a:xfrm>
            <a:off x="9076886" y="2444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A8E44-0301-414F-BDB2-B43D29F533D1}"/>
              </a:ext>
            </a:extLst>
          </p:cNvPr>
          <p:cNvSpPr txBox="1"/>
          <p:nvPr/>
        </p:nvSpPr>
        <p:spPr>
          <a:xfrm>
            <a:off x="9532511" y="374276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2      3      4       5       6</a:t>
            </a:r>
          </a:p>
        </p:txBody>
      </p:sp>
    </p:spTree>
    <p:extLst>
      <p:ext uri="{BB962C8B-B14F-4D97-AF65-F5344CB8AC3E}">
        <p14:creationId xmlns:p14="http://schemas.microsoft.com/office/powerpoint/2010/main" val="28547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74450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7374"/>
              </p:ext>
            </p:extLst>
          </p:nvPr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6665"/>
              </p:ext>
            </p:extLst>
          </p:nvPr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04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The result: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10336393" y="2501571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7" y="3698600"/>
            <a:ext cx="1414417" cy="543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10336393" y="3692886"/>
            <a:ext cx="144448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04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The result: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Na gets ra </a:t>
            </a:r>
            <a:r>
              <a:rPr lang="en-US" sz="2400" b="1" dirty="0" err="1">
                <a:solidFill>
                  <a:srgbClr val="7030A0"/>
                </a:solidFill>
              </a:rPr>
              <a:t>mo</a:t>
            </a:r>
            <a:r>
              <a:rPr lang="en-US" sz="2400" b="1" dirty="0">
                <a:solidFill>
                  <a:srgbClr val="7030A0"/>
                </a:solidFill>
              </a:rPr>
              <a:t>? :))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10336393" y="2501571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7" y="3698600"/>
            <a:ext cx="1414417" cy="543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10336393" y="3692886"/>
            <a:ext cx="144448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27245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11656"/>
              </p:ext>
            </p:extLst>
          </p:nvPr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80670"/>
              </p:ext>
            </p:extLst>
          </p:nvPr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5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19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6192077" y="77516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19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2745461" y="170070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5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040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A is found at page 3.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 if page is at leaf node – YES!</a:t>
            </a: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1097811" y="28487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76577A9-5067-4C15-9C5E-F2F7978DBF4C}"/>
              </a:ext>
            </a:extLst>
          </p:cNvPr>
          <p:cNvSpPr/>
          <p:nvPr/>
        </p:nvSpPr>
        <p:spPr>
          <a:xfrm>
            <a:off x="884365" y="3159401"/>
            <a:ext cx="309933" cy="574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2745461" y="165803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D815A6-A575-4EE6-9580-AA8F8FE149BC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A is found at page 3.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Remove A and shift the rest of the elements in the page.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1097811" y="28487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76577A9-5067-4C15-9C5E-F2F7978DBF4C}"/>
              </a:ext>
            </a:extLst>
          </p:cNvPr>
          <p:cNvSpPr/>
          <p:nvPr/>
        </p:nvSpPr>
        <p:spPr>
          <a:xfrm>
            <a:off x="884365" y="3159401"/>
            <a:ext cx="309933" cy="574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B92836-264E-4407-869A-CCB2FA5C235C}"/>
              </a:ext>
            </a:extLst>
          </p:cNvPr>
          <p:cNvSpPr/>
          <p:nvPr/>
        </p:nvSpPr>
        <p:spPr>
          <a:xfrm>
            <a:off x="511570" y="2912721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26393"/>
              </p:ext>
            </p:extLst>
          </p:nvPr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/>
              <a:t>A is found at page 3.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A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5AEC5C1-A8DD-4214-B6F7-FAB2E9E44437}"/>
              </a:ext>
            </a:extLst>
          </p:cNvPr>
          <p:cNvSpPr/>
          <p:nvPr/>
        </p:nvSpPr>
        <p:spPr>
          <a:xfrm>
            <a:off x="511570" y="291272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/>
              <a:t>A is found at page 3.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A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No (1&lt;2) -&gt; </a:t>
            </a:r>
            <a:r>
              <a:rPr lang="en-US" sz="2400" b="1" u="sng" dirty="0">
                <a:solidFill>
                  <a:srgbClr val="FF0000"/>
                </a:solidFill>
              </a:rPr>
              <a:t>UNDERFLOW</a:t>
            </a:r>
            <a:r>
              <a:rPr lang="en-US" sz="2400" b="1" dirty="0">
                <a:solidFill>
                  <a:srgbClr val="FF0000"/>
                </a:solidFill>
              </a:rPr>
              <a:t> -&gt; CHECK THE SIBLINGS!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209462" y="1869015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585CA5-1D7F-4964-AF3B-AC666324E697}"/>
              </a:ext>
            </a:extLst>
          </p:cNvPr>
          <p:cNvCxnSpPr>
            <a:cxnSpLocks/>
          </p:cNvCxnSpPr>
          <p:nvPr/>
        </p:nvCxnSpPr>
        <p:spPr>
          <a:xfrm flipH="1">
            <a:off x="2209462" y="186901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864774" y="1897347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94947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pPr lvl="1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Can’t get elements from either sibling -&gt; Redistribution will not work.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94129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pPr lvl="1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Can’t get elements from either sibling -&gt; Redistribution will not work.</a:t>
            </a:r>
          </a:p>
          <a:p>
            <a:pPr marL="457200" lvl="2"/>
            <a:r>
              <a:rPr lang="en-US" sz="2400" b="1" dirty="0">
                <a:solidFill>
                  <a:srgbClr val="7030A0"/>
                </a:solidFill>
              </a:rPr>
              <a:t> We perform CONCATENATION</a:t>
            </a:r>
            <a:r>
              <a:rPr lang="en-US" sz="2400" b="1" dirty="0"/>
              <a:t>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193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What are the elements involved?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3393961" y="171482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0D200D-E5A3-4C5A-B5D5-944D4232B5DD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037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What are the elements involved?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C (Original page), D (Parent), E, F (Selected sibling)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We want the selected elements </a:t>
            </a:r>
            <a:r>
              <a:rPr lang="en-US" sz="2400" b="1" u="sng" dirty="0">
                <a:solidFill>
                  <a:srgbClr val="7030A0"/>
                </a:solidFill>
              </a:rPr>
              <a:t>fused</a:t>
            </a:r>
            <a:r>
              <a:rPr lang="en-US" sz="2400" b="1" dirty="0">
                <a:solidFill>
                  <a:srgbClr val="7030A0"/>
                </a:solidFill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432902" cy="594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BA130-2664-48BC-AB1F-24C3B981B076}"/>
              </a:ext>
            </a:extLst>
          </p:cNvPr>
          <p:cNvSpPr/>
          <p:nvPr/>
        </p:nvSpPr>
        <p:spPr>
          <a:xfrm>
            <a:off x="2330106" y="2506874"/>
            <a:ext cx="55624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6887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432902" cy="594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BA130-2664-48BC-AB1F-24C3B981B076}"/>
              </a:ext>
            </a:extLst>
          </p:cNvPr>
          <p:cNvSpPr/>
          <p:nvPr/>
        </p:nvSpPr>
        <p:spPr>
          <a:xfrm>
            <a:off x="2330106" y="2506874"/>
            <a:ext cx="55624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396546-219B-49B5-B005-AA8E9AC37D0F}"/>
              </a:ext>
            </a:extLst>
          </p:cNvPr>
          <p:cNvSpPr/>
          <p:nvPr/>
        </p:nvSpPr>
        <p:spPr>
          <a:xfrm>
            <a:off x="2379594" y="1849777"/>
            <a:ext cx="506755" cy="72124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8380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30693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757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83447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104080-1869-47B9-AD05-9DEF9DA17DA4}"/>
              </a:ext>
            </a:extLst>
          </p:cNvPr>
          <p:cNvSpPr/>
          <p:nvPr/>
        </p:nvSpPr>
        <p:spPr>
          <a:xfrm>
            <a:off x="2497105" y="2984231"/>
            <a:ext cx="972510" cy="72124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639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51036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695465" y="29871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757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24089" y="2435657"/>
            <a:ext cx="28921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992115" y="2551134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72A4641E-3155-4F70-A779-70B9BBFB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49278"/>
              </p:ext>
            </p:extLst>
          </p:nvPr>
        </p:nvGraphicFramePr>
        <p:xfrm>
          <a:off x="2980143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695465" y="29871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918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- Remove the extra spaces, adjust the pointers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24089" y="2435657"/>
            <a:ext cx="28921" cy="7837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72A4641E-3155-4F70-A779-70B9BBFB6210}"/>
              </a:ext>
            </a:extLst>
          </p:cNvPr>
          <p:cNvGraphicFramePr>
            <a:graphicFrameLocks noGrp="1"/>
          </p:cNvGraphicFramePr>
          <p:nvPr/>
        </p:nvGraphicFramePr>
        <p:xfrm>
          <a:off x="2980143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55376"/>
              </p:ext>
            </p:extLst>
          </p:nvPr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45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02707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9785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45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69382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8991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972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  <a:r>
              <a:rPr lang="en-US" sz="2400" b="1" dirty="0">
                <a:solidFill>
                  <a:srgbClr val="FF0000"/>
                </a:solidFill>
              </a:rPr>
              <a:t>NOT YET! (Why?)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6A26D-CEC5-456C-9E40-64FB75A02778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2A466C-3602-4E2D-990C-AA5E2B7604D6}"/>
              </a:ext>
            </a:extLst>
          </p:cNvPr>
          <p:cNvSpPr/>
          <p:nvPr/>
        </p:nvSpPr>
        <p:spPr>
          <a:xfrm>
            <a:off x="2030737" y="1798032"/>
            <a:ext cx="1073969" cy="75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11038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25591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043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  <a:r>
              <a:rPr lang="en-US" sz="2400" b="1" dirty="0">
                <a:solidFill>
                  <a:srgbClr val="FF0000"/>
                </a:solidFill>
              </a:rPr>
              <a:t>NOT YET! (Why?)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Since we removed an element in the parent page, we have to check if that page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meets the </a:t>
            </a: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minimum required # of elements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2A466C-3602-4E2D-990C-AA5E2B7604D6}"/>
              </a:ext>
            </a:extLst>
          </p:cNvPr>
          <p:cNvSpPr/>
          <p:nvPr/>
        </p:nvSpPr>
        <p:spPr>
          <a:xfrm>
            <a:off x="2030737" y="1798032"/>
            <a:ext cx="1073969" cy="7554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74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4CFF5-9F85-4752-9F59-897738C7DD8A}"/>
              </a:ext>
            </a:extLst>
          </p:cNvPr>
          <p:cNvSpPr txBox="1"/>
          <p:nvPr/>
        </p:nvSpPr>
        <p:spPr>
          <a:xfrm>
            <a:off x="3253563" y="2129639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Underflow again!</a:t>
            </a:r>
          </a:p>
        </p:txBody>
      </p:sp>
    </p:spTree>
    <p:extLst>
      <p:ext uri="{BB962C8B-B14F-4D97-AF65-F5344CB8AC3E}">
        <p14:creationId xmlns:p14="http://schemas.microsoft.com/office/powerpoint/2010/main" val="28095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3662098" y="167611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0D200D-E5A3-4C5A-B5D5-944D4232B5DD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0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D47157-5D7C-46F2-AE31-CF1DDEB3E407}"/>
              </a:ext>
            </a:extLst>
          </p:cNvPr>
          <p:cNvCxnSpPr>
            <a:cxnSpLocks/>
          </p:cNvCxnSpPr>
          <p:nvPr/>
        </p:nvCxnSpPr>
        <p:spPr>
          <a:xfrm flipH="1">
            <a:off x="6342920" y="865319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AD3626-568F-46CA-BAB8-C4310E2F1F7A}"/>
              </a:ext>
            </a:extLst>
          </p:cNvPr>
          <p:cNvCxnSpPr>
            <a:cxnSpLocks/>
          </p:cNvCxnSpPr>
          <p:nvPr/>
        </p:nvCxnSpPr>
        <p:spPr>
          <a:xfrm flipH="1">
            <a:off x="5593444" y="815938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84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Left sibling – does not exist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Right sibling – exists, but not enough elements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EAAF7D-11E0-4B24-A053-64B90C069503}"/>
              </a:ext>
            </a:extLst>
          </p:cNvPr>
          <p:cNvCxnSpPr>
            <a:cxnSpLocks/>
          </p:cNvCxnSpPr>
          <p:nvPr/>
        </p:nvCxnSpPr>
        <p:spPr>
          <a:xfrm flipH="1">
            <a:off x="5593444" y="81593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840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Left sibling – does not exist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Right sibling – exists, but not enough elements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Decision: CONCATENATION (Pages 1, 0, 2 -&gt; Page 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08115"/>
              </p:ext>
            </p:extLst>
          </p:nvPr>
        </p:nvGraphicFramePr>
        <p:xfrm>
          <a:off x="2337466" y="2039417"/>
          <a:ext cx="59584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774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6" y="2039417"/>
          <a:ext cx="59584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7746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284163"/>
            <a:r>
              <a:rPr lang="en-US" sz="2400" b="1" dirty="0">
                <a:solidFill>
                  <a:srgbClr val="7030A0"/>
                </a:solidFill>
              </a:rPr>
              <a:t>Transfer elements AND POINTERS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301832-1EC2-4DB4-B361-686E908DCAEE}"/>
              </a:ext>
            </a:extLst>
          </p:cNvPr>
          <p:cNvSpPr/>
          <p:nvPr/>
        </p:nvSpPr>
        <p:spPr>
          <a:xfrm>
            <a:off x="5805646" y="999460"/>
            <a:ext cx="501869" cy="5128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878345-CA57-47B7-9994-2280C19CE400}"/>
              </a:ext>
            </a:extLst>
          </p:cNvPr>
          <p:cNvSpPr/>
          <p:nvPr/>
        </p:nvSpPr>
        <p:spPr>
          <a:xfrm>
            <a:off x="8428883" y="1853165"/>
            <a:ext cx="1100830" cy="5128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63442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51944"/>
              </p:ext>
            </p:extLst>
          </p:nvPr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87651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2725072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AE8D52-B0E8-4225-9C6A-36D61B39D2A7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34120C-98F8-457E-BB48-3D27BBF46103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38E76C-B941-4520-B220-F869EAFD3C92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F8875F-0D7F-4FEC-AC4C-96DE172E1582}"/>
              </a:ext>
            </a:extLst>
          </p:cNvPr>
          <p:cNvSpPr txBox="1"/>
          <p:nvPr/>
        </p:nvSpPr>
        <p:spPr>
          <a:xfrm>
            <a:off x="489817" y="4191511"/>
            <a:ext cx="7746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</p:txBody>
      </p:sp>
    </p:spTree>
    <p:extLst>
      <p:ext uri="{BB962C8B-B14F-4D97-AF65-F5344CB8AC3E}">
        <p14:creationId xmlns:p14="http://schemas.microsoft.com/office/powerpoint/2010/main" val="86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1910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01729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284163"/>
            <a:r>
              <a:rPr lang="en-US" sz="2400" b="1" dirty="0">
                <a:solidFill>
                  <a:srgbClr val="7030A0"/>
                </a:solidFill>
              </a:rPr>
              <a:t>Remove the extra spaces</a:t>
            </a:r>
          </a:p>
        </p:txBody>
      </p:sp>
    </p:spTree>
    <p:extLst>
      <p:ext uri="{BB962C8B-B14F-4D97-AF65-F5344CB8AC3E}">
        <p14:creationId xmlns:p14="http://schemas.microsoft.com/office/powerpoint/2010/main" val="17894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06261"/>
              </p:ext>
            </p:extLst>
          </p:nvPr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</p:txBody>
      </p:sp>
    </p:spTree>
    <p:extLst>
      <p:ext uri="{BB962C8B-B14F-4D97-AF65-F5344CB8AC3E}">
        <p14:creationId xmlns:p14="http://schemas.microsoft.com/office/powerpoint/2010/main" val="8276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36321"/>
              </p:ext>
            </p:extLst>
          </p:nvPr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40622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4487673" y="94527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896746" y="2027656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8645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  <a:p>
            <a:pPr marL="284163"/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Original root is empty, so page 1 shall become the new root!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96534"/>
              </p:ext>
            </p:extLst>
          </p:nvPr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28691"/>
              </p:ext>
            </p:extLst>
          </p:nvPr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29605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4487673" y="94527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918780" y="2038673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  <a:p>
            <a:pPr marL="284163"/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Root updated to 1.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Tree height decreased. 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06018"/>
              </p:ext>
            </p:extLst>
          </p:nvPr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404607" y="284303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4A8AB7-AE7E-4265-AC55-41ACA9813E28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801CEC-8FCF-46D5-A1DC-29C33ADB4199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29605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918780" y="2038673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2230294" y="4828396"/>
            <a:ext cx="773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The final result of the tree, after A is deleted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/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36D61-2739-B4B2-2876-0717FE9C2FEA}"/>
              </a:ext>
            </a:extLst>
          </p:cNvPr>
          <p:cNvSpPr txBox="1"/>
          <p:nvPr/>
        </p:nvSpPr>
        <p:spPr>
          <a:xfrm>
            <a:off x="282632" y="238421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-</a:t>
            </a:r>
            <a:endParaRPr lang="en-PH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1D5B3-C4FF-AD04-3AB4-37773E81D86B}"/>
              </a:ext>
            </a:extLst>
          </p:cNvPr>
          <p:cNvSpPr txBox="1"/>
          <p:nvPr/>
        </p:nvSpPr>
        <p:spPr>
          <a:xfrm>
            <a:off x="5370192" y="1105715"/>
            <a:ext cx="145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(EMPTY)</a:t>
            </a:r>
            <a:endParaRPr lang="en-PH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096B4-9A48-77CB-A78B-814E8C35A1F3}"/>
              </a:ext>
            </a:extLst>
          </p:cNvPr>
          <p:cNvSpPr txBox="1"/>
          <p:nvPr/>
        </p:nvSpPr>
        <p:spPr>
          <a:xfrm>
            <a:off x="257750" y="5441538"/>
            <a:ext cx="107274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 be simulated side by side with the team’s provided streamline </a:t>
            </a:r>
            <a:r>
              <a:rPr lang="en-US" sz="2800" b="1"/>
              <a:t>code.</a:t>
            </a:r>
          </a:p>
          <a:p>
            <a:r>
              <a:rPr lang="en-US" sz="3600" b="1">
                <a:solidFill>
                  <a:srgbClr val="FF0000"/>
                </a:solidFill>
              </a:rPr>
              <a:t>(REFER TO THE C FILE IN THE REPOSITORY)</a:t>
            </a:r>
            <a:endParaRPr lang="en-P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6668"/>
              </p:ext>
            </p:extLst>
          </p:nvPr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E36D61-2739-B4B2-2876-0717FE9C2FEA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40</a:t>
            </a:r>
            <a:endParaRPr lang="en-PH" sz="2800" b="1" dirty="0"/>
          </a:p>
        </p:txBody>
      </p:sp>
    </p:spTree>
    <p:extLst>
      <p:ext uri="{BB962C8B-B14F-4D97-AF65-F5344CB8AC3E}">
        <p14:creationId xmlns:p14="http://schemas.microsoft.com/office/powerpoint/2010/main" val="22527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73563"/>
              </p:ext>
            </p:extLst>
          </p:nvPr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1062F5-B940-A930-ED37-53244CDAB977}"/>
              </a:ext>
            </a:extLst>
          </p:cNvPr>
          <p:cNvSpPr txBox="1"/>
          <p:nvPr/>
        </p:nvSpPr>
        <p:spPr>
          <a:xfrm>
            <a:off x="282632" y="238421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10, 20</a:t>
            </a:r>
            <a:endParaRPr lang="en-PH" sz="2800" b="1" dirty="0"/>
          </a:p>
        </p:txBody>
      </p:sp>
    </p:spTree>
    <p:extLst>
      <p:ext uri="{BB962C8B-B14F-4D97-AF65-F5344CB8AC3E}">
        <p14:creationId xmlns:p14="http://schemas.microsoft.com/office/powerpoint/2010/main" val="20957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20513"/>
              </p:ext>
            </p:extLst>
          </p:nvPr>
        </p:nvGraphicFramePr>
        <p:xfrm>
          <a:off x="1976692" y="22094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50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56195"/>
              </p:ext>
            </p:extLst>
          </p:nvPr>
        </p:nvGraphicFramePr>
        <p:xfrm>
          <a:off x="7568387" y="22094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28083"/>
              </p:ext>
            </p:extLst>
          </p:nvPr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A63408-A7D0-4B0C-2DB7-8D81ACFE17DE}"/>
              </a:ext>
            </a:extLst>
          </p:cNvPr>
          <p:cNvCxnSpPr/>
          <p:nvPr/>
        </p:nvCxnSpPr>
        <p:spPr>
          <a:xfrm flipH="1">
            <a:off x="1976692" y="1462681"/>
            <a:ext cx="2795847" cy="7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C53E87-B14D-829C-98FD-1E1A0E2DA914}"/>
              </a:ext>
            </a:extLst>
          </p:cNvPr>
          <p:cNvCxnSpPr>
            <a:cxnSpLocks/>
          </p:cNvCxnSpPr>
          <p:nvPr/>
        </p:nvCxnSpPr>
        <p:spPr>
          <a:xfrm>
            <a:off x="5628443" y="1462681"/>
            <a:ext cx="1939944" cy="7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/>
        </p:nvGraphicFramePr>
        <p:xfrm>
          <a:off x="1976692" y="22094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60, 70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00096"/>
              </p:ext>
            </p:extLst>
          </p:nvPr>
        </p:nvGraphicFramePr>
        <p:xfrm>
          <a:off x="7568387" y="22094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ABA06-8DA1-48FC-194B-A1EAD2A4BA8E}"/>
              </a:ext>
            </a:extLst>
          </p:cNvPr>
          <p:cNvCxnSpPr/>
          <p:nvPr/>
        </p:nvCxnSpPr>
        <p:spPr>
          <a:xfrm flipH="1">
            <a:off x="1976692" y="1462681"/>
            <a:ext cx="2795847" cy="7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2B6BF6-DFA9-54F2-1871-1070B6692DE2}"/>
              </a:ext>
            </a:extLst>
          </p:cNvPr>
          <p:cNvCxnSpPr>
            <a:cxnSpLocks/>
          </p:cNvCxnSpPr>
          <p:nvPr/>
        </p:nvCxnSpPr>
        <p:spPr>
          <a:xfrm>
            <a:off x="5663953" y="1462681"/>
            <a:ext cx="1904434" cy="7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02954"/>
              </p:ext>
            </p:extLst>
          </p:nvPr>
        </p:nvGraphicFramePr>
        <p:xfrm>
          <a:off x="1031395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80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6024"/>
              </p:ext>
            </p:extLst>
          </p:nvPr>
        </p:nvGraphicFramePr>
        <p:xfrm>
          <a:off x="477253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82364"/>
              </p:ext>
            </p:extLst>
          </p:nvPr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42033"/>
              </p:ext>
            </p:extLst>
          </p:nvPr>
        </p:nvGraphicFramePr>
        <p:xfrm>
          <a:off x="8236176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1EDD4-A7D9-F9A7-3E3B-0CCB6F0A0ACF}"/>
              </a:ext>
            </a:extLst>
          </p:cNvPr>
          <p:cNvCxnSpPr>
            <a:cxnSpLocks/>
          </p:cNvCxnSpPr>
          <p:nvPr/>
        </p:nvCxnSpPr>
        <p:spPr>
          <a:xfrm flipH="1">
            <a:off x="1031395" y="1462681"/>
            <a:ext cx="3741144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E8EC60-9992-9C07-F5C7-6CB584093E0A}"/>
              </a:ext>
            </a:extLst>
          </p:cNvPr>
          <p:cNvCxnSpPr>
            <a:cxnSpLocks/>
          </p:cNvCxnSpPr>
          <p:nvPr/>
        </p:nvCxnSpPr>
        <p:spPr>
          <a:xfrm>
            <a:off x="6525087" y="1462681"/>
            <a:ext cx="1711089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270847-F1C9-73C9-D099-04D79A43F93E}"/>
              </a:ext>
            </a:extLst>
          </p:cNvPr>
          <p:cNvCxnSpPr>
            <a:cxnSpLocks/>
          </p:cNvCxnSpPr>
          <p:nvPr/>
        </p:nvCxnSpPr>
        <p:spPr>
          <a:xfrm flipH="1">
            <a:off x="4772538" y="1462681"/>
            <a:ext cx="894376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/>
        </p:nvGraphicFramePr>
        <p:xfrm>
          <a:off x="1031395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90, 100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/>
        </p:nvGraphicFramePr>
        <p:xfrm>
          <a:off x="477253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76583"/>
              </p:ext>
            </p:extLst>
          </p:nvPr>
        </p:nvGraphicFramePr>
        <p:xfrm>
          <a:off x="8236176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F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E4199-4494-60E8-9D05-3CABAB08E0DD}"/>
              </a:ext>
            </a:extLst>
          </p:cNvPr>
          <p:cNvCxnSpPr>
            <a:cxnSpLocks/>
          </p:cNvCxnSpPr>
          <p:nvPr/>
        </p:nvCxnSpPr>
        <p:spPr>
          <a:xfrm flipH="1">
            <a:off x="1031395" y="1462681"/>
            <a:ext cx="3741144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9B377-7F41-9811-2BAC-729942E66F24}"/>
              </a:ext>
            </a:extLst>
          </p:cNvPr>
          <p:cNvCxnSpPr>
            <a:cxnSpLocks/>
          </p:cNvCxnSpPr>
          <p:nvPr/>
        </p:nvCxnSpPr>
        <p:spPr>
          <a:xfrm>
            <a:off x="6525087" y="1462681"/>
            <a:ext cx="1711089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94311-F607-F2B0-B966-4AB5290BD0F3}"/>
              </a:ext>
            </a:extLst>
          </p:cNvPr>
          <p:cNvCxnSpPr>
            <a:cxnSpLocks/>
          </p:cNvCxnSpPr>
          <p:nvPr/>
        </p:nvCxnSpPr>
        <p:spPr>
          <a:xfrm flipH="1">
            <a:off x="4772538" y="1462681"/>
            <a:ext cx="894376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65981"/>
              </p:ext>
            </p:extLst>
          </p:nvPr>
        </p:nvGraphicFramePr>
        <p:xfrm>
          <a:off x="39379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110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8642"/>
              </p:ext>
            </p:extLst>
          </p:nvPr>
        </p:nvGraphicFramePr>
        <p:xfrm>
          <a:off x="344907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99858"/>
              </p:ext>
            </p:extLst>
          </p:nvPr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3125"/>
              </p:ext>
            </p:extLst>
          </p:nvPr>
        </p:nvGraphicFramePr>
        <p:xfrm>
          <a:off x="6392652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95569"/>
              </p:ext>
            </p:extLst>
          </p:nvPr>
        </p:nvGraphicFramePr>
        <p:xfrm>
          <a:off x="9336227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F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12C889-E72F-1554-6CA3-DA17DC288941}"/>
              </a:ext>
            </a:extLst>
          </p:cNvPr>
          <p:cNvCxnSpPr>
            <a:cxnSpLocks/>
          </p:cNvCxnSpPr>
          <p:nvPr/>
        </p:nvCxnSpPr>
        <p:spPr>
          <a:xfrm flipH="1">
            <a:off x="393798" y="1462681"/>
            <a:ext cx="4378741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AEA3-D9D1-7BE8-A023-B593F5EA878C}"/>
              </a:ext>
            </a:extLst>
          </p:cNvPr>
          <p:cNvCxnSpPr>
            <a:cxnSpLocks/>
          </p:cNvCxnSpPr>
          <p:nvPr/>
        </p:nvCxnSpPr>
        <p:spPr>
          <a:xfrm flipH="1">
            <a:off x="6392652" y="1462681"/>
            <a:ext cx="132435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BA7C9E-C17A-E71B-EE4D-62423984C45A}"/>
              </a:ext>
            </a:extLst>
          </p:cNvPr>
          <p:cNvCxnSpPr>
            <a:cxnSpLocks/>
          </p:cNvCxnSpPr>
          <p:nvPr/>
        </p:nvCxnSpPr>
        <p:spPr>
          <a:xfrm flipH="1">
            <a:off x="3449078" y="1462681"/>
            <a:ext cx="2217836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DEC38C-9395-EBE9-22F5-DF3371648A10}"/>
              </a:ext>
            </a:extLst>
          </p:cNvPr>
          <p:cNvCxnSpPr>
            <a:cxnSpLocks/>
          </p:cNvCxnSpPr>
          <p:nvPr/>
        </p:nvCxnSpPr>
        <p:spPr>
          <a:xfrm>
            <a:off x="7419460" y="1462681"/>
            <a:ext cx="1916767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1125"/>
              </p:ext>
            </p:extLst>
          </p:nvPr>
        </p:nvGraphicFramePr>
        <p:xfrm>
          <a:off x="39379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30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/>
        </p:nvGraphicFramePr>
        <p:xfrm>
          <a:off x="3449078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4772539" y="761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6392652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336227" y="23618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0B6D10-BCED-33DA-5BD3-4D8BBF0EC9F1}"/>
              </a:ext>
            </a:extLst>
          </p:cNvPr>
          <p:cNvCxnSpPr>
            <a:cxnSpLocks/>
          </p:cNvCxnSpPr>
          <p:nvPr/>
        </p:nvCxnSpPr>
        <p:spPr>
          <a:xfrm flipH="1">
            <a:off x="393798" y="1462681"/>
            <a:ext cx="4378741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75EF46-0ED7-48D2-EB07-A68492DE2CC1}"/>
              </a:ext>
            </a:extLst>
          </p:cNvPr>
          <p:cNvCxnSpPr>
            <a:cxnSpLocks/>
          </p:cNvCxnSpPr>
          <p:nvPr/>
        </p:nvCxnSpPr>
        <p:spPr>
          <a:xfrm flipH="1">
            <a:off x="6392652" y="1462681"/>
            <a:ext cx="132435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4AF61-CFE7-E46C-DB9A-018C77837059}"/>
              </a:ext>
            </a:extLst>
          </p:cNvPr>
          <p:cNvCxnSpPr>
            <a:cxnSpLocks/>
          </p:cNvCxnSpPr>
          <p:nvPr/>
        </p:nvCxnSpPr>
        <p:spPr>
          <a:xfrm flipH="1">
            <a:off x="3449078" y="1462681"/>
            <a:ext cx="2217836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A45DD-A477-C953-AF73-77B84FB8ABB7}"/>
              </a:ext>
            </a:extLst>
          </p:cNvPr>
          <p:cNvCxnSpPr>
            <a:cxnSpLocks/>
          </p:cNvCxnSpPr>
          <p:nvPr/>
        </p:nvCxnSpPr>
        <p:spPr>
          <a:xfrm>
            <a:off x="7419460" y="1462681"/>
            <a:ext cx="1916767" cy="899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2BF7B2-8D73-471D-94AB-8AEC22BA8A28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AD799-6891-471C-A7B5-F685F72DF86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0811"/>
              </p:ext>
            </p:extLst>
          </p:nvPr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Insert 35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2085"/>
              </p:ext>
            </p:extLst>
          </p:nvPr>
        </p:nvGraphicFramePr>
        <p:xfrm>
          <a:off x="4717788" y="4074263"/>
          <a:ext cx="2198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80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3280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3280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82646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66179"/>
              </p:ext>
            </p:extLst>
          </p:nvPr>
        </p:nvGraphicFramePr>
        <p:xfrm>
          <a:off x="7253001" y="4074263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16501"/>
              </p:ext>
            </p:extLst>
          </p:nvPr>
        </p:nvGraphicFramePr>
        <p:xfrm>
          <a:off x="9632881" y="4074263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15455"/>
              </p:ext>
            </p:extLst>
          </p:nvPr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05906"/>
              </p:ext>
            </p:extLst>
          </p:nvPr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F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49670"/>
              </p:ext>
            </p:extLst>
          </p:nvPr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817108-5082-A0A3-B992-5C51542A0785}"/>
              </a:ext>
            </a:extLst>
          </p:cNvPr>
          <p:cNvCxnSpPr>
            <a:cxnSpLocks/>
          </p:cNvCxnSpPr>
          <p:nvPr/>
        </p:nvCxnSpPr>
        <p:spPr>
          <a:xfrm flipH="1">
            <a:off x="287975" y="3124175"/>
            <a:ext cx="2484338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DBA73D-CCED-1577-0FDC-2D3D1A0339AE}"/>
              </a:ext>
            </a:extLst>
          </p:cNvPr>
          <p:cNvCxnSpPr>
            <a:cxnSpLocks/>
          </p:cNvCxnSpPr>
          <p:nvPr/>
        </p:nvCxnSpPr>
        <p:spPr>
          <a:xfrm>
            <a:off x="5939161" y="1563436"/>
            <a:ext cx="750146" cy="859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DB6FA8-903A-E429-770B-7368F0749E2A}"/>
              </a:ext>
            </a:extLst>
          </p:cNvPr>
          <p:cNvCxnSpPr>
            <a:cxnSpLocks/>
          </p:cNvCxnSpPr>
          <p:nvPr/>
        </p:nvCxnSpPr>
        <p:spPr>
          <a:xfrm flipH="1">
            <a:off x="2772313" y="1600323"/>
            <a:ext cx="2296879" cy="838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459C54-9CD8-B7A1-2ED1-5EF644E78768}"/>
              </a:ext>
            </a:extLst>
          </p:cNvPr>
          <p:cNvCxnSpPr>
            <a:cxnSpLocks/>
          </p:cNvCxnSpPr>
          <p:nvPr/>
        </p:nvCxnSpPr>
        <p:spPr>
          <a:xfrm>
            <a:off x="4545793" y="3139390"/>
            <a:ext cx="171995" cy="934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CB16B-067A-FDC5-355C-9D683063844C}"/>
              </a:ext>
            </a:extLst>
          </p:cNvPr>
          <p:cNvCxnSpPr>
            <a:cxnSpLocks/>
          </p:cNvCxnSpPr>
          <p:nvPr/>
        </p:nvCxnSpPr>
        <p:spPr>
          <a:xfrm flipH="1">
            <a:off x="2517185" y="3139390"/>
            <a:ext cx="1122660" cy="92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7F6492-353B-5F6C-1BBF-A5A8C7F4ABAE}"/>
              </a:ext>
            </a:extLst>
          </p:cNvPr>
          <p:cNvCxnSpPr>
            <a:cxnSpLocks/>
          </p:cNvCxnSpPr>
          <p:nvPr/>
        </p:nvCxnSpPr>
        <p:spPr>
          <a:xfrm>
            <a:off x="6689307" y="3124175"/>
            <a:ext cx="563694" cy="95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F89C16-62CD-121F-A8C2-46B513CA2D18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043067" cy="95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92833"/>
              </p:ext>
            </p:extLst>
          </p:nvPr>
        </p:nvGraphicFramePr>
        <p:xfrm>
          <a:off x="282632" y="4049870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/>
        </p:nvGraphicFramePr>
        <p:xfrm>
          <a:off x="4717788" y="4074263"/>
          <a:ext cx="2198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80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3280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3280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7253001" y="4074263"/>
          <a:ext cx="2083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0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9440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632881" y="4074263"/>
          <a:ext cx="222297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9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7409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/>
        </p:nvGraphicFramePr>
        <p:xfrm>
          <a:off x="2500210" y="4062512"/>
          <a:ext cx="18977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632580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574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817108-5082-A0A3-B992-5C51542A0785}"/>
              </a:ext>
            </a:extLst>
          </p:cNvPr>
          <p:cNvCxnSpPr>
            <a:cxnSpLocks/>
          </p:cNvCxnSpPr>
          <p:nvPr/>
        </p:nvCxnSpPr>
        <p:spPr>
          <a:xfrm flipH="1">
            <a:off x="287975" y="3124175"/>
            <a:ext cx="2484338" cy="92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DBA73D-CCED-1577-0FDC-2D3D1A0339AE}"/>
              </a:ext>
            </a:extLst>
          </p:cNvPr>
          <p:cNvCxnSpPr>
            <a:cxnSpLocks/>
          </p:cNvCxnSpPr>
          <p:nvPr/>
        </p:nvCxnSpPr>
        <p:spPr>
          <a:xfrm>
            <a:off x="5939161" y="1563436"/>
            <a:ext cx="750146" cy="859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DB6FA8-903A-E429-770B-7368F0749E2A}"/>
              </a:ext>
            </a:extLst>
          </p:cNvPr>
          <p:cNvCxnSpPr>
            <a:cxnSpLocks/>
          </p:cNvCxnSpPr>
          <p:nvPr/>
        </p:nvCxnSpPr>
        <p:spPr>
          <a:xfrm flipH="1">
            <a:off x="2772313" y="1600323"/>
            <a:ext cx="2296879" cy="838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459C54-9CD8-B7A1-2ED1-5EF644E78768}"/>
              </a:ext>
            </a:extLst>
          </p:cNvPr>
          <p:cNvCxnSpPr>
            <a:cxnSpLocks/>
          </p:cNvCxnSpPr>
          <p:nvPr/>
        </p:nvCxnSpPr>
        <p:spPr>
          <a:xfrm>
            <a:off x="4545793" y="3139390"/>
            <a:ext cx="171995" cy="934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CB16B-067A-FDC5-355C-9D683063844C}"/>
              </a:ext>
            </a:extLst>
          </p:cNvPr>
          <p:cNvCxnSpPr>
            <a:cxnSpLocks/>
          </p:cNvCxnSpPr>
          <p:nvPr/>
        </p:nvCxnSpPr>
        <p:spPr>
          <a:xfrm flipH="1">
            <a:off x="2517185" y="3139390"/>
            <a:ext cx="1122660" cy="92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7F6492-353B-5F6C-1BBF-A5A8C7F4ABAE}"/>
              </a:ext>
            </a:extLst>
          </p:cNvPr>
          <p:cNvCxnSpPr>
            <a:cxnSpLocks/>
          </p:cNvCxnSpPr>
          <p:nvPr/>
        </p:nvCxnSpPr>
        <p:spPr>
          <a:xfrm>
            <a:off x="6689307" y="3124175"/>
            <a:ext cx="563694" cy="95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F89C16-62CD-121F-A8C2-46B513CA2D18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043067" cy="950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EB724F-0959-0F66-C552-4A50041EB53F}"/>
              </a:ext>
            </a:extLst>
          </p:cNvPr>
          <p:cNvSpPr txBox="1"/>
          <p:nvPr/>
        </p:nvSpPr>
        <p:spPr>
          <a:xfrm>
            <a:off x="282632" y="23842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Insert 15</a:t>
            </a:r>
            <a:endParaRPr lang="en-PH" sz="2800" b="1" dirty="0"/>
          </a:p>
        </p:txBody>
      </p:sp>
    </p:spTree>
    <p:extLst>
      <p:ext uri="{BB962C8B-B14F-4D97-AF65-F5344CB8AC3E}">
        <p14:creationId xmlns:p14="http://schemas.microsoft.com/office/powerpoint/2010/main" val="14311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33522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Insert 5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50470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1464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37954"/>
              </p:ext>
            </p:extLst>
          </p:nvPr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94660"/>
              </p:ext>
            </p:extLst>
          </p:nvPr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33899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B5BD42-3A24-7A9E-FD1A-A18DF3B6E4DB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283D2-108B-2CD9-3A35-37887760DE35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68A5E0-5911-4329-A623-EB71C39CD425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E4EBDB-D63B-5C44-1A27-D075E052F8F2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E6FFF8-85E4-EC0B-82FF-9BEE1C1A959E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4E46F-1A88-4737-90F6-825B1E3A1101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077A45-F78C-1285-E095-CEE5A0587A7C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95233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542DB3-D7EB-FF8C-EDB6-D0EE203575E1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7F27-CA83-0360-73D7-AC926F41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56295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50</a:t>
            </a:r>
            <a:endParaRPr lang="en-PH" sz="28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B7251F-3A18-D29C-248C-676BD199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16840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811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5B04FC0-EA55-A2AA-6254-953B361C5C70}"/>
              </a:ext>
            </a:extLst>
          </p:cNvPr>
          <p:cNvGraphicFramePr>
            <a:graphicFrameLocks noGrp="1"/>
          </p:cNvGraphicFramePr>
          <p:nvPr/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689E1BB-5ECE-9292-E0A2-5F4750EF98EF}"/>
              </a:ext>
            </a:extLst>
          </p:cNvPr>
          <p:cNvGraphicFramePr>
            <a:graphicFrameLocks noGrp="1"/>
          </p:cNvGraphicFramePr>
          <p:nvPr/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DE2FB22-85AE-38CC-C230-AA8939D776C2}"/>
              </a:ext>
            </a:extLst>
          </p:cNvPr>
          <p:cNvGraphicFramePr>
            <a:graphicFrameLocks noGrp="1"/>
          </p:cNvGraphicFramePr>
          <p:nvPr/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B5BD42-3A24-7A9E-FD1A-A18DF3B6E4DB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283D2-108B-2CD9-3A35-37887760DE35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68A5E0-5911-4329-A623-EB71C39CD425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E4EBDB-D63B-5C44-1A27-D075E052F8F2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E6FFF8-85E4-EC0B-82FF-9BEE1C1A959E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4E46F-1A88-4737-90F6-825B1E3A1101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077A45-F78C-1285-E095-CEE5A0587A7C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A98324-E116-1BDF-89F6-7C93923D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69791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542DB3-D7EB-FF8C-EDB6-D0EE203575E1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50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0F02D8A-C742-88F6-EC86-4E71DE088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44509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2132136-F270-1DA8-9EDC-333EED389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06304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A38D215-9586-8AEB-9649-9DCB3D2D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61826"/>
              </p:ext>
            </p:extLst>
          </p:nvPr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8B9F53C2-93C3-09DC-740A-94444E1B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79684"/>
              </p:ext>
            </p:extLst>
          </p:nvPr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A182EFF8-CCDF-80BE-2186-AC9547AF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22918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508D76-5764-2C54-9CB2-B2B16B4E85E7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746C-92FF-D960-F950-1B5289F05CDD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3601E9-39CC-54CC-555B-8D340630E5B4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FE7728-FFAB-5675-2A6D-31DB2097B9C9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9C3DFB-FAA0-5E99-D290-5E2047C4C46E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AFA390AC-84CE-4A85-03B8-56A3BC1A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1313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890746-E6FD-3090-B0E2-2FA81876BA80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8FAA77-369B-0039-CC96-A8FF1107E946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388D43-C6A2-D481-1945-7B380C0A8396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70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57404"/>
              </p:ext>
            </p:extLst>
          </p:nvPr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0F02D8A-C742-88F6-EC86-4E71DE088467}"/>
              </a:ext>
            </a:extLst>
          </p:cNvPr>
          <p:cNvGraphicFramePr>
            <a:graphicFrameLocks noGrp="1"/>
          </p:cNvGraphicFramePr>
          <p:nvPr/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2132136-F270-1DA8-9EDC-333EED389869}"/>
              </a:ext>
            </a:extLst>
          </p:cNvPr>
          <p:cNvGraphicFramePr>
            <a:graphicFrameLocks noGrp="1"/>
          </p:cNvGraphicFramePr>
          <p:nvPr/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A38D215-9586-8AEB-9649-9DCB3D2D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87199"/>
              </p:ext>
            </p:extLst>
          </p:nvPr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8B9F53C2-93C3-09DC-740A-94444E1B8F68}"/>
              </a:ext>
            </a:extLst>
          </p:cNvPr>
          <p:cNvGraphicFramePr>
            <a:graphicFrameLocks noGrp="1"/>
          </p:cNvGraphicFramePr>
          <p:nvPr/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A182EFF8-CCDF-80BE-2186-AC9547AF5725}"/>
              </a:ext>
            </a:extLst>
          </p:cNvPr>
          <p:cNvGraphicFramePr>
            <a:graphicFrameLocks noGrp="1"/>
          </p:cNvGraphicFramePr>
          <p:nvPr/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508D76-5764-2C54-9CB2-B2B16B4E85E7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746C-92FF-D960-F950-1B5289F05CDD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3601E9-39CC-54CC-555B-8D340630E5B4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FE7728-FFAB-5675-2A6D-31DB2097B9C9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9C3DFB-FAA0-5E99-D290-5E2047C4C46E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AFA390AC-84CE-4A85-03B8-56A3BC1A7413}"/>
              </a:ext>
            </a:extLst>
          </p:cNvPr>
          <p:cNvGraphicFramePr>
            <a:graphicFrameLocks noGrp="1"/>
          </p:cNvGraphicFramePr>
          <p:nvPr/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890746-E6FD-3090-B0E2-2FA81876BA80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8FAA77-369B-0039-CC96-A8FF1107E946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388D43-C6A2-D481-1945-7B380C0A8396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70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/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29543"/>
              </p:ext>
            </p:extLst>
          </p:nvPr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4FBD686-47D5-DAAA-8195-21E16C0C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44509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3417549-284A-C790-DCBC-1D20C721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5061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11D7295-E749-2A73-7EA8-61D39D4F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37777"/>
              </p:ext>
            </p:extLst>
          </p:nvPr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6E824F-F38A-87C6-641D-80C783F30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79684"/>
              </p:ext>
            </p:extLst>
          </p:nvPr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019507F-4F23-7A25-081F-7FAD7CB8F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22918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7A26F8-F030-3B42-2A76-54C39811CB1F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6A746-00B7-EBB1-E97D-9629F27E3D31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BE299-6438-BBB9-4F4B-D8F02D1E3D31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8B99A6-E18D-81DC-9F75-8280E4600EC4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735EE6-9446-D126-320A-A624F7B71B85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0E998F4F-C29D-DF49-1995-6B2A3F2B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1313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46C36A-ACBA-6F82-54A4-C85BDE9AE087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FD77F4-EB97-EFCE-E9C0-6AEAF5BAE937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712FA2-8EAB-684A-A484-CA886E142DE1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20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63700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6441"/>
              </p:ext>
            </p:extLst>
          </p:nvPr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4FBD686-47D5-DAAA-8195-21E16C0C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4204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3417549-284A-C790-DCBC-1D20C721E575}"/>
              </a:ext>
            </a:extLst>
          </p:cNvPr>
          <p:cNvGraphicFramePr>
            <a:graphicFrameLocks noGrp="1"/>
          </p:cNvGraphicFramePr>
          <p:nvPr/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11D7295-E749-2A73-7EA8-61D39D4F8861}"/>
              </a:ext>
            </a:extLst>
          </p:cNvPr>
          <p:cNvGraphicFramePr>
            <a:graphicFrameLocks noGrp="1"/>
          </p:cNvGraphicFramePr>
          <p:nvPr/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96E824F-F38A-87C6-641D-80C783F302A7}"/>
              </a:ext>
            </a:extLst>
          </p:cNvPr>
          <p:cNvGraphicFramePr>
            <a:graphicFrameLocks noGrp="1"/>
          </p:cNvGraphicFramePr>
          <p:nvPr/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019507F-4F23-7A25-081F-7FAD7CB8F830}"/>
              </a:ext>
            </a:extLst>
          </p:cNvPr>
          <p:cNvGraphicFramePr>
            <a:graphicFrameLocks noGrp="1"/>
          </p:cNvGraphicFramePr>
          <p:nvPr/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7A26F8-F030-3B42-2A76-54C39811CB1F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6A746-00B7-EBB1-E97D-9629F27E3D31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BE299-6438-BBB9-4F4B-D8F02D1E3D31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8B99A6-E18D-81DC-9F75-8280E4600EC4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735EE6-9446-D126-320A-A624F7B71B85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0E998F4F-C29D-DF49-1995-6B2A3F2B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7387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46C36A-ACBA-6F82-54A4-C85BDE9AE087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FD77F4-EB97-EFCE-E9C0-6AEAF5BAE937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712FA2-8EAB-684A-A484-CA886E142DE1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 20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50303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B8FF8F5-A134-7A2B-1ADF-6B44B995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4508"/>
              </p:ext>
            </p:extLst>
          </p:nvPr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56AB9DF-78BE-4BCB-52E7-12ECD5CB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1459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F75BF89-61EB-0668-22D8-1C21F9CE6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3002"/>
              </p:ext>
            </p:extLst>
          </p:nvPr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76F3F3D-1E58-7CA1-FDC6-2240F607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7870"/>
              </p:ext>
            </p:extLst>
          </p:nvPr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8C427E9-4EDC-5196-AA4F-EE43BCA4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7496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D198-CDAF-1AE0-9B57-E22DD40DEEAA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567D63-D486-B882-2649-00402012639C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DA12E0-E0D7-3E35-C8A1-B1833EF91E36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52DFD-5A16-9850-473D-7C2D2CF17BD8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6B92AC-A8E9-06A6-59FD-C46EEE4A1ED4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FD230AF-F55C-B33F-BD07-1EF070261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52118"/>
              </p:ext>
            </p:extLst>
          </p:nvPr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A6E7E2-9457-250D-63C9-2F06C1CF9745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436AD3-EBD4-EFC6-D0D1-08D2500854AE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FFAC73-CF7B-E8A9-989E-01E5EE44EEBE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9970E-6E2B-53FA-1BCA-3B3D599A1F48}"/>
              </a:ext>
            </a:extLst>
          </p:cNvPr>
          <p:cNvSpPr txBox="1"/>
          <p:nvPr/>
        </p:nvSpPr>
        <p:spPr>
          <a:xfrm>
            <a:off x="282632" y="238421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Delete 35</a:t>
            </a:r>
            <a:endParaRPr lang="en-PH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3C6C3F-FACA-1C66-C973-EEEE1323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87749"/>
              </p:ext>
            </p:extLst>
          </p:nvPr>
        </p:nvGraphicFramePr>
        <p:xfrm>
          <a:off x="2772313" y="2438350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F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A9E701-EB3E-252C-4516-EF44BD2955DD}"/>
              </a:ext>
            </a:extLst>
          </p:cNvPr>
          <p:cNvGraphicFramePr>
            <a:graphicFrameLocks noGrp="1"/>
          </p:cNvGraphicFramePr>
          <p:nvPr/>
        </p:nvGraphicFramePr>
        <p:xfrm>
          <a:off x="6689307" y="2423135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BBAA7-B0A4-E635-C49D-91B0C799ECED}"/>
              </a:ext>
            </a:extLst>
          </p:cNvPr>
          <p:cNvGraphicFramePr>
            <a:graphicFrameLocks noGrp="1"/>
          </p:cNvGraphicFramePr>
          <p:nvPr/>
        </p:nvGraphicFramePr>
        <p:xfrm>
          <a:off x="5069192" y="886641"/>
          <a:ext cx="26469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8823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B8FF8F5-A134-7A2B-1ADF-6B44B9952B41}"/>
              </a:ext>
            </a:extLst>
          </p:cNvPr>
          <p:cNvGraphicFramePr>
            <a:graphicFrameLocks noGrp="1"/>
          </p:cNvGraphicFramePr>
          <p:nvPr/>
        </p:nvGraphicFramePr>
        <p:xfrm>
          <a:off x="282631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42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56AB9DF-78BE-4BCB-52E7-12ECD5CB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89150"/>
              </p:ext>
            </p:extLst>
          </p:nvPr>
        </p:nvGraphicFramePr>
        <p:xfrm>
          <a:off x="6110277" y="4175673"/>
          <a:ext cx="16781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59391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16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F75BF89-61EB-0668-22D8-1C21F9CE62BF}"/>
              </a:ext>
            </a:extLst>
          </p:cNvPr>
          <p:cNvGraphicFramePr>
            <a:graphicFrameLocks noGrp="1"/>
          </p:cNvGraphicFramePr>
          <p:nvPr/>
        </p:nvGraphicFramePr>
        <p:xfrm>
          <a:off x="8121166" y="4166915"/>
          <a:ext cx="1543821" cy="4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0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1460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698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76F3F3D-1E58-7CA1-FDC6-2240F6075B98}"/>
              </a:ext>
            </a:extLst>
          </p:cNvPr>
          <p:cNvGraphicFramePr>
            <a:graphicFrameLocks noGrp="1"/>
          </p:cNvGraphicFramePr>
          <p:nvPr/>
        </p:nvGraphicFramePr>
        <p:xfrm>
          <a:off x="9997703" y="4166915"/>
          <a:ext cx="1750509" cy="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03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83503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74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8C427E9-4EDC-5196-AA4F-EE43BCA4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9695"/>
              </p:ext>
            </p:extLst>
          </p:nvPr>
        </p:nvGraphicFramePr>
        <p:xfrm>
          <a:off x="4020284" y="4166915"/>
          <a:ext cx="16166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455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25524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D198-CDAF-1AE0-9B57-E22DD40DEEAA}"/>
              </a:ext>
            </a:extLst>
          </p:cNvPr>
          <p:cNvCxnSpPr>
            <a:cxnSpLocks/>
          </p:cNvCxnSpPr>
          <p:nvPr/>
        </p:nvCxnSpPr>
        <p:spPr>
          <a:xfrm flipH="1">
            <a:off x="282631" y="3124175"/>
            <a:ext cx="2489682" cy="1042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567D63-D486-B882-2649-00402012639C}"/>
              </a:ext>
            </a:extLst>
          </p:cNvPr>
          <p:cNvCxnSpPr>
            <a:cxnSpLocks/>
          </p:cNvCxnSpPr>
          <p:nvPr/>
        </p:nvCxnSpPr>
        <p:spPr>
          <a:xfrm flipH="1">
            <a:off x="4030941" y="3139390"/>
            <a:ext cx="51485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DA12E0-E0D7-3E35-C8A1-B1833EF91E36}"/>
              </a:ext>
            </a:extLst>
          </p:cNvPr>
          <p:cNvCxnSpPr>
            <a:cxnSpLocks/>
          </p:cNvCxnSpPr>
          <p:nvPr/>
        </p:nvCxnSpPr>
        <p:spPr>
          <a:xfrm flipH="1">
            <a:off x="2225753" y="3139390"/>
            <a:ext cx="1414092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52DFD-5A16-9850-473D-7C2D2CF17BD8}"/>
              </a:ext>
            </a:extLst>
          </p:cNvPr>
          <p:cNvCxnSpPr>
            <a:cxnSpLocks/>
          </p:cNvCxnSpPr>
          <p:nvPr/>
        </p:nvCxnSpPr>
        <p:spPr>
          <a:xfrm>
            <a:off x="5392515" y="3139390"/>
            <a:ext cx="752054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6B92AC-A8E9-06A6-59FD-C46EEE4A1ED4}"/>
              </a:ext>
            </a:extLst>
          </p:cNvPr>
          <p:cNvCxnSpPr>
            <a:cxnSpLocks/>
          </p:cNvCxnSpPr>
          <p:nvPr/>
        </p:nvCxnSpPr>
        <p:spPr>
          <a:xfrm>
            <a:off x="7589814" y="3124175"/>
            <a:ext cx="2407889" cy="1033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FD230AF-F55C-B33F-BD07-1EF07026140F}"/>
              </a:ext>
            </a:extLst>
          </p:cNvPr>
          <p:cNvGraphicFramePr>
            <a:graphicFrameLocks noGrp="1"/>
          </p:cNvGraphicFramePr>
          <p:nvPr/>
        </p:nvGraphicFramePr>
        <p:xfrm>
          <a:off x="2149959" y="4166915"/>
          <a:ext cx="15929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7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530977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A6E7E2-9457-250D-63C9-2F06C1CF9745}"/>
              </a:ext>
            </a:extLst>
          </p:cNvPr>
          <p:cNvCxnSpPr>
            <a:cxnSpLocks/>
          </p:cNvCxnSpPr>
          <p:nvPr/>
        </p:nvCxnSpPr>
        <p:spPr>
          <a:xfrm>
            <a:off x="6716373" y="3139390"/>
            <a:ext cx="1404793" cy="1027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436AD3-EBD4-EFC6-D0D1-08D2500854AE}"/>
              </a:ext>
            </a:extLst>
          </p:cNvPr>
          <p:cNvCxnSpPr>
            <a:cxnSpLocks/>
          </p:cNvCxnSpPr>
          <p:nvPr/>
        </p:nvCxnSpPr>
        <p:spPr>
          <a:xfrm flipH="1">
            <a:off x="2772313" y="1587681"/>
            <a:ext cx="2296879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FFAC73-CF7B-E8A9-989E-01E5EE44EEBE}"/>
              </a:ext>
            </a:extLst>
          </p:cNvPr>
          <p:cNvCxnSpPr>
            <a:cxnSpLocks/>
          </p:cNvCxnSpPr>
          <p:nvPr/>
        </p:nvCxnSpPr>
        <p:spPr>
          <a:xfrm>
            <a:off x="5965794" y="1587681"/>
            <a:ext cx="723513" cy="850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2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5464</Words>
  <Application>Microsoft Office PowerPoint</Application>
  <PresentationFormat>Widescreen</PresentationFormat>
  <Paragraphs>3068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Melva</dc:creator>
  <cp:lastModifiedBy>Dayata, Marc Walter A. 施純和</cp:lastModifiedBy>
  <cp:revision>30</cp:revision>
  <dcterms:created xsi:type="dcterms:W3CDTF">2022-10-06T00:17:22Z</dcterms:created>
  <dcterms:modified xsi:type="dcterms:W3CDTF">2024-07-14T03:52:57Z</dcterms:modified>
</cp:coreProperties>
</file>