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8" r:id="rId6"/>
    <p:sldId id="269"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DBB0A-D0E0-4FC6-AA9A-9B6392DE2B2D}"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163F63E2-7ABB-4710-A9A3-4CC8B057A7C3}">
      <dgm:prSet/>
      <dgm:spPr/>
      <dgm:t>
        <a:bodyPr/>
        <a:lstStyle/>
        <a:p>
          <a:pPr>
            <a:lnSpc>
              <a:spcPct val="100000"/>
            </a:lnSpc>
          </a:pPr>
          <a:r>
            <a:rPr lang="en-IN"/>
            <a:t>2010030309-REASEARCH AND ANALYSIS</a:t>
          </a:r>
          <a:endParaRPr lang="en-US"/>
        </a:p>
      </dgm:t>
    </dgm:pt>
    <dgm:pt modelId="{1566716A-1266-4BCF-871D-1FA67AF188C8}" type="parTrans" cxnId="{D3BA14B7-88F3-489D-B957-049502D84EFA}">
      <dgm:prSet/>
      <dgm:spPr/>
      <dgm:t>
        <a:bodyPr/>
        <a:lstStyle/>
        <a:p>
          <a:endParaRPr lang="en-US"/>
        </a:p>
      </dgm:t>
    </dgm:pt>
    <dgm:pt modelId="{72C47BA2-309A-480A-9A36-3512AD550847}" type="sibTrans" cxnId="{D3BA14B7-88F3-489D-B957-049502D84EFA}">
      <dgm:prSet/>
      <dgm:spPr/>
      <dgm:t>
        <a:bodyPr/>
        <a:lstStyle/>
        <a:p>
          <a:endParaRPr lang="en-US"/>
        </a:p>
      </dgm:t>
    </dgm:pt>
    <dgm:pt modelId="{274E15EF-86E0-497F-B3D9-A682E4E033DE}">
      <dgm:prSet/>
      <dgm:spPr/>
      <dgm:t>
        <a:bodyPr/>
        <a:lstStyle/>
        <a:p>
          <a:pPr>
            <a:lnSpc>
              <a:spcPct val="100000"/>
            </a:lnSpc>
          </a:pPr>
          <a:r>
            <a:rPr lang="en-IN"/>
            <a:t>2010030064-GITHUB SETUPS</a:t>
          </a:r>
          <a:endParaRPr lang="en-US"/>
        </a:p>
      </dgm:t>
    </dgm:pt>
    <dgm:pt modelId="{9A5B41A0-4FB8-46C8-8B6B-EBC14B1E0563}" type="parTrans" cxnId="{3ADB264A-BC46-4BAD-8683-3FB8CFA05FD6}">
      <dgm:prSet/>
      <dgm:spPr/>
      <dgm:t>
        <a:bodyPr/>
        <a:lstStyle/>
        <a:p>
          <a:endParaRPr lang="en-US"/>
        </a:p>
      </dgm:t>
    </dgm:pt>
    <dgm:pt modelId="{7D768086-9055-4D96-90F9-CAEB2842B44C}" type="sibTrans" cxnId="{3ADB264A-BC46-4BAD-8683-3FB8CFA05FD6}">
      <dgm:prSet/>
      <dgm:spPr/>
      <dgm:t>
        <a:bodyPr/>
        <a:lstStyle/>
        <a:p>
          <a:endParaRPr lang="en-US"/>
        </a:p>
      </dgm:t>
    </dgm:pt>
    <dgm:pt modelId="{0410CB63-DF58-44ED-AC8F-0BE5A9FA2D2E}">
      <dgm:prSet/>
      <dgm:spPr/>
      <dgm:t>
        <a:bodyPr/>
        <a:lstStyle/>
        <a:p>
          <a:pPr>
            <a:lnSpc>
              <a:spcPct val="100000"/>
            </a:lnSpc>
          </a:pPr>
          <a:r>
            <a:rPr lang="en-IN"/>
            <a:t>2010030197-TOOLS</a:t>
          </a:r>
          <a:endParaRPr lang="en-US"/>
        </a:p>
      </dgm:t>
    </dgm:pt>
    <dgm:pt modelId="{6C3FC74A-17A0-42D4-80DB-A89F2F9F7EF0}" type="parTrans" cxnId="{19C5EE24-16E9-4B38-A280-ACF20C401E3D}">
      <dgm:prSet/>
      <dgm:spPr/>
      <dgm:t>
        <a:bodyPr/>
        <a:lstStyle/>
        <a:p>
          <a:endParaRPr lang="en-US"/>
        </a:p>
      </dgm:t>
    </dgm:pt>
    <dgm:pt modelId="{5B6415EB-ADFE-41F5-AFFA-6A3E11315BFE}" type="sibTrans" cxnId="{19C5EE24-16E9-4B38-A280-ACF20C401E3D}">
      <dgm:prSet/>
      <dgm:spPr/>
      <dgm:t>
        <a:bodyPr/>
        <a:lstStyle/>
        <a:p>
          <a:endParaRPr lang="en-US"/>
        </a:p>
      </dgm:t>
    </dgm:pt>
    <dgm:pt modelId="{8941F141-67D5-4B57-94BE-55FE6ABEF897}">
      <dgm:prSet/>
      <dgm:spPr/>
      <dgm:t>
        <a:bodyPr/>
        <a:lstStyle/>
        <a:p>
          <a:pPr>
            <a:lnSpc>
              <a:spcPct val="100000"/>
            </a:lnSpc>
          </a:pPr>
          <a:r>
            <a:rPr lang="en-IN"/>
            <a:t>2010030457-DATA SET COLLECTION </a:t>
          </a:r>
          <a:endParaRPr lang="en-US"/>
        </a:p>
      </dgm:t>
    </dgm:pt>
    <dgm:pt modelId="{D9F62D75-88BC-4044-97ED-EFE1403754B8}" type="parTrans" cxnId="{886422E2-4BED-40BF-9F04-FBBD4B636C83}">
      <dgm:prSet/>
      <dgm:spPr/>
      <dgm:t>
        <a:bodyPr/>
        <a:lstStyle/>
        <a:p>
          <a:endParaRPr lang="en-US"/>
        </a:p>
      </dgm:t>
    </dgm:pt>
    <dgm:pt modelId="{6084FCA9-600B-4768-B39B-ECB62B847695}" type="sibTrans" cxnId="{886422E2-4BED-40BF-9F04-FBBD4B636C83}">
      <dgm:prSet/>
      <dgm:spPr/>
      <dgm:t>
        <a:bodyPr/>
        <a:lstStyle/>
        <a:p>
          <a:endParaRPr lang="en-US"/>
        </a:p>
      </dgm:t>
    </dgm:pt>
    <dgm:pt modelId="{9B3075D0-DE55-4B34-9CB6-43B45B0114E5}" type="pres">
      <dgm:prSet presAssocID="{6F8DBB0A-D0E0-4FC6-AA9A-9B6392DE2B2D}" presName="root" presStyleCnt="0">
        <dgm:presLayoutVars>
          <dgm:dir/>
          <dgm:resizeHandles val="exact"/>
        </dgm:presLayoutVars>
      </dgm:prSet>
      <dgm:spPr/>
    </dgm:pt>
    <dgm:pt modelId="{1185AB09-D1A0-4BC0-82C8-DDB76EF6C902}" type="pres">
      <dgm:prSet presAssocID="{163F63E2-7ABB-4710-A9A3-4CC8B057A7C3}" presName="compNode" presStyleCnt="0"/>
      <dgm:spPr/>
    </dgm:pt>
    <dgm:pt modelId="{AE41934B-E076-4CF7-B8DE-F32973D6806B}" type="pres">
      <dgm:prSet presAssocID="{163F63E2-7ABB-4710-A9A3-4CC8B057A7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oker Hat"/>
        </a:ext>
      </dgm:extLst>
    </dgm:pt>
    <dgm:pt modelId="{FEBFA163-485B-427E-820B-59D9B3B92E66}" type="pres">
      <dgm:prSet presAssocID="{163F63E2-7ABB-4710-A9A3-4CC8B057A7C3}" presName="spaceRect" presStyleCnt="0"/>
      <dgm:spPr/>
    </dgm:pt>
    <dgm:pt modelId="{2C01AFBE-4E57-42B6-9E58-B46193C95572}" type="pres">
      <dgm:prSet presAssocID="{163F63E2-7ABB-4710-A9A3-4CC8B057A7C3}" presName="textRect" presStyleLbl="revTx" presStyleIdx="0" presStyleCnt="4">
        <dgm:presLayoutVars>
          <dgm:chMax val="1"/>
          <dgm:chPref val="1"/>
        </dgm:presLayoutVars>
      </dgm:prSet>
      <dgm:spPr/>
    </dgm:pt>
    <dgm:pt modelId="{8A9476D8-99C0-476C-A37C-A36B2D6E4839}" type="pres">
      <dgm:prSet presAssocID="{72C47BA2-309A-480A-9A36-3512AD550847}" presName="sibTrans" presStyleCnt="0"/>
      <dgm:spPr/>
    </dgm:pt>
    <dgm:pt modelId="{EA8FC4E3-84A2-4D1D-B569-AFB76CEC5BE2}" type="pres">
      <dgm:prSet presAssocID="{274E15EF-86E0-497F-B3D9-A682E4E033DE}" presName="compNode" presStyleCnt="0"/>
      <dgm:spPr/>
    </dgm:pt>
    <dgm:pt modelId="{7832735F-CB35-46B2-90C3-604AC5AAF727}" type="pres">
      <dgm:prSet presAssocID="{274E15EF-86E0-497F-B3D9-A682E4E033D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72C861CE-DCD1-476A-907A-35FE06A3D5D0}" type="pres">
      <dgm:prSet presAssocID="{274E15EF-86E0-497F-B3D9-A682E4E033DE}" presName="spaceRect" presStyleCnt="0"/>
      <dgm:spPr/>
    </dgm:pt>
    <dgm:pt modelId="{771C4DC9-D5F6-4188-AC0F-322791BD6CF9}" type="pres">
      <dgm:prSet presAssocID="{274E15EF-86E0-497F-B3D9-A682E4E033DE}" presName="textRect" presStyleLbl="revTx" presStyleIdx="1" presStyleCnt="4">
        <dgm:presLayoutVars>
          <dgm:chMax val="1"/>
          <dgm:chPref val="1"/>
        </dgm:presLayoutVars>
      </dgm:prSet>
      <dgm:spPr/>
    </dgm:pt>
    <dgm:pt modelId="{63E3D527-8B80-40B1-BEB7-8CCD0924D0C5}" type="pres">
      <dgm:prSet presAssocID="{7D768086-9055-4D96-90F9-CAEB2842B44C}" presName="sibTrans" presStyleCnt="0"/>
      <dgm:spPr/>
    </dgm:pt>
    <dgm:pt modelId="{F0A38913-90B8-4970-A119-E4739AB95968}" type="pres">
      <dgm:prSet presAssocID="{0410CB63-DF58-44ED-AC8F-0BE5A9FA2D2E}" presName="compNode" presStyleCnt="0"/>
      <dgm:spPr/>
    </dgm:pt>
    <dgm:pt modelId="{C76976F5-002C-4A33-99C0-87D707F02D3D}" type="pres">
      <dgm:prSet presAssocID="{0410CB63-DF58-44ED-AC8F-0BE5A9FA2D2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1C1F62B4-0E02-4BD8-8D37-A8E3034D0CD1}" type="pres">
      <dgm:prSet presAssocID="{0410CB63-DF58-44ED-AC8F-0BE5A9FA2D2E}" presName="spaceRect" presStyleCnt="0"/>
      <dgm:spPr/>
    </dgm:pt>
    <dgm:pt modelId="{5F0AECB2-5154-4E13-A493-174CF1E962EC}" type="pres">
      <dgm:prSet presAssocID="{0410CB63-DF58-44ED-AC8F-0BE5A9FA2D2E}" presName="textRect" presStyleLbl="revTx" presStyleIdx="2" presStyleCnt="4">
        <dgm:presLayoutVars>
          <dgm:chMax val="1"/>
          <dgm:chPref val="1"/>
        </dgm:presLayoutVars>
      </dgm:prSet>
      <dgm:spPr/>
    </dgm:pt>
    <dgm:pt modelId="{16A9905A-F74D-4944-B757-973CCF80E6F4}" type="pres">
      <dgm:prSet presAssocID="{5B6415EB-ADFE-41F5-AFFA-6A3E11315BFE}" presName="sibTrans" presStyleCnt="0"/>
      <dgm:spPr/>
    </dgm:pt>
    <dgm:pt modelId="{59D56E77-0D7A-4F9D-9CFA-D8D46DEA8778}" type="pres">
      <dgm:prSet presAssocID="{8941F141-67D5-4B57-94BE-55FE6ABEF897}" presName="compNode" presStyleCnt="0"/>
      <dgm:spPr/>
    </dgm:pt>
    <dgm:pt modelId="{78CF99F7-AFFB-4698-9C98-30FE3682EE22}" type="pres">
      <dgm:prSet presAssocID="{8941F141-67D5-4B57-94BE-55FE6ABEF89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A0A1B5EA-BBB5-455C-AE12-8CE8EF42DCF6}" type="pres">
      <dgm:prSet presAssocID="{8941F141-67D5-4B57-94BE-55FE6ABEF897}" presName="spaceRect" presStyleCnt="0"/>
      <dgm:spPr/>
    </dgm:pt>
    <dgm:pt modelId="{B7F7CD35-86EE-428C-BCF7-42F45ED80C3A}" type="pres">
      <dgm:prSet presAssocID="{8941F141-67D5-4B57-94BE-55FE6ABEF897}" presName="textRect" presStyleLbl="revTx" presStyleIdx="3" presStyleCnt="4">
        <dgm:presLayoutVars>
          <dgm:chMax val="1"/>
          <dgm:chPref val="1"/>
        </dgm:presLayoutVars>
      </dgm:prSet>
      <dgm:spPr/>
    </dgm:pt>
  </dgm:ptLst>
  <dgm:cxnLst>
    <dgm:cxn modelId="{19C5EE24-16E9-4B38-A280-ACF20C401E3D}" srcId="{6F8DBB0A-D0E0-4FC6-AA9A-9B6392DE2B2D}" destId="{0410CB63-DF58-44ED-AC8F-0BE5A9FA2D2E}" srcOrd="2" destOrd="0" parTransId="{6C3FC74A-17A0-42D4-80DB-A89F2F9F7EF0}" sibTransId="{5B6415EB-ADFE-41F5-AFFA-6A3E11315BFE}"/>
    <dgm:cxn modelId="{3ADB264A-BC46-4BAD-8683-3FB8CFA05FD6}" srcId="{6F8DBB0A-D0E0-4FC6-AA9A-9B6392DE2B2D}" destId="{274E15EF-86E0-497F-B3D9-A682E4E033DE}" srcOrd="1" destOrd="0" parTransId="{9A5B41A0-4FB8-46C8-8B6B-EBC14B1E0563}" sibTransId="{7D768086-9055-4D96-90F9-CAEB2842B44C}"/>
    <dgm:cxn modelId="{A3B13C50-0718-4711-A542-829947D8FB0E}" type="presOf" srcId="{274E15EF-86E0-497F-B3D9-A682E4E033DE}" destId="{771C4DC9-D5F6-4188-AC0F-322791BD6CF9}" srcOrd="0" destOrd="0" presId="urn:microsoft.com/office/officeart/2018/2/layout/IconLabelList"/>
    <dgm:cxn modelId="{D0205384-8C77-4922-90E8-405365C12AC4}" type="presOf" srcId="{0410CB63-DF58-44ED-AC8F-0BE5A9FA2D2E}" destId="{5F0AECB2-5154-4E13-A493-174CF1E962EC}" srcOrd="0" destOrd="0" presId="urn:microsoft.com/office/officeart/2018/2/layout/IconLabelList"/>
    <dgm:cxn modelId="{16DCF789-CBE8-47ED-8B8D-0393F9DA4269}" type="presOf" srcId="{6F8DBB0A-D0E0-4FC6-AA9A-9B6392DE2B2D}" destId="{9B3075D0-DE55-4B34-9CB6-43B45B0114E5}" srcOrd="0" destOrd="0" presId="urn:microsoft.com/office/officeart/2018/2/layout/IconLabelList"/>
    <dgm:cxn modelId="{7370A290-D99A-48D2-A522-269BD6DED6F8}" type="presOf" srcId="{8941F141-67D5-4B57-94BE-55FE6ABEF897}" destId="{B7F7CD35-86EE-428C-BCF7-42F45ED80C3A}" srcOrd="0" destOrd="0" presId="urn:microsoft.com/office/officeart/2018/2/layout/IconLabelList"/>
    <dgm:cxn modelId="{D3BA14B7-88F3-489D-B957-049502D84EFA}" srcId="{6F8DBB0A-D0E0-4FC6-AA9A-9B6392DE2B2D}" destId="{163F63E2-7ABB-4710-A9A3-4CC8B057A7C3}" srcOrd="0" destOrd="0" parTransId="{1566716A-1266-4BCF-871D-1FA67AF188C8}" sibTransId="{72C47BA2-309A-480A-9A36-3512AD550847}"/>
    <dgm:cxn modelId="{886422E2-4BED-40BF-9F04-FBBD4B636C83}" srcId="{6F8DBB0A-D0E0-4FC6-AA9A-9B6392DE2B2D}" destId="{8941F141-67D5-4B57-94BE-55FE6ABEF897}" srcOrd="3" destOrd="0" parTransId="{D9F62D75-88BC-4044-97ED-EFE1403754B8}" sibTransId="{6084FCA9-600B-4768-B39B-ECB62B847695}"/>
    <dgm:cxn modelId="{7ABCC7E6-929A-4E39-9FBF-6C09B49C9CEE}" type="presOf" srcId="{163F63E2-7ABB-4710-A9A3-4CC8B057A7C3}" destId="{2C01AFBE-4E57-42B6-9E58-B46193C95572}" srcOrd="0" destOrd="0" presId="urn:microsoft.com/office/officeart/2018/2/layout/IconLabelList"/>
    <dgm:cxn modelId="{D0BAC369-574D-4C47-87A5-8045D4B81BDB}" type="presParOf" srcId="{9B3075D0-DE55-4B34-9CB6-43B45B0114E5}" destId="{1185AB09-D1A0-4BC0-82C8-DDB76EF6C902}" srcOrd="0" destOrd="0" presId="urn:microsoft.com/office/officeart/2018/2/layout/IconLabelList"/>
    <dgm:cxn modelId="{B695F02D-1838-4E74-B998-ADA9CE8A4892}" type="presParOf" srcId="{1185AB09-D1A0-4BC0-82C8-DDB76EF6C902}" destId="{AE41934B-E076-4CF7-B8DE-F32973D6806B}" srcOrd="0" destOrd="0" presId="urn:microsoft.com/office/officeart/2018/2/layout/IconLabelList"/>
    <dgm:cxn modelId="{AB70CF09-99EC-4474-B28E-035C077DB502}" type="presParOf" srcId="{1185AB09-D1A0-4BC0-82C8-DDB76EF6C902}" destId="{FEBFA163-485B-427E-820B-59D9B3B92E66}" srcOrd="1" destOrd="0" presId="urn:microsoft.com/office/officeart/2018/2/layout/IconLabelList"/>
    <dgm:cxn modelId="{EF81E379-EDE0-4A28-8BFE-F1BA0C4AF4EA}" type="presParOf" srcId="{1185AB09-D1A0-4BC0-82C8-DDB76EF6C902}" destId="{2C01AFBE-4E57-42B6-9E58-B46193C95572}" srcOrd="2" destOrd="0" presId="urn:microsoft.com/office/officeart/2018/2/layout/IconLabelList"/>
    <dgm:cxn modelId="{A4254C67-843D-46BB-8D34-85DDE8C224B4}" type="presParOf" srcId="{9B3075D0-DE55-4B34-9CB6-43B45B0114E5}" destId="{8A9476D8-99C0-476C-A37C-A36B2D6E4839}" srcOrd="1" destOrd="0" presId="urn:microsoft.com/office/officeart/2018/2/layout/IconLabelList"/>
    <dgm:cxn modelId="{C1208939-CA25-4BEF-B211-CE1300E2CF3B}" type="presParOf" srcId="{9B3075D0-DE55-4B34-9CB6-43B45B0114E5}" destId="{EA8FC4E3-84A2-4D1D-B569-AFB76CEC5BE2}" srcOrd="2" destOrd="0" presId="urn:microsoft.com/office/officeart/2018/2/layout/IconLabelList"/>
    <dgm:cxn modelId="{6E8C1864-29E8-4317-B7B6-5C5C4D810740}" type="presParOf" srcId="{EA8FC4E3-84A2-4D1D-B569-AFB76CEC5BE2}" destId="{7832735F-CB35-46B2-90C3-604AC5AAF727}" srcOrd="0" destOrd="0" presId="urn:microsoft.com/office/officeart/2018/2/layout/IconLabelList"/>
    <dgm:cxn modelId="{0B2BD98E-41DA-4713-9D6E-BA16AB08B9DD}" type="presParOf" srcId="{EA8FC4E3-84A2-4D1D-B569-AFB76CEC5BE2}" destId="{72C861CE-DCD1-476A-907A-35FE06A3D5D0}" srcOrd="1" destOrd="0" presId="urn:microsoft.com/office/officeart/2018/2/layout/IconLabelList"/>
    <dgm:cxn modelId="{72E4C5F7-AD95-43DE-94D5-6840368DBA88}" type="presParOf" srcId="{EA8FC4E3-84A2-4D1D-B569-AFB76CEC5BE2}" destId="{771C4DC9-D5F6-4188-AC0F-322791BD6CF9}" srcOrd="2" destOrd="0" presId="urn:microsoft.com/office/officeart/2018/2/layout/IconLabelList"/>
    <dgm:cxn modelId="{3E03C626-4B63-43FC-94F4-46B73921B800}" type="presParOf" srcId="{9B3075D0-DE55-4B34-9CB6-43B45B0114E5}" destId="{63E3D527-8B80-40B1-BEB7-8CCD0924D0C5}" srcOrd="3" destOrd="0" presId="urn:microsoft.com/office/officeart/2018/2/layout/IconLabelList"/>
    <dgm:cxn modelId="{CC9E7927-21A9-479D-A98D-D76E2E5BF620}" type="presParOf" srcId="{9B3075D0-DE55-4B34-9CB6-43B45B0114E5}" destId="{F0A38913-90B8-4970-A119-E4739AB95968}" srcOrd="4" destOrd="0" presId="urn:microsoft.com/office/officeart/2018/2/layout/IconLabelList"/>
    <dgm:cxn modelId="{D7E96426-201A-442E-B90E-194D00E72DFB}" type="presParOf" srcId="{F0A38913-90B8-4970-A119-E4739AB95968}" destId="{C76976F5-002C-4A33-99C0-87D707F02D3D}" srcOrd="0" destOrd="0" presId="urn:microsoft.com/office/officeart/2018/2/layout/IconLabelList"/>
    <dgm:cxn modelId="{F103BFB9-7477-420A-B143-017790FE76FC}" type="presParOf" srcId="{F0A38913-90B8-4970-A119-E4739AB95968}" destId="{1C1F62B4-0E02-4BD8-8D37-A8E3034D0CD1}" srcOrd="1" destOrd="0" presId="urn:microsoft.com/office/officeart/2018/2/layout/IconLabelList"/>
    <dgm:cxn modelId="{08F7D80E-F57F-477C-B427-C50A8D2E822E}" type="presParOf" srcId="{F0A38913-90B8-4970-A119-E4739AB95968}" destId="{5F0AECB2-5154-4E13-A493-174CF1E962EC}" srcOrd="2" destOrd="0" presId="urn:microsoft.com/office/officeart/2018/2/layout/IconLabelList"/>
    <dgm:cxn modelId="{9C6FFC5F-A156-4B27-BB70-D6F7F66BDA5E}" type="presParOf" srcId="{9B3075D0-DE55-4B34-9CB6-43B45B0114E5}" destId="{16A9905A-F74D-4944-B757-973CCF80E6F4}" srcOrd="5" destOrd="0" presId="urn:microsoft.com/office/officeart/2018/2/layout/IconLabelList"/>
    <dgm:cxn modelId="{975D3234-2156-4CEC-A8A5-91179616FB6F}" type="presParOf" srcId="{9B3075D0-DE55-4B34-9CB6-43B45B0114E5}" destId="{59D56E77-0D7A-4F9D-9CFA-D8D46DEA8778}" srcOrd="6" destOrd="0" presId="urn:microsoft.com/office/officeart/2018/2/layout/IconLabelList"/>
    <dgm:cxn modelId="{D5128E1C-85C2-457C-BE2E-B6FF898356E6}" type="presParOf" srcId="{59D56E77-0D7A-4F9D-9CFA-D8D46DEA8778}" destId="{78CF99F7-AFFB-4698-9C98-30FE3682EE22}" srcOrd="0" destOrd="0" presId="urn:microsoft.com/office/officeart/2018/2/layout/IconLabelList"/>
    <dgm:cxn modelId="{C73E8D7A-C4B5-4D01-A81A-9B6F20DA7C89}" type="presParOf" srcId="{59D56E77-0D7A-4F9D-9CFA-D8D46DEA8778}" destId="{A0A1B5EA-BBB5-455C-AE12-8CE8EF42DCF6}" srcOrd="1" destOrd="0" presId="urn:microsoft.com/office/officeart/2018/2/layout/IconLabelList"/>
    <dgm:cxn modelId="{7246A7B9-AAAD-4036-9630-398C78EB97B9}" type="presParOf" srcId="{59D56E77-0D7A-4F9D-9CFA-D8D46DEA8778}" destId="{B7F7CD35-86EE-428C-BCF7-42F45ED80C3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1934B-E076-4CF7-B8DE-F32973D6806B}">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01AFBE-4E57-42B6-9E58-B46193C95572}">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kern="1200"/>
            <a:t>2010030309-REASEARCH AND ANALYSIS</a:t>
          </a:r>
          <a:endParaRPr lang="en-US" sz="1600" kern="1200"/>
        </a:p>
      </dsp:txBody>
      <dsp:txXfrm>
        <a:off x="569079" y="2427788"/>
        <a:ext cx="2072362" cy="720000"/>
      </dsp:txXfrm>
    </dsp:sp>
    <dsp:sp modelId="{7832735F-CB35-46B2-90C3-604AC5AAF727}">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1C4DC9-D5F6-4188-AC0F-322791BD6CF9}">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kern="1200"/>
            <a:t>2010030064-GITHUB SETUPS</a:t>
          </a:r>
          <a:endParaRPr lang="en-US" sz="1600" kern="1200"/>
        </a:p>
      </dsp:txBody>
      <dsp:txXfrm>
        <a:off x="3004105" y="2427788"/>
        <a:ext cx="2072362" cy="720000"/>
      </dsp:txXfrm>
    </dsp:sp>
    <dsp:sp modelId="{C76976F5-002C-4A33-99C0-87D707F02D3D}">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0AECB2-5154-4E13-A493-174CF1E962EC}">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kern="1200"/>
            <a:t>2010030197-TOOLS</a:t>
          </a:r>
          <a:endParaRPr lang="en-US" sz="1600" kern="1200"/>
        </a:p>
      </dsp:txBody>
      <dsp:txXfrm>
        <a:off x="5439131" y="2427788"/>
        <a:ext cx="2072362" cy="720000"/>
      </dsp:txXfrm>
    </dsp:sp>
    <dsp:sp modelId="{78CF99F7-AFFB-4698-9C98-30FE3682EE22}">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F7CD35-86EE-428C-BCF7-42F45ED80C3A}">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kern="1200"/>
            <a:t>2010030457-DATA SET COLLECTION </a:t>
          </a:r>
          <a:endParaRPr lang="en-US" sz="1600" kern="1200"/>
        </a:p>
      </dsp:txBody>
      <dsp:txXfrm>
        <a:off x="7874157" y="2427788"/>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419D-AF33-4E58-AC3E-299F6EDD48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26BEA1-B639-4881-8E86-F1A6BA64B8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363023-B68C-417F-8CB6-28E6E1C8768A}"/>
              </a:ext>
            </a:extLst>
          </p:cNvPr>
          <p:cNvSpPr>
            <a:spLocks noGrp="1"/>
          </p:cNvSpPr>
          <p:nvPr>
            <p:ph type="dt" sz="half" idx="10"/>
          </p:nvPr>
        </p:nvSpPr>
        <p:spPr/>
        <p:txBody>
          <a:bodyPr/>
          <a:lstStyle/>
          <a:p>
            <a:fld id="{9EA97377-3A27-4CC6-96DB-B8F1B1CE8D0C}" type="datetimeFigureOut">
              <a:rPr lang="en-IN" smtClean="0"/>
              <a:t>31-01-2022</a:t>
            </a:fld>
            <a:endParaRPr lang="en-IN"/>
          </a:p>
        </p:txBody>
      </p:sp>
      <p:sp>
        <p:nvSpPr>
          <p:cNvPr id="5" name="Footer Placeholder 4">
            <a:extLst>
              <a:ext uri="{FF2B5EF4-FFF2-40B4-BE49-F238E27FC236}">
                <a16:creationId xmlns:a16="http://schemas.microsoft.com/office/drawing/2014/main" id="{EE13E880-DFDD-4CC0-A3AC-AFF04F510F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ACA800-9EB7-4BEE-807D-A8E7EBCE57C0}"/>
              </a:ext>
            </a:extLst>
          </p:cNvPr>
          <p:cNvSpPr>
            <a:spLocks noGrp="1"/>
          </p:cNvSpPr>
          <p:nvPr>
            <p:ph type="sldNum" sz="quarter" idx="12"/>
          </p:nvPr>
        </p:nvSpPr>
        <p:spPr/>
        <p:txBody>
          <a:bodyPr/>
          <a:lstStyle/>
          <a:p>
            <a:fld id="{D12541DF-CB8B-460E-9911-0746A2A67CD0}" type="slidenum">
              <a:rPr lang="en-IN" smtClean="0"/>
              <a:t>‹#›</a:t>
            </a:fld>
            <a:endParaRPr lang="en-IN"/>
          </a:p>
        </p:txBody>
      </p:sp>
    </p:spTree>
    <p:extLst>
      <p:ext uri="{BB962C8B-B14F-4D97-AF65-F5344CB8AC3E}">
        <p14:creationId xmlns:p14="http://schemas.microsoft.com/office/powerpoint/2010/main" val="2628652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DB4E-5F16-4A7C-9A7F-379E3CA78B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CD6256-017D-41F3-AC00-DA7BC347ED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589433-C169-49D8-8831-E1BA5F00FB66}"/>
              </a:ext>
            </a:extLst>
          </p:cNvPr>
          <p:cNvSpPr>
            <a:spLocks noGrp="1"/>
          </p:cNvSpPr>
          <p:nvPr>
            <p:ph type="dt" sz="half" idx="10"/>
          </p:nvPr>
        </p:nvSpPr>
        <p:spPr/>
        <p:txBody>
          <a:bodyPr/>
          <a:lstStyle/>
          <a:p>
            <a:fld id="{9EA97377-3A27-4CC6-96DB-B8F1B1CE8D0C}" type="datetimeFigureOut">
              <a:rPr lang="en-IN" smtClean="0"/>
              <a:t>31-01-2022</a:t>
            </a:fld>
            <a:endParaRPr lang="en-IN"/>
          </a:p>
        </p:txBody>
      </p:sp>
      <p:sp>
        <p:nvSpPr>
          <p:cNvPr id="5" name="Footer Placeholder 4">
            <a:extLst>
              <a:ext uri="{FF2B5EF4-FFF2-40B4-BE49-F238E27FC236}">
                <a16:creationId xmlns:a16="http://schemas.microsoft.com/office/drawing/2014/main" id="{F8105DCA-5D72-4CBC-BE1E-E4FC1AF81E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99D566-D5FD-47DE-BA0B-46447788FB2C}"/>
              </a:ext>
            </a:extLst>
          </p:cNvPr>
          <p:cNvSpPr>
            <a:spLocks noGrp="1"/>
          </p:cNvSpPr>
          <p:nvPr>
            <p:ph type="sldNum" sz="quarter" idx="12"/>
          </p:nvPr>
        </p:nvSpPr>
        <p:spPr/>
        <p:txBody>
          <a:bodyPr/>
          <a:lstStyle/>
          <a:p>
            <a:fld id="{D12541DF-CB8B-460E-9911-0746A2A67CD0}" type="slidenum">
              <a:rPr lang="en-IN" smtClean="0"/>
              <a:t>‹#›</a:t>
            </a:fld>
            <a:endParaRPr lang="en-IN"/>
          </a:p>
        </p:txBody>
      </p:sp>
    </p:spTree>
    <p:extLst>
      <p:ext uri="{BB962C8B-B14F-4D97-AF65-F5344CB8AC3E}">
        <p14:creationId xmlns:p14="http://schemas.microsoft.com/office/powerpoint/2010/main" val="1356338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960BE9-2F85-47AD-81FD-5375206A2C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C62A6D-9DE8-4FBC-819E-7BD46E8017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592B5-5A60-41C2-9150-DA8F8FE15FD1}"/>
              </a:ext>
            </a:extLst>
          </p:cNvPr>
          <p:cNvSpPr>
            <a:spLocks noGrp="1"/>
          </p:cNvSpPr>
          <p:nvPr>
            <p:ph type="dt" sz="half" idx="10"/>
          </p:nvPr>
        </p:nvSpPr>
        <p:spPr/>
        <p:txBody>
          <a:bodyPr/>
          <a:lstStyle/>
          <a:p>
            <a:fld id="{9EA97377-3A27-4CC6-96DB-B8F1B1CE8D0C}" type="datetimeFigureOut">
              <a:rPr lang="en-IN" smtClean="0"/>
              <a:t>31-01-2022</a:t>
            </a:fld>
            <a:endParaRPr lang="en-IN"/>
          </a:p>
        </p:txBody>
      </p:sp>
      <p:sp>
        <p:nvSpPr>
          <p:cNvPr id="5" name="Footer Placeholder 4">
            <a:extLst>
              <a:ext uri="{FF2B5EF4-FFF2-40B4-BE49-F238E27FC236}">
                <a16:creationId xmlns:a16="http://schemas.microsoft.com/office/drawing/2014/main" id="{CACF2F2E-0469-4E3D-9878-7334591CA9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EDFD53-AA8B-420A-B0A3-C3FE1C3B3299}"/>
              </a:ext>
            </a:extLst>
          </p:cNvPr>
          <p:cNvSpPr>
            <a:spLocks noGrp="1"/>
          </p:cNvSpPr>
          <p:nvPr>
            <p:ph type="sldNum" sz="quarter" idx="12"/>
          </p:nvPr>
        </p:nvSpPr>
        <p:spPr/>
        <p:txBody>
          <a:bodyPr/>
          <a:lstStyle/>
          <a:p>
            <a:fld id="{D12541DF-CB8B-460E-9911-0746A2A67CD0}" type="slidenum">
              <a:rPr lang="en-IN" smtClean="0"/>
              <a:t>‹#›</a:t>
            </a:fld>
            <a:endParaRPr lang="en-IN"/>
          </a:p>
        </p:txBody>
      </p:sp>
    </p:spTree>
    <p:extLst>
      <p:ext uri="{BB962C8B-B14F-4D97-AF65-F5344CB8AC3E}">
        <p14:creationId xmlns:p14="http://schemas.microsoft.com/office/powerpoint/2010/main" val="216514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3B0E-A95E-4C8B-A67B-8BEEFA4B3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53E11C-55FB-431A-B77C-7D667E3C4B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67EC0C-5AA8-4FD5-B4E6-A232A6B01584}"/>
              </a:ext>
            </a:extLst>
          </p:cNvPr>
          <p:cNvSpPr>
            <a:spLocks noGrp="1"/>
          </p:cNvSpPr>
          <p:nvPr>
            <p:ph type="dt" sz="half" idx="10"/>
          </p:nvPr>
        </p:nvSpPr>
        <p:spPr/>
        <p:txBody>
          <a:bodyPr/>
          <a:lstStyle/>
          <a:p>
            <a:fld id="{9EA97377-3A27-4CC6-96DB-B8F1B1CE8D0C}" type="datetimeFigureOut">
              <a:rPr lang="en-IN" smtClean="0"/>
              <a:t>31-01-2022</a:t>
            </a:fld>
            <a:endParaRPr lang="en-IN"/>
          </a:p>
        </p:txBody>
      </p:sp>
      <p:sp>
        <p:nvSpPr>
          <p:cNvPr id="5" name="Footer Placeholder 4">
            <a:extLst>
              <a:ext uri="{FF2B5EF4-FFF2-40B4-BE49-F238E27FC236}">
                <a16:creationId xmlns:a16="http://schemas.microsoft.com/office/drawing/2014/main" id="{13099EB0-694C-48C1-AFED-3A508C6A22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9FAFBC-2969-4848-8DB4-98E360021B8A}"/>
              </a:ext>
            </a:extLst>
          </p:cNvPr>
          <p:cNvSpPr>
            <a:spLocks noGrp="1"/>
          </p:cNvSpPr>
          <p:nvPr>
            <p:ph type="sldNum" sz="quarter" idx="12"/>
          </p:nvPr>
        </p:nvSpPr>
        <p:spPr/>
        <p:txBody>
          <a:bodyPr/>
          <a:lstStyle/>
          <a:p>
            <a:fld id="{D12541DF-CB8B-460E-9911-0746A2A67CD0}" type="slidenum">
              <a:rPr lang="en-IN" smtClean="0"/>
              <a:t>‹#›</a:t>
            </a:fld>
            <a:endParaRPr lang="en-IN"/>
          </a:p>
        </p:txBody>
      </p:sp>
    </p:spTree>
    <p:extLst>
      <p:ext uri="{BB962C8B-B14F-4D97-AF65-F5344CB8AC3E}">
        <p14:creationId xmlns:p14="http://schemas.microsoft.com/office/powerpoint/2010/main" val="212272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9FCF-4565-4868-BAA9-9A22BB2F81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B87F69-E3A5-4B09-B521-F0946A06C9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003C1B-31EF-40E9-B615-C4D5E2267E39}"/>
              </a:ext>
            </a:extLst>
          </p:cNvPr>
          <p:cNvSpPr>
            <a:spLocks noGrp="1"/>
          </p:cNvSpPr>
          <p:nvPr>
            <p:ph type="dt" sz="half" idx="10"/>
          </p:nvPr>
        </p:nvSpPr>
        <p:spPr/>
        <p:txBody>
          <a:bodyPr/>
          <a:lstStyle/>
          <a:p>
            <a:fld id="{9EA97377-3A27-4CC6-96DB-B8F1B1CE8D0C}" type="datetimeFigureOut">
              <a:rPr lang="en-IN" smtClean="0"/>
              <a:t>31-01-2022</a:t>
            </a:fld>
            <a:endParaRPr lang="en-IN"/>
          </a:p>
        </p:txBody>
      </p:sp>
      <p:sp>
        <p:nvSpPr>
          <p:cNvPr id="5" name="Footer Placeholder 4">
            <a:extLst>
              <a:ext uri="{FF2B5EF4-FFF2-40B4-BE49-F238E27FC236}">
                <a16:creationId xmlns:a16="http://schemas.microsoft.com/office/drawing/2014/main" id="{0842CA3A-E8B8-4734-9F79-6580442DFC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EF5FE6-5F7D-4B82-80D7-B0AD914EFBDD}"/>
              </a:ext>
            </a:extLst>
          </p:cNvPr>
          <p:cNvSpPr>
            <a:spLocks noGrp="1"/>
          </p:cNvSpPr>
          <p:nvPr>
            <p:ph type="sldNum" sz="quarter" idx="12"/>
          </p:nvPr>
        </p:nvSpPr>
        <p:spPr/>
        <p:txBody>
          <a:bodyPr/>
          <a:lstStyle/>
          <a:p>
            <a:fld id="{D12541DF-CB8B-460E-9911-0746A2A67CD0}" type="slidenum">
              <a:rPr lang="en-IN" smtClean="0"/>
              <a:t>‹#›</a:t>
            </a:fld>
            <a:endParaRPr lang="en-IN"/>
          </a:p>
        </p:txBody>
      </p:sp>
    </p:spTree>
    <p:extLst>
      <p:ext uri="{BB962C8B-B14F-4D97-AF65-F5344CB8AC3E}">
        <p14:creationId xmlns:p14="http://schemas.microsoft.com/office/powerpoint/2010/main" val="3305548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1D28-CD7B-446B-9B62-591EACABA9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4EABF9-A389-4967-952F-A0C01982B5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E2FE0F-D22E-4E04-A409-A8BFCF9D3E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BA1635-383F-43CB-A8B8-0A4E77E4556A}"/>
              </a:ext>
            </a:extLst>
          </p:cNvPr>
          <p:cNvSpPr>
            <a:spLocks noGrp="1"/>
          </p:cNvSpPr>
          <p:nvPr>
            <p:ph type="dt" sz="half" idx="10"/>
          </p:nvPr>
        </p:nvSpPr>
        <p:spPr/>
        <p:txBody>
          <a:bodyPr/>
          <a:lstStyle/>
          <a:p>
            <a:fld id="{9EA97377-3A27-4CC6-96DB-B8F1B1CE8D0C}" type="datetimeFigureOut">
              <a:rPr lang="en-IN" smtClean="0"/>
              <a:t>31-01-2022</a:t>
            </a:fld>
            <a:endParaRPr lang="en-IN"/>
          </a:p>
        </p:txBody>
      </p:sp>
      <p:sp>
        <p:nvSpPr>
          <p:cNvPr id="6" name="Footer Placeholder 5">
            <a:extLst>
              <a:ext uri="{FF2B5EF4-FFF2-40B4-BE49-F238E27FC236}">
                <a16:creationId xmlns:a16="http://schemas.microsoft.com/office/drawing/2014/main" id="{C490ADCA-B024-46A5-9E4A-D4C5F4338E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F74F44-8A81-4BED-ADFE-94ACDC81B377}"/>
              </a:ext>
            </a:extLst>
          </p:cNvPr>
          <p:cNvSpPr>
            <a:spLocks noGrp="1"/>
          </p:cNvSpPr>
          <p:nvPr>
            <p:ph type="sldNum" sz="quarter" idx="12"/>
          </p:nvPr>
        </p:nvSpPr>
        <p:spPr/>
        <p:txBody>
          <a:bodyPr/>
          <a:lstStyle/>
          <a:p>
            <a:fld id="{D12541DF-CB8B-460E-9911-0746A2A67CD0}" type="slidenum">
              <a:rPr lang="en-IN" smtClean="0"/>
              <a:t>‹#›</a:t>
            </a:fld>
            <a:endParaRPr lang="en-IN"/>
          </a:p>
        </p:txBody>
      </p:sp>
    </p:spTree>
    <p:extLst>
      <p:ext uri="{BB962C8B-B14F-4D97-AF65-F5344CB8AC3E}">
        <p14:creationId xmlns:p14="http://schemas.microsoft.com/office/powerpoint/2010/main" val="188896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5029-68C4-4B76-9647-091E67A847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587ACB-2954-48B3-95F2-FA1CF8804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B188C9-F9E7-4B0B-98B3-F1479B736B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9BE68D-AA0A-4F59-8379-A27D1CA4D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F18CA4-A97E-4709-8562-A024F63CBF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501B3F-2A2D-4786-8572-87CF66B4A647}"/>
              </a:ext>
            </a:extLst>
          </p:cNvPr>
          <p:cNvSpPr>
            <a:spLocks noGrp="1"/>
          </p:cNvSpPr>
          <p:nvPr>
            <p:ph type="dt" sz="half" idx="10"/>
          </p:nvPr>
        </p:nvSpPr>
        <p:spPr/>
        <p:txBody>
          <a:bodyPr/>
          <a:lstStyle/>
          <a:p>
            <a:fld id="{9EA97377-3A27-4CC6-96DB-B8F1B1CE8D0C}" type="datetimeFigureOut">
              <a:rPr lang="en-IN" smtClean="0"/>
              <a:t>31-01-2022</a:t>
            </a:fld>
            <a:endParaRPr lang="en-IN"/>
          </a:p>
        </p:txBody>
      </p:sp>
      <p:sp>
        <p:nvSpPr>
          <p:cNvPr id="8" name="Footer Placeholder 7">
            <a:extLst>
              <a:ext uri="{FF2B5EF4-FFF2-40B4-BE49-F238E27FC236}">
                <a16:creationId xmlns:a16="http://schemas.microsoft.com/office/drawing/2014/main" id="{17082CBB-B8F4-4FDE-AFE7-077BB12996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95BE41-135C-4E97-9ECF-A00D4F078981}"/>
              </a:ext>
            </a:extLst>
          </p:cNvPr>
          <p:cNvSpPr>
            <a:spLocks noGrp="1"/>
          </p:cNvSpPr>
          <p:nvPr>
            <p:ph type="sldNum" sz="quarter" idx="12"/>
          </p:nvPr>
        </p:nvSpPr>
        <p:spPr/>
        <p:txBody>
          <a:bodyPr/>
          <a:lstStyle/>
          <a:p>
            <a:fld id="{D12541DF-CB8B-460E-9911-0746A2A67CD0}" type="slidenum">
              <a:rPr lang="en-IN" smtClean="0"/>
              <a:t>‹#›</a:t>
            </a:fld>
            <a:endParaRPr lang="en-IN"/>
          </a:p>
        </p:txBody>
      </p:sp>
    </p:spTree>
    <p:extLst>
      <p:ext uri="{BB962C8B-B14F-4D97-AF65-F5344CB8AC3E}">
        <p14:creationId xmlns:p14="http://schemas.microsoft.com/office/powerpoint/2010/main" val="24555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770B-A44D-42F9-AE84-A12C4DE51D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16543F-4AAA-453A-9610-037E38170427}"/>
              </a:ext>
            </a:extLst>
          </p:cNvPr>
          <p:cNvSpPr>
            <a:spLocks noGrp="1"/>
          </p:cNvSpPr>
          <p:nvPr>
            <p:ph type="dt" sz="half" idx="10"/>
          </p:nvPr>
        </p:nvSpPr>
        <p:spPr/>
        <p:txBody>
          <a:bodyPr/>
          <a:lstStyle/>
          <a:p>
            <a:fld id="{9EA97377-3A27-4CC6-96DB-B8F1B1CE8D0C}" type="datetimeFigureOut">
              <a:rPr lang="en-IN" smtClean="0"/>
              <a:t>31-01-2022</a:t>
            </a:fld>
            <a:endParaRPr lang="en-IN"/>
          </a:p>
        </p:txBody>
      </p:sp>
      <p:sp>
        <p:nvSpPr>
          <p:cNvPr id="4" name="Footer Placeholder 3">
            <a:extLst>
              <a:ext uri="{FF2B5EF4-FFF2-40B4-BE49-F238E27FC236}">
                <a16:creationId xmlns:a16="http://schemas.microsoft.com/office/drawing/2014/main" id="{81C5F0ED-8BE5-47A6-9867-2D30CBE3A5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C252DF-680D-41CD-9A72-79E33E49E593}"/>
              </a:ext>
            </a:extLst>
          </p:cNvPr>
          <p:cNvSpPr>
            <a:spLocks noGrp="1"/>
          </p:cNvSpPr>
          <p:nvPr>
            <p:ph type="sldNum" sz="quarter" idx="12"/>
          </p:nvPr>
        </p:nvSpPr>
        <p:spPr/>
        <p:txBody>
          <a:bodyPr/>
          <a:lstStyle/>
          <a:p>
            <a:fld id="{D12541DF-CB8B-460E-9911-0746A2A67CD0}" type="slidenum">
              <a:rPr lang="en-IN" smtClean="0"/>
              <a:t>‹#›</a:t>
            </a:fld>
            <a:endParaRPr lang="en-IN"/>
          </a:p>
        </p:txBody>
      </p:sp>
    </p:spTree>
    <p:extLst>
      <p:ext uri="{BB962C8B-B14F-4D97-AF65-F5344CB8AC3E}">
        <p14:creationId xmlns:p14="http://schemas.microsoft.com/office/powerpoint/2010/main" val="2439879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A453E1-6A13-48B5-838B-FB80F9BC03BD}"/>
              </a:ext>
            </a:extLst>
          </p:cNvPr>
          <p:cNvSpPr>
            <a:spLocks noGrp="1"/>
          </p:cNvSpPr>
          <p:nvPr>
            <p:ph type="dt" sz="half" idx="10"/>
          </p:nvPr>
        </p:nvSpPr>
        <p:spPr/>
        <p:txBody>
          <a:bodyPr/>
          <a:lstStyle/>
          <a:p>
            <a:fld id="{9EA97377-3A27-4CC6-96DB-B8F1B1CE8D0C}" type="datetimeFigureOut">
              <a:rPr lang="en-IN" smtClean="0"/>
              <a:t>31-01-2022</a:t>
            </a:fld>
            <a:endParaRPr lang="en-IN"/>
          </a:p>
        </p:txBody>
      </p:sp>
      <p:sp>
        <p:nvSpPr>
          <p:cNvPr id="3" name="Footer Placeholder 2">
            <a:extLst>
              <a:ext uri="{FF2B5EF4-FFF2-40B4-BE49-F238E27FC236}">
                <a16:creationId xmlns:a16="http://schemas.microsoft.com/office/drawing/2014/main" id="{9912B7B0-CA2A-4741-AFE2-5E5D40B003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7CEA22-00BA-4B15-B6AE-903417A21986}"/>
              </a:ext>
            </a:extLst>
          </p:cNvPr>
          <p:cNvSpPr>
            <a:spLocks noGrp="1"/>
          </p:cNvSpPr>
          <p:nvPr>
            <p:ph type="sldNum" sz="quarter" idx="12"/>
          </p:nvPr>
        </p:nvSpPr>
        <p:spPr/>
        <p:txBody>
          <a:bodyPr/>
          <a:lstStyle/>
          <a:p>
            <a:fld id="{D12541DF-CB8B-460E-9911-0746A2A67CD0}" type="slidenum">
              <a:rPr lang="en-IN" smtClean="0"/>
              <a:t>‹#›</a:t>
            </a:fld>
            <a:endParaRPr lang="en-IN"/>
          </a:p>
        </p:txBody>
      </p:sp>
    </p:spTree>
    <p:extLst>
      <p:ext uri="{BB962C8B-B14F-4D97-AF65-F5344CB8AC3E}">
        <p14:creationId xmlns:p14="http://schemas.microsoft.com/office/powerpoint/2010/main" val="1653479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8A412-EBEA-4FCE-94C4-1675F0329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6A1432-6CF1-4EC1-B92B-4E32BB6158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66A600-0309-47D2-9F93-AB9819AA2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8508E-6EC4-4AF5-A5DB-6A5B9D100238}"/>
              </a:ext>
            </a:extLst>
          </p:cNvPr>
          <p:cNvSpPr>
            <a:spLocks noGrp="1"/>
          </p:cNvSpPr>
          <p:nvPr>
            <p:ph type="dt" sz="half" idx="10"/>
          </p:nvPr>
        </p:nvSpPr>
        <p:spPr/>
        <p:txBody>
          <a:bodyPr/>
          <a:lstStyle/>
          <a:p>
            <a:fld id="{9EA97377-3A27-4CC6-96DB-B8F1B1CE8D0C}" type="datetimeFigureOut">
              <a:rPr lang="en-IN" smtClean="0"/>
              <a:t>31-01-2022</a:t>
            </a:fld>
            <a:endParaRPr lang="en-IN"/>
          </a:p>
        </p:txBody>
      </p:sp>
      <p:sp>
        <p:nvSpPr>
          <p:cNvPr id="6" name="Footer Placeholder 5">
            <a:extLst>
              <a:ext uri="{FF2B5EF4-FFF2-40B4-BE49-F238E27FC236}">
                <a16:creationId xmlns:a16="http://schemas.microsoft.com/office/drawing/2014/main" id="{21A87927-E2B6-4E8F-83F7-0CB77D7618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29AD7F-3B9B-4E7B-854D-D194CBC96DCE}"/>
              </a:ext>
            </a:extLst>
          </p:cNvPr>
          <p:cNvSpPr>
            <a:spLocks noGrp="1"/>
          </p:cNvSpPr>
          <p:nvPr>
            <p:ph type="sldNum" sz="quarter" idx="12"/>
          </p:nvPr>
        </p:nvSpPr>
        <p:spPr/>
        <p:txBody>
          <a:bodyPr/>
          <a:lstStyle/>
          <a:p>
            <a:fld id="{D12541DF-CB8B-460E-9911-0746A2A67CD0}" type="slidenum">
              <a:rPr lang="en-IN" smtClean="0"/>
              <a:t>‹#›</a:t>
            </a:fld>
            <a:endParaRPr lang="en-IN"/>
          </a:p>
        </p:txBody>
      </p:sp>
    </p:spTree>
    <p:extLst>
      <p:ext uri="{BB962C8B-B14F-4D97-AF65-F5344CB8AC3E}">
        <p14:creationId xmlns:p14="http://schemas.microsoft.com/office/powerpoint/2010/main" val="2859329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13B6-53B3-4B6E-8583-BABAF97033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322380-2DE8-4F37-AA23-1A0674576A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3C0718-CC66-474A-9817-BEDDA65A0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549D6C-17E4-47F4-907B-8B4FCE427C74}"/>
              </a:ext>
            </a:extLst>
          </p:cNvPr>
          <p:cNvSpPr>
            <a:spLocks noGrp="1"/>
          </p:cNvSpPr>
          <p:nvPr>
            <p:ph type="dt" sz="half" idx="10"/>
          </p:nvPr>
        </p:nvSpPr>
        <p:spPr/>
        <p:txBody>
          <a:bodyPr/>
          <a:lstStyle/>
          <a:p>
            <a:fld id="{9EA97377-3A27-4CC6-96DB-B8F1B1CE8D0C}" type="datetimeFigureOut">
              <a:rPr lang="en-IN" smtClean="0"/>
              <a:t>31-01-2022</a:t>
            </a:fld>
            <a:endParaRPr lang="en-IN"/>
          </a:p>
        </p:txBody>
      </p:sp>
      <p:sp>
        <p:nvSpPr>
          <p:cNvPr id="6" name="Footer Placeholder 5">
            <a:extLst>
              <a:ext uri="{FF2B5EF4-FFF2-40B4-BE49-F238E27FC236}">
                <a16:creationId xmlns:a16="http://schemas.microsoft.com/office/drawing/2014/main" id="{388FAAE3-55CC-451B-A6A2-3041B244DA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9D0AD4-DD3C-4F86-B1A5-3932A5A34FB2}"/>
              </a:ext>
            </a:extLst>
          </p:cNvPr>
          <p:cNvSpPr>
            <a:spLocks noGrp="1"/>
          </p:cNvSpPr>
          <p:nvPr>
            <p:ph type="sldNum" sz="quarter" idx="12"/>
          </p:nvPr>
        </p:nvSpPr>
        <p:spPr/>
        <p:txBody>
          <a:bodyPr/>
          <a:lstStyle/>
          <a:p>
            <a:fld id="{D12541DF-CB8B-460E-9911-0746A2A67CD0}" type="slidenum">
              <a:rPr lang="en-IN" smtClean="0"/>
              <a:t>‹#›</a:t>
            </a:fld>
            <a:endParaRPr lang="en-IN"/>
          </a:p>
        </p:txBody>
      </p:sp>
    </p:spTree>
    <p:extLst>
      <p:ext uri="{BB962C8B-B14F-4D97-AF65-F5344CB8AC3E}">
        <p14:creationId xmlns:p14="http://schemas.microsoft.com/office/powerpoint/2010/main" val="4261346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DA7242-797A-499C-930B-105B0F9C2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B3B621-42C0-42C8-9254-8108C732DE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1DDAD7-2D86-4ECE-AA14-8A42952618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97377-3A27-4CC6-96DB-B8F1B1CE8D0C}" type="datetimeFigureOut">
              <a:rPr lang="en-IN" smtClean="0"/>
              <a:t>31-01-2022</a:t>
            </a:fld>
            <a:endParaRPr lang="en-IN"/>
          </a:p>
        </p:txBody>
      </p:sp>
      <p:sp>
        <p:nvSpPr>
          <p:cNvPr id="5" name="Footer Placeholder 4">
            <a:extLst>
              <a:ext uri="{FF2B5EF4-FFF2-40B4-BE49-F238E27FC236}">
                <a16:creationId xmlns:a16="http://schemas.microsoft.com/office/drawing/2014/main" id="{B7C28F52-F76E-4066-ACE0-C09FA9253D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1541AE-4234-4025-AE48-2D4E5880C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541DF-CB8B-460E-9911-0746A2A67CD0}" type="slidenum">
              <a:rPr lang="en-IN" smtClean="0"/>
              <a:t>‹#›</a:t>
            </a:fld>
            <a:endParaRPr lang="en-IN"/>
          </a:p>
        </p:txBody>
      </p:sp>
    </p:spTree>
    <p:extLst>
      <p:ext uri="{BB962C8B-B14F-4D97-AF65-F5344CB8AC3E}">
        <p14:creationId xmlns:p14="http://schemas.microsoft.com/office/powerpoint/2010/main" val="713050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ew computer vision tech fights distracted driving - ISRAEL21c">
            <a:extLst>
              <a:ext uri="{FF2B5EF4-FFF2-40B4-BE49-F238E27FC236}">
                <a16:creationId xmlns:a16="http://schemas.microsoft.com/office/drawing/2014/main" id="{DA220469-D770-4EEE-B0E3-D3DBF29D0E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06" r="30710" b="339"/>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11E256-1C3E-4241-A5CE-F962788222FC}"/>
              </a:ext>
            </a:extLst>
          </p:cNvPr>
          <p:cNvSpPr>
            <a:spLocks noGrp="1"/>
          </p:cNvSpPr>
          <p:nvPr>
            <p:ph type="ctrTitle"/>
          </p:nvPr>
        </p:nvSpPr>
        <p:spPr>
          <a:xfrm>
            <a:off x="477981" y="1122363"/>
            <a:ext cx="4023360" cy="3204134"/>
          </a:xfrm>
        </p:spPr>
        <p:txBody>
          <a:bodyPr anchor="b">
            <a:normAutofit/>
          </a:bodyPr>
          <a:lstStyle/>
          <a:p>
            <a:pPr algn="l"/>
            <a:r>
              <a:rPr lang="en-IN" sz="4800"/>
              <a:t>TEAM-23</a:t>
            </a:r>
          </a:p>
        </p:txBody>
      </p:sp>
      <p:sp>
        <p:nvSpPr>
          <p:cNvPr id="3" name="Subtitle 2">
            <a:extLst>
              <a:ext uri="{FF2B5EF4-FFF2-40B4-BE49-F238E27FC236}">
                <a16:creationId xmlns:a16="http://schemas.microsoft.com/office/drawing/2014/main" id="{AD65B8BE-4F31-4FD5-9CC4-0148ECCD7B91}"/>
              </a:ext>
            </a:extLst>
          </p:cNvPr>
          <p:cNvSpPr>
            <a:spLocks noGrp="1"/>
          </p:cNvSpPr>
          <p:nvPr>
            <p:ph type="subTitle" idx="1"/>
          </p:nvPr>
        </p:nvSpPr>
        <p:spPr>
          <a:xfrm>
            <a:off x="477980" y="4872922"/>
            <a:ext cx="4023359" cy="1208141"/>
          </a:xfrm>
        </p:spPr>
        <p:txBody>
          <a:bodyPr>
            <a:normAutofit/>
          </a:bodyPr>
          <a:lstStyle/>
          <a:p>
            <a:pPr algn="l"/>
            <a:r>
              <a:rPr lang="en-IN" sz="2000"/>
              <a:t>Driver Drowsiness Detection System</a:t>
            </a:r>
          </a:p>
          <a:p>
            <a:pPr algn="l"/>
            <a:endParaRPr lang="en-IN" sz="2000"/>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07305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D363-CA7E-4B9A-BC94-9178F2DCB92A}"/>
              </a:ext>
            </a:extLst>
          </p:cNvPr>
          <p:cNvSpPr>
            <a:spLocks noGrp="1"/>
          </p:cNvSpPr>
          <p:nvPr>
            <p:ph type="title"/>
          </p:nvPr>
        </p:nvSpPr>
        <p:spPr/>
        <p:txBody>
          <a:bodyPr/>
          <a:lstStyle/>
          <a:p>
            <a:r>
              <a:rPr lang="en-IN" b="1" dirty="0"/>
              <a:t>METHODS</a:t>
            </a:r>
          </a:p>
        </p:txBody>
      </p:sp>
      <p:sp>
        <p:nvSpPr>
          <p:cNvPr id="3" name="Content Placeholder 2">
            <a:extLst>
              <a:ext uri="{FF2B5EF4-FFF2-40B4-BE49-F238E27FC236}">
                <a16:creationId xmlns:a16="http://schemas.microsoft.com/office/drawing/2014/main" id="{F9A35E9D-5960-40B0-8489-BBB528B73086}"/>
              </a:ext>
            </a:extLst>
          </p:cNvPr>
          <p:cNvSpPr>
            <a:spLocks noGrp="1"/>
          </p:cNvSpPr>
          <p:nvPr>
            <p:ph idx="1"/>
          </p:nvPr>
        </p:nvSpPr>
        <p:spPr/>
        <p:txBody>
          <a:bodyPr>
            <a:normAutofit lnSpcReduction="10000"/>
          </a:bodyPr>
          <a:lstStyle/>
          <a:p>
            <a:r>
              <a:rPr lang="en-US" dirty="0"/>
              <a:t>A vision-based real time driver fatigue detection system based on the distance of the eyelid has built by Dong and Wu (2005). It located the face using the characteristics of skin colors and then it detected the eyes using projection and dynamic template matching.</a:t>
            </a:r>
          </a:p>
          <a:p>
            <a:r>
              <a:rPr lang="en-US" dirty="0"/>
              <a:t>Steering pattern </a:t>
            </a:r>
            <a:r>
              <a:rPr lang="en-US" dirty="0" err="1"/>
              <a:t>monitoring,Primarily</a:t>
            </a:r>
            <a:r>
              <a:rPr lang="en-US" dirty="0"/>
              <a:t> uses steering input from electric power steering system. Monitoring a driver this way only works as long as a driver actually steers a vehicle actively instead of using an automatic lane-keeping</a:t>
            </a:r>
          </a:p>
          <a:p>
            <a:r>
              <a:rPr lang="en-US" dirty="0"/>
              <a:t>Physiological </a:t>
            </a:r>
            <a:r>
              <a:rPr lang="en-US" dirty="0" err="1"/>
              <a:t>measurement,Requires</a:t>
            </a:r>
            <a:r>
              <a:rPr lang="en-US" dirty="0"/>
              <a:t> body sensors to measure parameters like brain activity, heart rate, skin conductance, muscle activity.</a:t>
            </a:r>
            <a:endParaRPr lang="en-IN" dirty="0"/>
          </a:p>
        </p:txBody>
      </p:sp>
    </p:spTree>
    <p:extLst>
      <p:ext uri="{BB962C8B-B14F-4D97-AF65-F5344CB8AC3E}">
        <p14:creationId xmlns:p14="http://schemas.microsoft.com/office/powerpoint/2010/main" val="61958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ED2884-0C5E-4B94-A89B-C4470CF6AA45}"/>
              </a:ext>
            </a:extLst>
          </p:cNvPr>
          <p:cNvSpPr>
            <a:spLocks noGrp="1"/>
          </p:cNvSpPr>
          <p:nvPr>
            <p:ph type="title"/>
          </p:nvPr>
        </p:nvSpPr>
        <p:spPr>
          <a:xfrm>
            <a:off x="767290" y="1289146"/>
            <a:ext cx="4153626" cy="4279709"/>
          </a:xfrm>
        </p:spPr>
        <p:txBody>
          <a:bodyPr anchor="ctr">
            <a:normAutofit/>
          </a:bodyPr>
          <a:lstStyle/>
          <a:p>
            <a:pPr algn="r"/>
            <a:r>
              <a:rPr lang="en-IN" sz="5400" b="1" dirty="0">
                <a:solidFill>
                  <a:schemeClr val="bg1"/>
                </a:solidFill>
              </a:rPr>
              <a:t>RESULTS</a:t>
            </a:r>
          </a:p>
        </p:txBody>
      </p:sp>
      <p:grpSp>
        <p:nvGrpSpPr>
          <p:cNvPr id="18"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9"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391C0D02-A880-4638-A0B4-99E9EE971798}"/>
              </a:ext>
            </a:extLst>
          </p:cNvPr>
          <p:cNvSpPr>
            <a:spLocks noGrp="1"/>
          </p:cNvSpPr>
          <p:nvPr>
            <p:ph idx="1"/>
          </p:nvPr>
        </p:nvSpPr>
        <p:spPr>
          <a:xfrm>
            <a:off x="6514140" y="1854601"/>
            <a:ext cx="4776711" cy="3148798"/>
          </a:xfrm>
        </p:spPr>
        <p:txBody>
          <a:bodyPr anchor="ctr">
            <a:normAutofit/>
          </a:bodyPr>
          <a:lstStyle/>
          <a:p>
            <a:r>
              <a:rPr lang="en-IN" sz="1700"/>
              <a:t>Using the above concepts and research part we were able to understand the working of the project and also we were able tp conclude the type of methodology we are going to follow</a:t>
            </a:r>
          </a:p>
          <a:p>
            <a:r>
              <a:rPr lang="en-IN" sz="1700"/>
              <a:t>After through research and analysis,we finalized the project will be developed using an AI concept called opencv and the method followed will facial analysis method.</a:t>
            </a:r>
          </a:p>
          <a:p>
            <a:r>
              <a:rPr lang="en-IN" sz="1700"/>
              <a:t>The result/outcome will display ,if the driver is drowsy or not ,by reading his eyes and warn him.</a:t>
            </a:r>
          </a:p>
        </p:txBody>
      </p:sp>
    </p:spTree>
    <p:extLst>
      <p:ext uri="{BB962C8B-B14F-4D97-AF65-F5344CB8AC3E}">
        <p14:creationId xmlns:p14="http://schemas.microsoft.com/office/powerpoint/2010/main" val="10651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68F2-452C-4BE0-BFA3-F2B28B88372F}"/>
              </a:ext>
            </a:extLst>
          </p:cNvPr>
          <p:cNvSpPr>
            <a:spLocks noGrp="1"/>
          </p:cNvSpPr>
          <p:nvPr>
            <p:ph type="title"/>
          </p:nvPr>
        </p:nvSpPr>
        <p:spPr>
          <a:xfrm>
            <a:off x="886968" y="1472184"/>
            <a:ext cx="3767328" cy="4581144"/>
          </a:xfrm>
        </p:spPr>
        <p:txBody>
          <a:bodyPr anchor="t">
            <a:normAutofit/>
          </a:bodyPr>
          <a:lstStyle/>
          <a:p>
            <a:r>
              <a:rPr lang="en-IN" sz="5000" b="1"/>
              <a:t>CONCLUSION</a:t>
            </a:r>
          </a:p>
        </p:txBody>
      </p:sp>
      <p:sp>
        <p:nvSpPr>
          <p:cNvPr id="3" name="Content Placeholder 2">
            <a:extLst>
              <a:ext uri="{FF2B5EF4-FFF2-40B4-BE49-F238E27FC236}">
                <a16:creationId xmlns:a16="http://schemas.microsoft.com/office/drawing/2014/main" id="{89AA1F83-9C5E-4345-8C31-68EDEBFD286C}"/>
              </a:ext>
            </a:extLst>
          </p:cNvPr>
          <p:cNvSpPr>
            <a:spLocks noGrp="1"/>
          </p:cNvSpPr>
          <p:nvPr>
            <p:ph idx="1"/>
          </p:nvPr>
        </p:nvSpPr>
        <p:spPr>
          <a:xfrm>
            <a:off x="5248656" y="1472184"/>
            <a:ext cx="6153912" cy="4581144"/>
          </a:xfrm>
        </p:spPr>
        <p:txBody>
          <a:bodyPr>
            <a:normAutofit/>
          </a:bodyPr>
          <a:lstStyle/>
          <a:p>
            <a:r>
              <a:rPr lang="en-US" sz="2200"/>
              <a:t>Drowsy driver detection methods can form the basis of a system to potentially reduce the number of crashes related to drowsy driving.</a:t>
            </a:r>
          </a:p>
          <a:p>
            <a:r>
              <a:rPr lang="en-US" sz="2200"/>
              <a:t>A further developed application of the driver </a:t>
            </a:r>
            <a:r>
              <a:rPr lang="en-IN" sz="2200"/>
              <a:t>drowsiness detection system may involve In integration of the system directly with the vehicle.</a:t>
            </a:r>
          </a:p>
          <a:p>
            <a:r>
              <a:rPr lang="en-IN" sz="2200"/>
              <a:t>Then vehicle ,when it detects the driver is in a path of collision and is in drowsy and unreactive state will undergo emergency braking, thereby saving the life of the driver and passengers and the lives of other vehicle passengers.</a:t>
            </a:r>
            <a:endParaRPr lang="en-US" sz="2200"/>
          </a:p>
          <a:p>
            <a:endParaRPr lang="en-IN" sz="2200"/>
          </a:p>
        </p:txBody>
      </p:sp>
      <p:grpSp>
        <p:nvGrpSpPr>
          <p:cNvPr id="8" name="Group 7">
            <a:extLst>
              <a:ext uri="{FF2B5EF4-FFF2-40B4-BE49-F238E27FC236}">
                <a16:creationId xmlns:a16="http://schemas.microsoft.com/office/drawing/2014/main" id="{DDAE397D-2F47-480F-95CA-D5EDB24333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BD66E0D2-4D47-45F5-9F6C-04DF950CB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 name="Freeform 6">
              <a:extLst>
                <a:ext uri="{FF2B5EF4-FFF2-40B4-BE49-F238E27FC236}">
                  <a16:creationId xmlns:a16="http://schemas.microsoft.com/office/drawing/2014/main" id="{C36CD79E-81FA-41B2-9A38-E0E26BCBE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58CF2E87-8DCB-4A21-A926-1879E39DE7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E8EBCED8-09A7-4078-908F-87C5C9094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881B8E24-1A3B-4288-834C-5C75EE61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CE6C6947-62CC-47B5-8006-0DBB11057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5A3EA873-FF38-49B1-AA18-6CAA8278A7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2B74FB34-BB05-4313-9474-A4F9B27A5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3673863D-063E-49A6-9856-52014BB4D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59E7384A-6379-482C-8070-680EA33AF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C6A49E1B-06B5-467F-97A5-EE77945A7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C67D60A3-4CE7-453B-97D1-08DD83271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333C1DC-BC77-4584-B472-AE19C4A09F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30CC34F2-2D02-4DC8-8951-5E29E0866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C77A3E1B-1C72-4437-A8A1-FC659C9E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4EE3E561-115A-4994-832B-FB79E4498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D389D14E-E715-4844-8E58-ED5A66AB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4208B28A-82FB-48D4-9087-806354C85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330334B-C28B-49CB-8643-6EF946230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id="{F221AA9B-1DD9-4FC4-947F-90C0582F71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9214B596-B3CC-43CB-A72A-2ADABBE5B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Isosceles Triangle 30">
            <a:extLst>
              <a:ext uri="{FF2B5EF4-FFF2-40B4-BE49-F238E27FC236}">
                <a16:creationId xmlns:a16="http://schemas.microsoft.com/office/drawing/2014/main" id="{64F9BF67-14D7-4F9D-A8E4-4BB8DE351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75225" y="1331697"/>
            <a:ext cx="193249" cy="16659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600" dirty="0"/>
          </a:p>
        </p:txBody>
      </p:sp>
    </p:spTree>
    <p:extLst>
      <p:ext uri="{BB962C8B-B14F-4D97-AF65-F5344CB8AC3E}">
        <p14:creationId xmlns:p14="http://schemas.microsoft.com/office/powerpoint/2010/main" val="374085006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5A123D7-069F-43E5-B35E-FCB4EDAB3883}"/>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b="1" kern="1200">
                <a:solidFill>
                  <a:srgbClr val="080808"/>
                </a:solidFill>
                <a:latin typeface="+mj-lt"/>
                <a:ea typeface="+mj-ea"/>
                <a:cs typeface="+mj-cs"/>
              </a:rPr>
              <a:t>THANK YOU</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6444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15FC40-C683-4971-AA6F-478F61BA36B2}"/>
              </a:ext>
            </a:extLst>
          </p:cNvPr>
          <p:cNvSpPr>
            <a:spLocks noGrp="1"/>
          </p:cNvSpPr>
          <p:nvPr>
            <p:ph type="title"/>
          </p:nvPr>
        </p:nvSpPr>
        <p:spPr>
          <a:xfrm>
            <a:off x="804672" y="640080"/>
            <a:ext cx="3282696" cy="5257800"/>
          </a:xfrm>
        </p:spPr>
        <p:txBody>
          <a:bodyPr>
            <a:normAutofit/>
          </a:bodyPr>
          <a:lstStyle/>
          <a:p>
            <a:r>
              <a:rPr lang="en-IN">
                <a:solidFill>
                  <a:schemeClr val="bg1"/>
                </a:solidFill>
              </a:rPr>
              <a:t>ABSTRACT</a:t>
            </a:r>
          </a:p>
        </p:txBody>
      </p:sp>
      <p:sp>
        <p:nvSpPr>
          <p:cNvPr id="3" name="Content Placeholder 2">
            <a:extLst>
              <a:ext uri="{FF2B5EF4-FFF2-40B4-BE49-F238E27FC236}">
                <a16:creationId xmlns:a16="http://schemas.microsoft.com/office/drawing/2014/main" id="{0F172851-07A4-40F3-ABC7-A0803DF8FDD6}"/>
              </a:ext>
            </a:extLst>
          </p:cNvPr>
          <p:cNvSpPr>
            <a:spLocks noGrp="1"/>
          </p:cNvSpPr>
          <p:nvPr>
            <p:ph idx="1"/>
          </p:nvPr>
        </p:nvSpPr>
        <p:spPr>
          <a:xfrm>
            <a:off x="5358384" y="640081"/>
            <a:ext cx="6024654" cy="5257800"/>
          </a:xfrm>
        </p:spPr>
        <p:txBody>
          <a:bodyPr anchor="ctr">
            <a:normAutofit/>
          </a:bodyPr>
          <a:lstStyle/>
          <a:p>
            <a:r>
              <a:rPr lang="en-US" sz="1700" dirty="0"/>
              <a:t>“1 in 25 adult drivers report that they have fallen asleep at the wheel in the past 30 days”</a:t>
            </a:r>
          </a:p>
          <a:p>
            <a:r>
              <a:rPr lang="en-US" sz="1700" dirty="0"/>
              <a:t>If you have driven before, you’ve been drowsy at the wheel at some point. It’s not something we like to admit but it’s an important problem with serious consequences that needs to be addressed. 1 in 4 vehicle accidents are caused by drowsy driving and 1 in 25 adult drivers report that they have fallen asleep at the wheel in the past 30 days. The scariest part is that drowsy driving isn’t just falling asleep while driving. Drowsy driving can be as small as a brief state of unconsciousness when the driver is not paying full attention to the road. Drowsy driving results in over 71,000 injuries, 1,500 deaths, and $12.5 billion in monetary losses per year. Due to the relevance of this problem, we believe it is important to develop a solution for drowsiness detection, especially in the early stages to prevent accidents.</a:t>
            </a:r>
          </a:p>
          <a:p>
            <a:r>
              <a:rPr lang="en-US" sz="1700" dirty="0"/>
              <a:t>Additionally, we believe that drowsiness can negatively impact people in working and classroom environments as well. Although sleep deprivation and college go hand in hand, drowsiness in the workplace especially while working with heavy machinery may result in serious injuries similar to those that occur while driving drowsily.</a:t>
            </a:r>
            <a:endParaRPr lang="en-IN" sz="1700" dirty="0"/>
          </a:p>
        </p:txBody>
      </p:sp>
    </p:spTree>
    <p:extLst>
      <p:ext uri="{BB962C8B-B14F-4D97-AF65-F5344CB8AC3E}">
        <p14:creationId xmlns:p14="http://schemas.microsoft.com/office/powerpoint/2010/main" val="394585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of heart shaped pages of a book">
            <a:extLst>
              <a:ext uri="{FF2B5EF4-FFF2-40B4-BE49-F238E27FC236}">
                <a16:creationId xmlns:a16="http://schemas.microsoft.com/office/drawing/2014/main" id="{2DD4ED88-480D-486F-BCD3-722915595A5C}"/>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D39E65D2-E09C-4D1F-B37A-04C4D8BBC5F4}"/>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LITERATURE REVIEW</a:t>
            </a:r>
          </a:p>
        </p:txBody>
      </p:sp>
    </p:spTree>
    <p:extLst>
      <p:ext uri="{BB962C8B-B14F-4D97-AF65-F5344CB8AC3E}">
        <p14:creationId xmlns:p14="http://schemas.microsoft.com/office/powerpoint/2010/main" val="18129389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A5EFB9-6EE6-4E3F-8C8D-EE579DEE7EE8}"/>
              </a:ext>
            </a:extLst>
          </p:cNvPr>
          <p:cNvSpPr>
            <a:spLocks noGrp="1"/>
          </p:cNvSpPr>
          <p:nvPr>
            <p:ph type="title"/>
          </p:nvPr>
        </p:nvSpPr>
        <p:spPr>
          <a:xfrm>
            <a:off x="643467" y="321734"/>
            <a:ext cx="10905066" cy="1135737"/>
          </a:xfrm>
        </p:spPr>
        <p:txBody>
          <a:bodyPr>
            <a:normAutofit/>
          </a:bodyPr>
          <a:lstStyle/>
          <a:p>
            <a:r>
              <a:rPr lang="en-IN" sz="3600"/>
              <a:t>LITERATURE REVIEW</a:t>
            </a:r>
          </a:p>
        </p:txBody>
      </p:sp>
      <p:sp>
        <p:nvSpPr>
          <p:cNvPr id="3" name="Content Placeholder 2">
            <a:extLst>
              <a:ext uri="{FF2B5EF4-FFF2-40B4-BE49-F238E27FC236}">
                <a16:creationId xmlns:a16="http://schemas.microsoft.com/office/drawing/2014/main" id="{3294D83E-AFFB-4A9F-9B82-CADAEE926B01}"/>
              </a:ext>
            </a:extLst>
          </p:cNvPr>
          <p:cNvSpPr>
            <a:spLocks noGrp="1"/>
          </p:cNvSpPr>
          <p:nvPr>
            <p:ph idx="1"/>
          </p:nvPr>
        </p:nvSpPr>
        <p:spPr>
          <a:xfrm>
            <a:off x="643467" y="1782981"/>
            <a:ext cx="10905066" cy="4393982"/>
          </a:xfrm>
        </p:spPr>
        <p:txBody>
          <a:bodyPr>
            <a:normAutofit/>
          </a:bodyPr>
          <a:lstStyle/>
          <a:p>
            <a:r>
              <a:rPr lang="en-US" sz="1700" dirty="0"/>
              <a:t>We as a Team, have studied various resources to learn about the different methods and to learn about the uses and effectiveness of the concepts i.e., machine learning concepts </a:t>
            </a:r>
          </a:p>
          <a:p>
            <a:r>
              <a:rPr lang="en-US" sz="1700" dirty="0"/>
              <a:t>We used the available means to avail the resources ,we mainly used Internet as the primary source.</a:t>
            </a:r>
          </a:p>
          <a:p>
            <a:pPr marL="514350" indent="-514350">
              <a:buFont typeface="+mj-lt"/>
              <a:buAutoNum type="arabicPeriod"/>
            </a:pPr>
            <a:r>
              <a:rPr lang="en-US" sz="1700" dirty="0"/>
              <a:t>  The international journal of engineering research and technology’s article: A Machine-Learning Approach for Driver-Drowsiness Detection based on Eye-State, the article suggests, “Generally, the driving person feels drowsy due to continues driving for long hours or Physical illness or might be drunken and this leads to major road accidents. Our aim is to detect the drowsiness, make them alert to prevent accidents and generate a notification in the app and an alarm sound.”</a:t>
            </a:r>
          </a:p>
          <a:p>
            <a:pPr marL="514350" indent="-514350">
              <a:buFont typeface="+mj-lt"/>
              <a:buAutoNum type="arabicPeriod"/>
            </a:pPr>
            <a:r>
              <a:rPr lang="en-US" sz="1700" dirty="0"/>
              <a:t>Detection and prediction of driver drowsiness using artificial </a:t>
            </a:r>
            <a:r>
              <a:rPr lang="en-IN" sz="1700" dirty="0"/>
              <a:t>intelligence, suggests, that the driver drowsiness, can be monitored through different parameters such as ,eye </a:t>
            </a:r>
            <a:r>
              <a:rPr lang="en-IN" sz="1700" dirty="0" err="1"/>
              <a:t>monitoring,yawning,vehicle</a:t>
            </a:r>
            <a:r>
              <a:rPr lang="en-IN" sz="1700" dirty="0"/>
              <a:t> driving behaviour.</a:t>
            </a:r>
          </a:p>
          <a:p>
            <a:pPr marL="514350" indent="-514350">
              <a:buFont typeface="+mj-lt"/>
              <a:buAutoNum type="arabicPeriod"/>
            </a:pPr>
            <a:r>
              <a:rPr lang="en-US" sz="1700" dirty="0"/>
              <a:t>An Efficient Approach for Detecting Driver Drowsiness Based on Deep Learning, suggests different methods for the predictions, they mainly talked about 2 methods </a:t>
            </a:r>
            <a:br>
              <a:rPr lang="en-US" sz="1700" dirty="0"/>
            </a:br>
            <a:r>
              <a:rPr lang="en-US" sz="1700" dirty="0"/>
              <a:t> Drowsiness Detection and Prediction Based on Facial Landmarks and prediction based on the vehicle drive pattern detection, they concluded by saying facial landmarks as the best </a:t>
            </a:r>
            <a:r>
              <a:rPr lang="en-IN" sz="1700" dirty="0"/>
              <a:t>methodology.</a:t>
            </a:r>
            <a:br>
              <a:rPr lang="en-US" sz="1700" dirty="0"/>
            </a:br>
            <a:br>
              <a:rPr lang="en-US" sz="1700" dirty="0"/>
            </a:br>
            <a:endParaRPr lang="en-US" sz="1700" dirty="0"/>
          </a:p>
          <a:p>
            <a:endParaRPr lang="en-IN" sz="17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1052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BAFF3A-2320-46F6-997E-0BBF4F6FEE19}"/>
              </a:ext>
            </a:extLst>
          </p:cNvPr>
          <p:cNvSpPr>
            <a:spLocks noGrp="1"/>
          </p:cNvSpPr>
          <p:nvPr>
            <p:ph type="title"/>
          </p:nvPr>
        </p:nvSpPr>
        <p:spPr>
          <a:xfrm>
            <a:off x="1356919" y="2945524"/>
            <a:ext cx="6457183" cy="2274388"/>
          </a:xfrm>
        </p:spPr>
        <p:txBody>
          <a:bodyPr vert="horz" lIns="91440" tIns="45720" rIns="91440" bIns="45720" rtlCol="0" anchor="t">
            <a:normAutofit/>
          </a:bodyPr>
          <a:lstStyle/>
          <a:p>
            <a:r>
              <a:rPr lang="en-US" sz="7200" kern="1200">
                <a:solidFill>
                  <a:schemeClr val="tx1"/>
                </a:solidFill>
                <a:latin typeface="+mj-lt"/>
                <a:ea typeface="+mj-ea"/>
                <a:cs typeface="+mj-cs"/>
              </a:rPr>
              <a:t>GITHUB SETUP</a:t>
            </a:r>
          </a:p>
        </p:txBody>
      </p:sp>
      <p:grpSp>
        <p:nvGrpSpPr>
          <p:cNvPr id="11" name="Group 10">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2"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6908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5664BE-3567-44A3-A344-E48ACE43CA8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We have created a repository with the project title</a:t>
            </a:r>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DEA153D-2BFD-406B-89A0-06A45DA742C7}"/>
              </a:ext>
            </a:extLst>
          </p:cNvPr>
          <p:cNvPicPr>
            <a:picLocks noChangeAspect="1"/>
          </p:cNvPicPr>
          <p:nvPr/>
        </p:nvPicPr>
        <p:blipFill>
          <a:blip r:embed="rId2"/>
          <a:stretch>
            <a:fillRect/>
          </a:stretch>
        </p:blipFill>
        <p:spPr>
          <a:xfrm>
            <a:off x="4210692" y="650536"/>
            <a:ext cx="7658220" cy="5226735"/>
          </a:xfrm>
          <a:prstGeom prst="rect">
            <a:avLst/>
          </a:prstGeom>
        </p:spPr>
      </p:pic>
    </p:spTree>
    <p:extLst>
      <p:ext uri="{BB962C8B-B14F-4D97-AF65-F5344CB8AC3E}">
        <p14:creationId xmlns:p14="http://schemas.microsoft.com/office/powerpoint/2010/main" val="829403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D1B66B6-E89A-4785-B978-6456B6819CD5}"/>
              </a:ext>
            </a:extLst>
          </p:cNvPr>
          <p:cNvPicPr>
            <a:picLocks noChangeAspect="1"/>
          </p:cNvPicPr>
          <p:nvPr/>
        </p:nvPicPr>
        <p:blipFill rotWithShape="1">
          <a:blip r:embed="rId2"/>
          <a:srcRect/>
          <a:stretch/>
        </p:blipFill>
        <p:spPr>
          <a:xfrm>
            <a:off x="-3047" y="10"/>
            <a:ext cx="12191999" cy="6857990"/>
          </a:xfrm>
          <a:prstGeom prst="rect">
            <a:avLst/>
          </a:prstGeom>
        </p:spPr>
      </p:pic>
      <p:sp>
        <p:nvSpPr>
          <p:cNvPr id="18" name="Rectangle 1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AC747F-41A0-4C0A-B03D-F4D68E836461}"/>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b="1" dirty="0">
                <a:solidFill>
                  <a:srgbClr val="FFFFFF"/>
                </a:solidFill>
              </a:rPr>
              <a:t>DATA SET COLLECTION </a:t>
            </a:r>
          </a:p>
        </p:txBody>
      </p:sp>
    </p:spTree>
    <p:extLst>
      <p:ext uri="{BB962C8B-B14F-4D97-AF65-F5344CB8AC3E}">
        <p14:creationId xmlns:p14="http://schemas.microsoft.com/office/powerpoint/2010/main" val="101240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098" name="Picture 2" descr="driver drowsiness dataset sample">
            <a:extLst>
              <a:ext uri="{FF2B5EF4-FFF2-40B4-BE49-F238E27FC236}">
                <a16:creationId xmlns:a16="http://schemas.microsoft.com/office/drawing/2014/main" id="{09983B46-2A9E-4083-867C-6DC264929E5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804" b="1"/>
          <a:stretch/>
        </p:blipFill>
        <p:spPr bwMode="auto">
          <a:xfrm>
            <a:off x="20" y="10"/>
            <a:ext cx="121889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5" name="Freeform: Shape 134">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9F3C6E3C-79CB-46E4-9073-AB890F2D0881}"/>
              </a:ext>
            </a:extLst>
          </p:cNvPr>
          <p:cNvSpPr txBox="1"/>
          <p:nvPr/>
        </p:nvSpPr>
        <p:spPr>
          <a:xfrm>
            <a:off x="618063" y="4856921"/>
            <a:ext cx="9565028" cy="124924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0" i="0" dirty="0">
                <a:effectLst/>
              </a:rPr>
              <a:t>We have used a dataset which was found online ,which contains the data about th</a:t>
            </a:r>
            <a:r>
              <a:rPr lang="en-US" dirty="0"/>
              <a:t>e eye ,talking in brief it contains different images of the eye which are classified into closed and </a:t>
            </a:r>
            <a:r>
              <a:rPr lang="en-US" dirty="0" err="1"/>
              <a:t>open,it</a:t>
            </a:r>
            <a:r>
              <a:rPr lang="en-US" dirty="0"/>
              <a:t> will be used in training ,with which the system can detect whether the eye is open or closed.</a:t>
            </a:r>
          </a:p>
        </p:txBody>
      </p:sp>
    </p:spTree>
    <p:extLst>
      <p:ext uri="{BB962C8B-B14F-4D97-AF65-F5344CB8AC3E}">
        <p14:creationId xmlns:p14="http://schemas.microsoft.com/office/powerpoint/2010/main" val="328913963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1F9C62-2E8A-46F0-B73E-9AC2A848C554}"/>
              </a:ext>
            </a:extLst>
          </p:cNvPr>
          <p:cNvSpPr>
            <a:spLocks noGrp="1"/>
          </p:cNvSpPr>
          <p:nvPr>
            <p:ph type="title"/>
          </p:nvPr>
        </p:nvSpPr>
        <p:spPr>
          <a:xfrm>
            <a:off x="838200" y="556995"/>
            <a:ext cx="10515600" cy="1133693"/>
          </a:xfrm>
        </p:spPr>
        <p:txBody>
          <a:bodyPr>
            <a:normAutofit/>
          </a:bodyPr>
          <a:lstStyle/>
          <a:p>
            <a:r>
              <a:rPr lang="en-IN" sz="5200" b="1" dirty="0"/>
              <a:t>WORK ALLOCATION</a:t>
            </a:r>
          </a:p>
        </p:txBody>
      </p:sp>
      <p:graphicFrame>
        <p:nvGraphicFramePr>
          <p:cNvPr id="5" name="Content Placeholder 2">
            <a:extLst>
              <a:ext uri="{FF2B5EF4-FFF2-40B4-BE49-F238E27FC236}">
                <a16:creationId xmlns:a16="http://schemas.microsoft.com/office/drawing/2014/main" id="{33F0ECE0-A7FC-410D-8B7A-19B41F424CCB}"/>
              </a:ext>
            </a:extLst>
          </p:cNvPr>
          <p:cNvGraphicFramePr>
            <a:graphicFrameLocks noGrp="1"/>
          </p:cNvGraphicFramePr>
          <p:nvPr>
            <p:ph idx="1"/>
            <p:extLst>
              <p:ext uri="{D42A27DB-BD31-4B8C-83A1-F6EECF244321}">
                <p14:modId xmlns:p14="http://schemas.microsoft.com/office/powerpoint/2010/main" val="16689323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9634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831</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TEAM-23</vt:lpstr>
      <vt:lpstr>ABSTRACT</vt:lpstr>
      <vt:lpstr>LITERATURE REVIEW</vt:lpstr>
      <vt:lpstr>LITERATURE REVIEW</vt:lpstr>
      <vt:lpstr>GITHUB SETUP</vt:lpstr>
      <vt:lpstr>We have created a repository with the project title</vt:lpstr>
      <vt:lpstr>DATA SET COLLECTION </vt:lpstr>
      <vt:lpstr>PowerPoint Presentation</vt:lpstr>
      <vt:lpstr>WORK ALLOCATION</vt:lpstr>
      <vt:lpstr>METHODS</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TEAM-23</dc:title>
  <dc:creator>manideep reddy</dc:creator>
  <cp:lastModifiedBy>manideep reddy</cp:lastModifiedBy>
  <cp:revision>3</cp:revision>
  <dcterms:created xsi:type="dcterms:W3CDTF">2022-01-31T03:49:29Z</dcterms:created>
  <dcterms:modified xsi:type="dcterms:W3CDTF">2022-01-31T08:21:31Z</dcterms:modified>
</cp:coreProperties>
</file>