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8"/>
  </p:notesMasterIdLst>
  <p:sldIdLst>
    <p:sldId id="256" r:id="rId2"/>
    <p:sldId id="268" r:id="rId3"/>
    <p:sldId id="269" r:id="rId4"/>
    <p:sldId id="258" r:id="rId5"/>
    <p:sldId id="259" r:id="rId6"/>
    <p:sldId id="260" r:id="rId7"/>
    <p:sldId id="262" r:id="rId8"/>
    <p:sldId id="261" r:id="rId9"/>
    <p:sldId id="263" r:id="rId10"/>
    <p:sldId id="266" r:id="rId11"/>
    <p:sldId id="267" r:id="rId12"/>
    <p:sldId id="272" r:id="rId13"/>
    <p:sldId id="273" r:id="rId14"/>
    <p:sldId id="270" r:id="rId15"/>
    <p:sldId id="27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8" d="100"/>
          <a:sy n="78" d="100"/>
        </p:scale>
        <p:origin x="24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0FA81C-2994-48A4-941A-26BF661F67D4}" type="doc">
      <dgm:prSet loTypeId="urn:microsoft.com/office/officeart/2005/8/layout/cycle6" loCatId="cycle" qsTypeId="urn:microsoft.com/office/officeart/2005/8/quickstyle/simple1" qsCatId="simple" csTypeId="urn:microsoft.com/office/officeart/2005/8/colors/accent1_2" csCatId="accent1"/>
      <dgm:spPr/>
      <dgm:t>
        <a:bodyPr/>
        <a:lstStyle/>
        <a:p>
          <a:endParaRPr lang="en-US"/>
        </a:p>
      </dgm:t>
    </dgm:pt>
    <dgm:pt modelId="{7C5A9834-ECEE-4283-B8BF-F80A06FB3CB0}">
      <dgm:prSet/>
      <dgm:spPr/>
      <dgm:t>
        <a:bodyPr/>
        <a:lstStyle/>
        <a:p>
          <a:r>
            <a:rPr lang="en-US" dirty="0"/>
            <a:t>INTRODUCTION</a:t>
          </a:r>
        </a:p>
      </dgm:t>
    </dgm:pt>
    <dgm:pt modelId="{946EC6B2-3A70-49B9-9D4F-B3FC2ADEFEF8}" type="parTrans" cxnId="{8F413FFB-1D45-4ECF-BFDD-7D8F1FBF3A50}">
      <dgm:prSet/>
      <dgm:spPr/>
      <dgm:t>
        <a:bodyPr/>
        <a:lstStyle/>
        <a:p>
          <a:endParaRPr lang="en-US"/>
        </a:p>
      </dgm:t>
    </dgm:pt>
    <dgm:pt modelId="{9AB76E9C-961B-45D2-8F4E-1F0AFD2503E0}" type="sibTrans" cxnId="{8F413FFB-1D45-4ECF-BFDD-7D8F1FBF3A50}">
      <dgm:prSet/>
      <dgm:spPr/>
      <dgm:t>
        <a:bodyPr/>
        <a:lstStyle/>
        <a:p>
          <a:endParaRPr lang="en-US"/>
        </a:p>
      </dgm:t>
    </dgm:pt>
    <dgm:pt modelId="{73C0C642-0B7B-4644-B0E0-AA395BE88560}">
      <dgm:prSet/>
      <dgm:spPr/>
      <dgm:t>
        <a:bodyPr/>
        <a:lstStyle/>
        <a:p>
          <a:r>
            <a:rPr lang="en-US"/>
            <a:t>WORKFLOW-FLOW</a:t>
          </a:r>
        </a:p>
      </dgm:t>
    </dgm:pt>
    <dgm:pt modelId="{60AC3D8A-020E-49C1-B497-B2A871D89C3D}" type="parTrans" cxnId="{1D115087-9DEA-40B4-B219-82489B6BCB04}">
      <dgm:prSet/>
      <dgm:spPr/>
      <dgm:t>
        <a:bodyPr/>
        <a:lstStyle/>
        <a:p>
          <a:endParaRPr lang="en-US"/>
        </a:p>
      </dgm:t>
    </dgm:pt>
    <dgm:pt modelId="{5C9452E2-CA2A-4C2B-BA8A-5EFB5A33CDBF}" type="sibTrans" cxnId="{1D115087-9DEA-40B4-B219-82489B6BCB04}">
      <dgm:prSet/>
      <dgm:spPr/>
      <dgm:t>
        <a:bodyPr/>
        <a:lstStyle/>
        <a:p>
          <a:endParaRPr lang="en-US"/>
        </a:p>
      </dgm:t>
    </dgm:pt>
    <dgm:pt modelId="{85CDCDD2-4128-4DD0-B6E7-894E456A5E59}">
      <dgm:prSet/>
      <dgm:spPr/>
      <dgm:t>
        <a:bodyPr/>
        <a:lstStyle/>
        <a:p>
          <a:r>
            <a:rPr lang="en-US"/>
            <a:t>GITHUB COMMITS</a:t>
          </a:r>
        </a:p>
      </dgm:t>
    </dgm:pt>
    <dgm:pt modelId="{603D1C9B-1D08-410A-8805-4D43342F240D}" type="parTrans" cxnId="{C09EA988-82F3-4F1F-AECE-F1B261F9FCDA}">
      <dgm:prSet/>
      <dgm:spPr/>
      <dgm:t>
        <a:bodyPr/>
        <a:lstStyle/>
        <a:p>
          <a:endParaRPr lang="en-US"/>
        </a:p>
      </dgm:t>
    </dgm:pt>
    <dgm:pt modelId="{B0CDB28A-9814-4BCC-B8AD-1153744C2538}" type="sibTrans" cxnId="{C09EA988-82F3-4F1F-AECE-F1B261F9FCDA}">
      <dgm:prSet/>
      <dgm:spPr/>
      <dgm:t>
        <a:bodyPr/>
        <a:lstStyle/>
        <a:p>
          <a:endParaRPr lang="en-US"/>
        </a:p>
      </dgm:t>
    </dgm:pt>
    <dgm:pt modelId="{8097C144-AB66-425E-B840-8767FC364487}">
      <dgm:prSet/>
      <dgm:spPr/>
      <dgm:t>
        <a:bodyPr/>
        <a:lstStyle/>
        <a:p>
          <a:r>
            <a:rPr lang="en-US"/>
            <a:t>WORK PROGRESS</a:t>
          </a:r>
        </a:p>
      </dgm:t>
    </dgm:pt>
    <dgm:pt modelId="{FDAEA741-1791-438C-B767-2EF60B293090}" type="parTrans" cxnId="{C5E6A8A8-63DA-425A-9508-64D54C4AF10D}">
      <dgm:prSet/>
      <dgm:spPr/>
      <dgm:t>
        <a:bodyPr/>
        <a:lstStyle/>
        <a:p>
          <a:endParaRPr lang="en-US"/>
        </a:p>
      </dgm:t>
    </dgm:pt>
    <dgm:pt modelId="{7598186F-DF9C-49CF-9521-56C2B7185BC4}" type="sibTrans" cxnId="{C5E6A8A8-63DA-425A-9508-64D54C4AF10D}">
      <dgm:prSet/>
      <dgm:spPr/>
      <dgm:t>
        <a:bodyPr/>
        <a:lstStyle/>
        <a:p>
          <a:endParaRPr lang="en-US"/>
        </a:p>
      </dgm:t>
    </dgm:pt>
    <dgm:pt modelId="{6FB9EC64-1655-4116-A62C-BDCCE4129E1B}">
      <dgm:prSet/>
      <dgm:spPr/>
      <dgm:t>
        <a:bodyPr/>
        <a:lstStyle/>
        <a:p>
          <a:r>
            <a:rPr lang="en-US"/>
            <a:t>ALPHA TESTING </a:t>
          </a:r>
        </a:p>
      </dgm:t>
    </dgm:pt>
    <dgm:pt modelId="{3A310A61-127F-47AD-B720-2D529A55E91B}" type="parTrans" cxnId="{582391F9-E1CE-4AA7-8832-EDBE0753D6CA}">
      <dgm:prSet/>
      <dgm:spPr/>
      <dgm:t>
        <a:bodyPr/>
        <a:lstStyle/>
        <a:p>
          <a:endParaRPr lang="en-US"/>
        </a:p>
      </dgm:t>
    </dgm:pt>
    <dgm:pt modelId="{8EBED3E4-6AB4-44D2-9AA4-A75B6F47D72E}" type="sibTrans" cxnId="{582391F9-E1CE-4AA7-8832-EDBE0753D6CA}">
      <dgm:prSet/>
      <dgm:spPr/>
      <dgm:t>
        <a:bodyPr/>
        <a:lstStyle/>
        <a:p>
          <a:endParaRPr lang="en-US"/>
        </a:p>
      </dgm:t>
    </dgm:pt>
    <dgm:pt modelId="{2D7E3BF2-E889-43A7-A1CB-87FEA70B506E}">
      <dgm:prSet/>
      <dgm:spPr/>
      <dgm:t>
        <a:bodyPr/>
        <a:lstStyle/>
        <a:p>
          <a:r>
            <a:rPr lang="en-US"/>
            <a:t>REFERENCES</a:t>
          </a:r>
        </a:p>
      </dgm:t>
    </dgm:pt>
    <dgm:pt modelId="{3DF9D6E1-E7AF-46B8-9890-D05718544B58}" type="parTrans" cxnId="{905BD691-2C31-46FA-A86F-0FEBE400F124}">
      <dgm:prSet/>
      <dgm:spPr/>
      <dgm:t>
        <a:bodyPr/>
        <a:lstStyle/>
        <a:p>
          <a:endParaRPr lang="en-US"/>
        </a:p>
      </dgm:t>
    </dgm:pt>
    <dgm:pt modelId="{95C6C9D3-F387-4B3B-9A72-45BCF07CF0A6}" type="sibTrans" cxnId="{905BD691-2C31-46FA-A86F-0FEBE400F124}">
      <dgm:prSet/>
      <dgm:spPr/>
      <dgm:t>
        <a:bodyPr/>
        <a:lstStyle/>
        <a:p>
          <a:endParaRPr lang="en-US"/>
        </a:p>
      </dgm:t>
    </dgm:pt>
    <dgm:pt modelId="{5DF953ED-BC6B-427B-9ED7-DEA1F333C81F}" type="pres">
      <dgm:prSet presAssocID="{B30FA81C-2994-48A4-941A-26BF661F67D4}" presName="cycle" presStyleCnt="0">
        <dgm:presLayoutVars>
          <dgm:dir/>
          <dgm:resizeHandles val="exact"/>
        </dgm:presLayoutVars>
      </dgm:prSet>
      <dgm:spPr/>
    </dgm:pt>
    <dgm:pt modelId="{033D21EF-7256-4C6B-96E3-91E08B156628}" type="pres">
      <dgm:prSet presAssocID="{7C5A9834-ECEE-4283-B8BF-F80A06FB3CB0}" presName="node" presStyleLbl="node1" presStyleIdx="0" presStyleCnt="6">
        <dgm:presLayoutVars>
          <dgm:bulletEnabled val="1"/>
        </dgm:presLayoutVars>
      </dgm:prSet>
      <dgm:spPr/>
    </dgm:pt>
    <dgm:pt modelId="{F84CC781-AD0F-4D75-A318-DACD18CDA254}" type="pres">
      <dgm:prSet presAssocID="{7C5A9834-ECEE-4283-B8BF-F80A06FB3CB0}" presName="spNode" presStyleCnt="0"/>
      <dgm:spPr/>
    </dgm:pt>
    <dgm:pt modelId="{D143B932-0E74-41AD-9AF5-1041C5E89517}" type="pres">
      <dgm:prSet presAssocID="{9AB76E9C-961B-45D2-8F4E-1F0AFD2503E0}" presName="sibTrans" presStyleLbl="sibTrans1D1" presStyleIdx="0" presStyleCnt="6"/>
      <dgm:spPr/>
    </dgm:pt>
    <dgm:pt modelId="{1EC68871-7652-453D-BF43-153337CA6814}" type="pres">
      <dgm:prSet presAssocID="{73C0C642-0B7B-4644-B0E0-AA395BE88560}" presName="node" presStyleLbl="node1" presStyleIdx="1" presStyleCnt="6">
        <dgm:presLayoutVars>
          <dgm:bulletEnabled val="1"/>
        </dgm:presLayoutVars>
      </dgm:prSet>
      <dgm:spPr/>
    </dgm:pt>
    <dgm:pt modelId="{F8D498C0-F048-43EC-AC4C-71CBCA96268E}" type="pres">
      <dgm:prSet presAssocID="{73C0C642-0B7B-4644-B0E0-AA395BE88560}" presName="spNode" presStyleCnt="0"/>
      <dgm:spPr/>
    </dgm:pt>
    <dgm:pt modelId="{A24FFF74-06D5-47D6-8AC9-3DBCA5053859}" type="pres">
      <dgm:prSet presAssocID="{5C9452E2-CA2A-4C2B-BA8A-5EFB5A33CDBF}" presName="sibTrans" presStyleLbl="sibTrans1D1" presStyleIdx="1" presStyleCnt="6"/>
      <dgm:spPr/>
    </dgm:pt>
    <dgm:pt modelId="{7347138A-A725-49E2-B177-A8D0B3BA0D51}" type="pres">
      <dgm:prSet presAssocID="{85CDCDD2-4128-4DD0-B6E7-894E456A5E59}" presName="node" presStyleLbl="node1" presStyleIdx="2" presStyleCnt="6">
        <dgm:presLayoutVars>
          <dgm:bulletEnabled val="1"/>
        </dgm:presLayoutVars>
      </dgm:prSet>
      <dgm:spPr/>
    </dgm:pt>
    <dgm:pt modelId="{3E961153-0123-4F84-BF1D-47819501E9F6}" type="pres">
      <dgm:prSet presAssocID="{85CDCDD2-4128-4DD0-B6E7-894E456A5E59}" presName="spNode" presStyleCnt="0"/>
      <dgm:spPr/>
    </dgm:pt>
    <dgm:pt modelId="{24E837D2-37BD-4C28-8A47-2B211FC80484}" type="pres">
      <dgm:prSet presAssocID="{B0CDB28A-9814-4BCC-B8AD-1153744C2538}" presName="sibTrans" presStyleLbl="sibTrans1D1" presStyleIdx="2" presStyleCnt="6"/>
      <dgm:spPr/>
    </dgm:pt>
    <dgm:pt modelId="{737E00EB-9C6E-48A3-B23E-9ECCFE78FC9E}" type="pres">
      <dgm:prSet presAssocID="{8097C144-AB66-425E-B840-8767FC364487}" presName="node" presStyleLbl="node1" presStyleIdx="3" presStyleCnt="6">
        <dgm:presLayoutVars>
          <dgm:bulletEnabled val="1"/>
        </dgm:presLayoutVars>
      </dgm:prSet>
      <dgm:spPr/>
    </dgm:pt>
    <dgm:pt modelId="{E049851A-3E68-4546-AB78-5371C1F24123}" type="pres">
      <dgm:prSet presAssocID="{8097C144-AB66-425E-B840-8767FC364487}" presName="spNode" presStyleCnt="0"/>
      <dgm:spPr/>
    </dgm:pt>
    <dgm:pt modelId="{334A610E-98FA-468F-93BD-B666C460CDC1}" type="pres">
      <dgm:prSet presAssocID="{7598186F-DF9C-49CF-9521-56C2B7185BC4}" presName="sibTrans" presStyleLbl="sibTrans1D1" presStyleIdx="3" presStyleCnt="6"/>
      <dgm:spPr/>
    </dgm:pt>
    <dgm:pt modelId="{8B0CB609-83AC-4988-B6B7-3B78054504B0}" type="pres">
      <dgm:prSet presAssocID="{6FB9EC64-1655-4116-A62C-BDCCE4129E1B}" presName="node" presStyleLbl="node1" presStyleIdx="4" presStyleCnt="6">
        <dgm:presLayoutVars>
          <dgm:bulletEnabled val="1"/>
        </dgm:presLayoutVars>
      </dgm:prSet>
      <dgm:spPr/>
    </dgm:pt>
    <dgm:pt modelId="{9B3E6A86-E7B4-45C4-96E3-F0CA33BB275D}" type="pres">
      <dgm:prSet presAssocID="{6FB9EC64-1655-4116-A62C-BDCCE4129E1B}" presName="spNode" presStyleCnt="0"/>
      <dgm:spPr/>
    </dgm:pt>
    <dgm:pt modelId="{C37F7055-0BC4-4B89-B195-8142CC8A1F2B}" type="pres">
      <dgm:prSet presAssocID="{8EBED3E4-6AB4-44D2-9AA4-A75B6F47D72E}" presName="sibTrans" presStyleLbl="sibTrans1D1" presStyleIdx="4" presStyleCnt="6"/>
      <dgm:spPr/>
    </dgm:pt>
    <dgm:pt modelId="{C5D6572A-77B4-4F41-89F2-878A109AABBC}" type="pres">
      <dgm:prSet presAssocID="{2D7E3BF2-E889-43A7-A1CB-87FEA70B506E}" presName="node" presStyleLbl="node1" presStyleIdx="5" presStyleCnt="6">
        <dgm:presLayoutVars>
          <dgm:bulletEnabled val="1"/>
        </dgm:presLayoutVars>
      </dgm:prSet>
      <dgm:spPr/>
    </dgm:pt>
    <dgm:pt modelId="{B50354F6-40B0-44D1-A418-293AB292B4EF}" type="pres">
      <dgm:prSet presAssocID="{2D7E3BF2-E889-43A7-A1CB-87FEA70B506E}" presName="spNode" presStyleCnt="0"/>
      <dgm:spPr/>
    </dgm:pt>
    <dgm:pt modelId="{E43F7EE9-43F5-46D8-90FF-983F434D7336}" type="pres">
      <dgm:prSet presAssocID="{95C6C9D3-F387-4B3B-9A72-45BCF07CF0A6}" presName="sibTrans" presStyleLbl="sibTrans1D1" presStyleIdx="5" presStyleCnt="6"/>
      <dgm:spPr/>
    </dgm:pt>
  </dgm:ptLst>
  <dgm:cxnLst>
    <dgm:cxn modelId="{273B3810-1593-4A9B-81FD-222B6316E4A5}" type="presOf" srcId="{5C9452E2-CA2A-4C2B-BA8A-5EFB5A33CDBF}" destId="{A24FFF74-06D5-47D6-8AC9-3DBCA5053859}" srcOrd="0" destOrd="0" presId="urn:microsoft.com/office/officeart/2005/8/layout/cycle6"/>
    <dgm:cxn modelId="{A855DC18-F597-48DF-A9C5-AC79A2D86794}" type="presOf" srcId="{7C5A9834-ECEE-4283-B8BF-F80A06FB3CB0}" destId="{033D21EF-7256-4C6B-96E3-91E08B156628}" srcOrd="0" destOrd="0" presId="urn:microsoft.com/office/officeart/2005/8/layout/cycle6"/>
    <dgm:cxn modelId="{C25EE021-DAE3-4A97-9D2F-18A896C6B179}" type="presOf" srcId="{B0CDB28A-9814-4BCC-B8AD-1153744C2538}" destId="{24E837D2-37BD-4C28-8A47-2B211FC80484}" srcOrd="0" destOrd="0" presId="urn:microsoft.com/office/officeart/2005/8/layout/cycle6"/>
    <dgm:cxn modelId="{5D490637-44F2-4516-97C6-82DBADD53F0F}" type="presOf" srcId="{7598186F-DF9C-49CF-9521-56C2B7185BC4}" destId="{334A610E-98FA-468F-93BD-B666C460CDC1}" srcOrd="0" destOrd="0" presId="urn:microsoft.com/office/officeart/2005/8/layout/cycle6"/>
    <dgm:cxn modelId="{9165A137-FC9B-4A48-99C0-D11282DB4400}" type="presOf" srcId="{8EBED3E4-6AB4-44D2-9AA4-A75B6F47D72E}" destId="{C37F7055-0BC4-4B89-B195-8142CC8A1F2B}" srcOrd="0" destOrd="0" presId="urn:microsoft.com/office/officeart/2005/8/layout/cycle6"/>
    <dgm:cxn modelId="{A8E84F3D-4010-4EB3-AFFA-0A0C5B29CD6C}" type="presOf" srcId="{95C6C9D3-F387-4B3B-9A72-45BCF07CF0A6}" destId="{E43F7EE9-43F5-46D8-90FF-983F434D7336}" srcOrd="0" destOrd="0" presId="urn:microsoft.com/office/officeart/2005/8/layout/cycle6"/>
    <dgm:cxn modelId="{0541AD40-A42A-4D35-A287-0EF3E0ED578A}" type="presOf" srcId="{8097C144-AB66-425E-B840-8767FC364487}" destId="{737E00EB-9C6E-48A3-B23E-9ECCFE78FC9E}" srcOrd="0" destOrd="0" presId="urn:microsoft.com/office/officeart/2005/8/layout/cycle6"/>
    <dgm:cxn modelId="{408A225F-D27F-4887-8F3A-CFCF14B1112B}" type="presOf" srcId="{9AB76E9C-961B-45D2-8F4E-1F0AFD2503E0}" destId="{D143B932-0E74-41AD-9AF5-1041C5E89517}" srcOrd="0" destOrd="0" presId="urn:microsoft.com/office/officeart/2005/8/layout/cycle6"/>
    <dgm:cxn modelId="{58D8256F-8D0E-4EBC-9BD3-0F2936B14D87}" type="presOf" srcId="{85CDCDD2-4128-4DD0-B6E7-894E456A5E59}" destId="{7347138A-A725-49E2-B177-A8D0B3BA0D51}" srcOrd="0" destOrd="0" presId="urn:microsoft.com/office/officeart/2005/8/layout/cycle6"/>
    <dgm:cxn modelId="{31DAD779-289F-4E5F-A835-BC769A78A5C7}" type="presOf" srcId="{6FB9EC64-1655-4116-A62C-BDCCE4129E1B}" destId="{8B0CB609-83AC-4988-B6B7-3B78054504B0}" srcOrd="0" destOrd="0" presId="urn:microsoft.com/office/officeart/2005/8/layout/cycle6"/>
    <dgm:cxn modelId="{9CF3D984-E2D6-4B2C-8258-F286D0172947}" type="presOf" srcId="{2D7E3BF2-E889-43A7-A1CB-87FEA70B506E}" destId="{C5D6572A-77B4-4F41-89F2-878A109AABBC}" srcOrd="0" destOrd="0" presId="urn:microsoft.com/office/officeart/2005/8/layout/cycle6"/>
    <dgm:cxn modelId="{1D115087-9DEA-40B4-B219-82489B6BCB04}" srcId="{B30FA81C-2994-48A4-941A-26BF661F67D4}" destId="{73C0C642-0B7B-4644-B0E0-AA395BE88560}" srcOrd="1" destOrd="0" parTransId="{60AC3D8A-020E-49C1-B497-B2A871D89C3D}" sibTransId="{5C9452E2-CA2A-4C2B-BA8A-5EFB5A33CDBF}"/>
    <dgm:cxn modelId="{C09EA988-82F3-4F1F-AECE-F1B261F9FCDA}" srcId="{B30FA81C-2994-48A4-941A-26BF661F67D4}" destId="{85CDCDD2-4128-4DD0-B6E7-894E456A5E59}" srcOrd="2" destOrd="0" parTransId="{603D1C9B-1D08-410A-8805-4D43342F240D}" sibTransId="{B0CDB28A-9814-4BCC-B8AD-1153744C2538}"/>
    <dgm:cxn modelId="{905BD691-2C31-46FA-A86F-0FEBE400F124}" srcId="{B30FA81C-2994-48A4-941A-26BF661F67D4}" destId="{2D7E3BF2-E889-43A7-A1CB-87FEA70B506E}" srcOrd="5" destOrd="0" parTransId="{3DF9D6E1-E7AF-46B8-9890-D05718544B58}" sibTransId="{95C6C9D3-F387-4B3B-9A72-45BCF07CF0A6}"/>
    <dgm:cxn modelId="{C5E6A8A8-63DA-425A-9508-64D54C4AF10D}" srcId="{B30FA81C-2994-48A4-941A-26BF661F67D4}" destId="{8097C144-AB66-425E-B840-8767FC364487}" srcOrd="3" destOrd="0" parTransId="{FDAEA741-1791-438C-B767-2EF60B293090}" sibTransId="{7598186F-DF9C-49CF-9521-56C2B7185BC4}"/>
    <dgm:cxn modelId="{5C28A2B2-9A42-446A-B69D-F23F86764BBD}" type="presOf" srcId="{B30FA81C-2994-48A4-941A-26BF661F67D4}" destId="{5DF953ED-BC6B-427B-9ED7-DEA1F333C81F}" srcOrd="0" destOrd="0" presId="urn:microsoft.com/office/officeart/2005/8/layout/cycle6"/>
    <dgm:cxn modelId="{8439D3D9-3075-4B0F-B66A-55EC54243A3D}" type="presOf" srcId="{73C0C642-0B7B-4644-B0E0-AA395BE88560}" destId="{1EC68871-7652-453D-BF43-153337CA6814}" srcOrd="0" destOrd="0" presId="urn:microsoft.com/office/officeart/2005/8/layout/cycle6"/>
    <dgm:cxn modelId="{582391F9-E1CE-4AA7-8832-EDBE0753D6CA}" srcId="{B30FA81C-2994-48A4-941A-26BF661F67D4}" destId="{6FB9EC64-1655-4116-A62C-BDCCE4129E1B}" srcOrd="4" destOrd="0" parTransId="{3A310A61-127F-47AD-B720-2D529A55E91B}" sibTransId="{8EBED3E4-6AB4-44D2-9AA4-A75B6F47D72E}"/>
    <dgm:cxn modelId="{8F413FFB-1D45-4ECF-BFDD-7D8F1FBF3A50}" srcId="{B30FA81C-2994-48A4-941A-26BF661F67D4}" destId="{7C5A9834-ECEE-4283-B8BF-F80A06FB3CB0}" srcOrd="0" destOrd="0" parTransId="{946EC6B2-3A70-49B9-9D4F-B3FC2ADEFEF8}" sibTransId="{9AB76E9C-961B-45D2-8F4E-1F0AFD2503E0}"/>
    <dgm:cxn modelId="{51B2E87A-75FC-4824-B269-A6E93D9997A7}" type="presParOf" srcId="{5DF953ED-BC6B-427B-9ED7-DEA1F333C81F}" destId="{033D21EF-7256-4C6B-96E3-91E08B156628}" srcOrd="0" destOrd="0" presId="urn:microsoft.com/office/officeart/2005/8/layout/cycle6"/>
    <dgm:cxn modelId="{1C798784-B2FD-48AD-9005-0B47E5298DA0}" type="presParOf" srcId="{5DF953ED-BC6B-427B-9ED7-DEA1F333C81F}" destId="{F84CC781-AD0F-4D75-A318-DACD18CDA254}" srcOrd="1" destOrd="0" presId="urn:microsoft.com/office/officeart/2005/8/layout/cycle6"/>
    <dgm:cxn modelId="{849F1E90-DCE8-485E-969D-F5336FA172CA}" type="presParOf" srcId="{5DF953ED-BC6B-427B-9ED7-DEA1F333C81F}" destId="{D143B932-0E74-41AD-9AF5-1041C5E89517}" srcOrd="2" destOrd="0" presId="urn:microsoft.com/office/officeart/2005/8/layout/cycle6"/>
    <dgm:cxn modelId="{5BADC1BC-44D2-44FC-ADD5-0B381066FD2C}" type="presParOf" srcId="{5DF953ED-BC6B-427B-9ED7-DEA1F333C81F}" destId="{1EC68871-7652-453D-BF43-153337CA6814}" srcOrd="3" destOrd="0" presId="urn:microsoft.com/office/officeart/2005/8/layout/cycle6"/>
    <dgm:cxn modelId="{B1EE8DB7-A48D-4064-BB67-F09A4FBD72D6}" type="presParOf" srcId="{5DF953ED-BC6B-427B-9ED7-DEA1F333C81F}" destId="{F8D498C0-F048-43EC-AC4C-71CBCA96268E}" srcOrd="4" destOrd="0" presId="urn:microsoft.com/office/officeart/2005/8/layout/cycle6"/>
    <dgm:cxn modelId="{9861CFE3-3427-4ED5-AA5D-BF93E8B9B07D}" type="presParOf" srcId="{5DF953ED-BC6B-427B-9ED7-DEA1F333C81F}" destId="{A24FFF74-06D5-47D6-8AC9-3DBCA5053859}" srcOrd="5" destOrd="0" presId="urn:microsoft.com/office/officeart/2005/8/layout/cycle6"/>
    <dgm:cxn modelId="{A35C3753-84D9-4A29-99C4-4BC405F27558}" type="presParOf" srcId="{5DF953ED-BC6B-427B-9ED7-DEA1F333C81F}" destId="{7347138A-A725-49E2-B177-A8D0B3BA0D51}" srcOrd="6" destOrd="0" presId="urn:microsoft.com/office/officeart/2005/8/layout/cycle6"/>
    <dgm:cxn modelId="{5A90FC80-B463-45E5-864A-7DB7AE13C1B1}" type="presParOf" srcId="{5DF953ED-BC6B-427B-9ED7-DEA1F333C81F}" destId="{3E961153-0123-4F84-BF1D-47819501E9F6}" srcOrd="7" destOrd="0" presId="urn:microsoft.com/office/officeart/2005/8/layout/cycle6"/>
    <dgm:cxn modelId="{EF50CA5D-883A-45C6-936C-03815A3AC589}" type="presParOf" srcId="{5DF953ED-BC6B-427B-9ED7-DEA1F333C81F}" destId="{24E837D2-37BD-4C28-8A47-2B211FC80484}" srcOrd="8" destOrd="0" presId="urn:microsoft.com/office/officeart/2005/8/layout/cycle6"/>
    <dgm:cxn modelId="{4F02B4C8-4E21-42E3-B395-F3BD7774C2E1}" type="presParOf" srcId="{5DF953ED-BC6B-427B-9ED7-DEA1F333C81F}" destId="{737E00EB-9C6E-48A3-B23E-9ECCFE78FC9E}" srcOrd="9" destOrd="0" presId="urn:microsoft.com/office/officeart/2005/8/layout/cycle6"/>
    <dgm:cxn modelId="{D3445052-8CF7-47EE-A40E-BDF29257D777}" type="presParOf" srcId="{5DF953ED-BC6B-427B-9ED7-DEA1F333C81F}" destId="{E049851A-3E68-4546-AB78-5371C1F24123}" srcOrd="10" destOrd="0" presId="urn:microsoft.com/office/officeart/2005/8/layout/cycle6"/>
    <dgm:cxn modelId="{60850892-6ECB-48F6-A832-DD6F9A6A6637}" type="presParOf" srcId="{5DF953ED-BC6B-427B-9ED7-DEA1F333C81F}" destId="{334A610E-98FA-468F-93BD-B666C460CDC1}" srcOrd="11" destOrd="0" presId="urn:microsoft.com/office/officeart/2005/8/layout/cycle6"/>
    <dgm:cxn modelId="{F86F45B0-79EE-4997-8F82-C04DB66D1BC8}" type="presParOf" srcId="{5DF953ED-BC6B-427B-9ED7-DEA1F333C81F}" destId="{8B0CB609-83AC-4988-B6B7-3B78054504B0}" srcOrd="12" destOrd="0" presId="urn:microsoft.com/office/officeart/2005/8/layout/cycle6"/>
    <dgm:cxn modelId="{01960D57-1FCB-4DD4-A00A-EE9382447A0B}" type="presParOf" srcId="{5DF953ED-BC6B-427B-9ED7-DEA1F333C81F}" destId="{9B3E6A86-E7B4-45C4-96E3-F0CA33BB275D}" srcOrd="13" destOrd="0" presId="urn:microsoft.com/office/officeart/2005/8/layout/cycle6"/>
    <dgm:cxn modelId="{3198ACFA-6086-44BC-B5E6-8B8EE0C39333}" type="presParOf" srcId="{5DF953ED-BC6B-427B-9ED7-DEA1F333C81F}" destId="{C37F7055-0BC4-4B89-B195-8142CC8A1F2B}" srcOrd="14" destOrd="0" presId="urn:microsoft.com/office/officeart/2005/8/layout/cycle6"/>
    <dgm:cxn modelId="{F1655A7B-DE4A-4F69-8F13-FB8337365663}" type="presParOf" srcId="{5DF953ED-BC6B-427B-9ED7-DEA1F333C81F}" destId="{C5D6572A-77B4-4F41-89F2-878A109AABBC}" srcOrd="15" destOrd="0" presId="urn:microsoft.com/office/officeart/2005/8/layout/cycle6"/>
    <dgm:cxn modelId="{2B85C343-961F-4F6C-B74C-B0A7B37899B1}" type="presParOf" srcId="{5DF953ED-BC6B-427B-9ED7-DEA1F333C81F}" destId="{B50354F6-40B0-44D1-A418-293AB292B4EF}" srcOrd="16" destOrd="0" presId="urn:microsoft.com/office/officeart/2005/8/layout/cycle6"/>
    <dgm:cxn modelId="{13AFA151-08A0-4BCF-A7B4-1EE4EFA83519}" type="presParOf" srcId="{5DF953ED-BC6B-427B-9ED7-DEA1F333C81F}" destId="{E43F7EE9-43F5-46D8-90FF-983F434D7336}"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D21EF-7256-4C6B-96E3-91E08B156628}">
      <dsp:nvSpPr>
        <dsp:cNvPr id="0" name=""/>
        <dsp:cNvSpPr/>
      </dsp:nvSpPr>
      <dsp:spPr>
        <a:xfrm>
          <a:off x="2439412" y="1288"/>
          <a:ext cx="1485399" cy="9655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INTRODUCTION</a:t>
          </a:r>
        </a:p>
      </dsp:txBody>
      <dsp:txXfrm>
        <a:off x="2486544" y="48420"/>
        <a:ext cx="1391135" cy="871245"/>
      </dsp:txXfrm>
    </dsp:sp>
    <dsp:sp modelId="{D143B932-0E74-41AD-9AF5-1041C5E89517}">
      <dsp:nvSpPr>
        <dsp:cNvPr id="0" name=""/>
        <dsp:cNvSpPr/>
      </dsp:nvSpPr>
      <dsp:spPr>
        <a:xfrm>
          <a:off x="909239" y="484043"/>
          <a:ext cx="4545745" cy="4545745"/>
        </a:xfrm>
        <a:custGeom>
          <a:avLst/>
          <a:gdLst/>
          <a:ahLst/>
          <a:cxnLst/>
          <a:rect l="0" t="0" r="0" b="0"/>
          <a:pathLst>
            <a:path>
              <a:moveTo>
                <a:pt x="3025046" y="128068"/>
              </a:moveTo>
              <a:arcTo wR="2272872" hR="2272872" stAng="17359532" swAng="149947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EC68871-7652-453D-BF43-153337CA6814}">
      <dsp:nvSpPr>
        <dsp:cNvPr id="0" name=""/>
        <dsp:cNvSpPr/>
      </dsp:nvSpPr>
      <dsp:spPr>
        <a:xfrm>
          <a:off x="4407777" y="1137724"/>
          <a:ext cx="1485399" cy="9655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WORKFLOW-FLOW</a:t>
          </a:r>
        </a:p>
      </dsp:txBody>
      <dsp:txXfrm>
        <a:off x="4454909" y="1184856"/>
        <a:ext cx="1391135" cy="871245"/>
      </dsp:txXfrm>
    </dsp:sp>
    <dsp:sp modelId="{A24FFF74-06D5-47D6-8AC9-3DBCA5053859}">
      <dsp:nvSpPr>
        <dsp:cNvPr id="0" name=""/>
        <dsp:cNvSpPr/>
      </dsp:nvSpPr>
      <dsp:spPr>
        <a:xfrm>
          <a:off x="909239" y="484043"/>
          <a:ext cx="4545745" cy="4545745"/>
        </a:xfrm>
        <a:custGeom>
          <a:avLst/>
          <a:gdLst/>
          <a:ahLst/>
          <a:cxnLst/>
          <a:rect l="0" t="0" r="0" b="0"/>
          <a:pathLst>
            <a:path>
              <a:moveTo>
                <a:pt x="4453441" y="1631723"/>
              </a:moveTo>
              <a:arcTo wR="2272872" hR="2272872" stAng="20616909" swAng="196618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347138A-A725-49E2-B177-A8D0B3BA0D51}">
      <dsp:nvSpPr>
        <dsp:cNvPr id="0" name=""/>
        <dsp:cNvSpPr/>
      </dsp:nvSpPr>
      <dsp:spPr>
        <a:xfrm>
          <a:off x="4407777" y="3410597"/>
          <a:ext cx="1485399" cy="9655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GITHUB COMMITS</a:t>
          </a:r>
        </a:p>
      </dsp:txBody>
      <dsp:txXfrm>
        <a:off x="4454909" y="3457729"/>
        <a:ext cx="1391135" cy="871245"/>
      </dsp:txXfrm>
    </dsp:sp>
    <dsp:sp modelId="{24E837D2-37BD-4C28-8A47-2B211FC80484}">
      <dsp:nvSpPr>
        <dsp:cNvPr id="0" name=""/>
        <dsp:cNvSpPr/>
      </dsp:nvSpPr>
      <dsp:spPr>
        <a:xfrm>
          <a:off x="909239" y="484043"/>
          <a:ext cx="4545745" cy="4545745"/>
        </a:xfrm>
        <a:custGeom>
          <a:avLst/>
          <a:gdLst/>
          <a:ahLst/>
          <a:cxnLst/>
          <a:rect l="0" t="0" r="0" b="0"/>
          <a:pathLst>
            <a:path>
              <a:moveTo>
                <a:pt x="3860756" y="3899088"/>
              </a:moveTo>
              <a:arcTo wR="2272872" hR="2272872" stAng="2740997" swAng="149947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37E00EB-9C6E-48A3-B23E-9ECCFE78FC9E}">
      <dsp:nvSpPr>
        <dsp:cNvPr id="0" name=""/>
        <dsp:cNvSpPr/>
      </dsp:nvSpPr>
      <dsp:spPr>
        <a:xfrm>
          <a:off x="2439412" y="4547033"/>
          <a:ext cx="1485399" cy="9655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WORK PROGRESS</a:t>
          </a:r>
        </a:p>
      </dsp:txBody>
      <dsp:txXfrm>
        <a:off x="2486544" y="4594165"/>
        <a:ext cx="1391135" cy="871245"/>
      </dsp:txXfrm>
    </dsp:sp>
    <dsp:sp modelId="{334A610E-98FA-468F-93BD-B666C460CDC1}">
      <dsp:nvSpPr>
        <dsp:cNvPr id="0" name=""/>
        <dsp:cNvSpPr/>
      </dsp:nvSpPr>
      <dsp:spPr>
        <a:xfrm>
          <a:off x="909239" y="484043"/>
          <a:ext cx="4545745" cy="4545745"/>
        </a:xfrm>
        <a:custGeom>
          <a:avLst/>
          <a:gdLst/>
          <a:ahLst/>
          <a:cxnLst/>
          <a:rect l="0" t="0" r="0" b="0"/>
          <a:pathLst>
            <a:path>
              <a:moveTo>
                <a:pt x="1520699" y="4417677"/>
              </a:moveTo>
              <a:arcTo wR="2272872" hR="2272872" stAng="6559532" swAng="149947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B0CB609-83AC-4988-B6B7-3B78054504B0}">
      <dsp:nvSpPr>
        <dsp:cNvPr id="0" name=""/>
        <dsp:cNvSpPr/>
      </dsp:nvSpPr>
      <dsp:spPr>
        <a:xfrm>
          <a:off x="471046" y="3410597"/>
          <a:ext cx="1485399" cy="9655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ALPHA TESTING </a:t>
          </a:r>
        </a:p>
      </dsp:txBody>
      <dsp:txXfrm>
        <a:off x="518178" y="3457729"/>
        <a:ext cx="1391135" cy="871245"/>
      </dsp:txXfrm>
    </dsp:sp>
    <dsp:sp modelId="{C37F7055-0BC4-4B89-B195-8142CC8A1F2B}">
      <dsp:nvSpPr>
        <dsp:cNvPr id="0" name=""/>
        <dsp:cNvSpPr/>
      </dsp:nvSpPr>
      <dsp:spPr>
        <a:xfrm>
          <a:off x="909239" y="484043"/>
          <a:ext cx="4545745" cy="4545745"/>
        </a:xfrm>
        <a:custGeom>
          <a:avLst/>
          <a:gdLst/>
          <a:ahLst/>
          <a:cxnLst/>
          <a:rect l="0" t="0" r="0" b="0"/>
          <a:pathLst>
            <a:path>
              <a:moveTo>
                <a:pt x="92304" y="2914022"/>
              </a:moveTo>
              <a:arcTo wR="2272872" hR="2272872" stAng="9816909" swAng="196618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D6572A-77B4-4F41-89F2-878A109AABBC}">
      <dsp:nvSpPr>
        <dsp:cNvPr id="0" name=""/>
        <dsp:cNvSpPr/>
      </dsp:nvSpPr>
      <dsp:spPr>
        <a:xfrm>
          <a:off x="471046" y="1137724"/>
          <a:ext cx="1485399" cy="9655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REFERENCES</a:t>
          </a:r>
        </a:p>
      </dsp:txBody>
      <dsp:txXfrm>
        <a:off x="518178" y="1184856"/>
        <a:ext cx="1391135" cy="871245"/>
      </dsp:txXfrm>
    </dsp:sp>
    <dsp:sp modelId="{E43F7EE9-43F5-46D8-90FF-983F434D7336}">
      <dsp:nvSpPr>
        <dsp:cNvPr id="0" name=""/>
        <dsp:cNvSpPr/>
      </dsp:nvSpPr>
      <dsp:spPr>
        <a:xfrm>
          <a:off x="909239" y="484043"/>
          <a:ext cx="4545745" cy="4545745"/>
        </a:xfrm>
        <a:custGeom>
          <a:avLst/>
          <a:gdLst/>
          <a:ahLst/>
          <a:cxnLst/>
          <a:rect l="0" t="0" r="0" b="0"/>
          <a:pathLst>
            <a:path>
              <a:moveTo>
                <a:pt x="684989" y="646657"/>
              </a:moveTo>
              <a:arcTo wR="2272872" hR="2272872" stAng="13540997" swAng="149947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7AC4D-C745-4A12-8532-AA951E8A3E2D}" type="datetimeFigureOut">
              <a:rPr lang="en-IN" smtClean="0"/>
              <a:t>03-03-2022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FCBAB-7C25-4DC4-A92A-74C764235FF7}" type="slidenum">
              <a:rPr lang="en-IN" smtClean="0"/>
              <a:t>‹#›</a:t>
            </a:fld>
            <a:endParaRPr lang="en-IN"/>
          </a:p>
        </p:txBody>
      </p:sp>
    </p:spTree>
    <p:extLst>
      <p:ext uri="{BB962C8B-B14F-4D97-AF65-F5344CB8AC3E}">
        <p14:creationId xmlns:p14="http://schemas.microsoft.com/office/powerpoint/2010/main" val="101027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3996-D38A-404F-A1F8-D645DD3A9B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EF60B3-E038-4434-AB3A-041D0D6CA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0381D8-6ED4-491E-9A52-4223BD1879B7}"/>
              </a:ext>
            </a:extLst>
          </p:cNvPr>
          <p:cNvSpPr>
            <a:spLocks noGrp="1"/>
          </p:cNvSpPr>
          <p:nvPr>
            <p:ph type="dt" sz="half" idx="10"/>
          </p:nvPr>
        </p:nvSpPr>
        <p:spPr/>
        <p:txBody>
          <a:bodyPr/>
          <a:lstStyle/>
          <a:p>
            <a:fld id="{73C3BD54-29B9-3D42-B178-776ED395AA85}" type="datetimeFigureOut">
              <a:rPr lang="en-US" smtClean="0"/>
              <a:pPr/>
              <a:t>3/3/2022</a:t>
            </a:fld>
            <a:endParaRPr lang="en-US" sz="1400"/>
          </a:p>
        </p:txBody>
      </p:sp>
      <p:sp>
        <p:nvSpPr>
          <p:cNvPr id="5" name="Footer Placeholder 4">
            <a:extLst>
              <a:ext uri="{FF2B5EF4-FFF2-40B4-BE49-F238E27FC236}">
                <a16:creationId xmlns:a16="http://schemas.microsoft.com/office/drawing/2014/main" id="{80F2C7AB-F6B9-428B-BCA1-C041EB47E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83770-6F50-447D-A33A-6C8CF840EA02}"/>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07297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EA16-9F05-428D-B0DA-39851D3FEE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0FC1E4-D22E-49F9-8D95-768E81F01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B2723F-CAA4-4B04-A8CB-02BFD4188716}"/>
              </a:ext>
            </a:extLst>
          </p:cNvPr>
          <p:cNvSpPr>
            <a:spLocks noGrp="1"/>
          </p:cNvSpPr>
          <p:nvPr>
            <p:ph type="dt" sz="half" idx="10"/>
          </p:nvPr>
        </p:nvSpPr>
        <p:spPr/>
        <p:txBody>
          <a:bodyPr/>
          <a:lstStyle/>
          <a:p>
            <a:fld id="{73C3BD54-29B9-3D42-B178-776ED395AA85}" type="datetimeFigureOut">
              <a:rPr lang="en-US" smtClean="0"/>
              <a:t>3/3/2022</a:t>
            </a:fld>
            <a:endParaRPr lang="en-US"/>
          </a:p>
        </p:txBody>
      </p:sp>
      <p:sp>
        <p:nvSpPr>
          <p:cNvPr id="5" name="Footer Placeholder 4">
            <a:extLst>
              <a:ext uri="{FF2B5EF4-FFF2-40B4-BE49-F238E27FC236}">
                <a16:creationId xmlns:a16="http://schemas.microsoft.com/office/drawing/2014/main" id="{81402562-C228-41F5-85EB-B735E7ABF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17ECD-1850-49F9-BACE-31AD66491E4C}"/>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86961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5A245-203A-41A2-B50C-78DF95237B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10D42F-7A8B-432E-A546-C191204E44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BCB3BE-DD0E-4DA4-B834-3901B86FCBBB}"/>
              </a:ext>
            </a:extLst>
          </p:cNvPr>
          <p:cNvSpPr>
            <a:spLocks noGrp="1"/>
          </p:cNvSpPr>
          <p:nvPr>
            <p:ph type="dt" sz="half" idx="10"/>
          </p:nvPr>
        </p:nvSpPr>
        <p:spPr/>
        <p:txBody>
          <a:bodyPr/>
          <a:lstStyle/>
          <a:p>
            <a:fld id="{73C3BD54-29B9-3D42-B178-776ED395AA85}" type="datetimeFigureOut">
              <a:rPr lang="en-US" smtClean="0"/>
              <a:t>3/3/2022</a:t>
            </a:fld>
            <a:endParaRPr lang="en-US"/>
          </a:p>
        </p:txBody>
      </p:sp>
      <p:sp>
        <p:nvSpPr>
          <p:cNvPr id="5" name="Footer Placeholder 4">
            <a:extLst>
              <a:ext uri="{FF2B5EF4-FFF2-40B4-BE49-F238E27FC236}">
                <a16:creationId xmlns:a16="http://schemas.microsoft.com/office/drawing/2014/main" id="{08EADE16-114C-4C5D-9E33-11F292150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E45F4-2C23-4D5A-9CD6-E4CB74DEC3B2}"/>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87044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2203-CC09-4B32-8474-BF3573AEFE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117B06-2D96-4449-9894-27E0041AF1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09AA7F-8C69-48BB-9CE3-1B01722358E8}"/>
              </a:ext>
            </a:extLst>
          </p:cNvPr>
          <p:cNvSpPr>
            <a:spLocks noGrp="1"/>
          </p:cNvSpPr>
          <p:nvPr>
            <p:ph type="dt" sz="half" idx="10"/>
          </p:nvPr>
        </p:nvSpPr>
        <p:spPr/>
        <p:txBody>
          <a:bodyPr/>
          <a:lstStyle/>
          <a:p>
            <a:fld id="{73C3BD54-29B9-3D42-B178-776ED395AA85}" type="datetimeFigureOut">
              <a:rPr lang="en-US" smtClean="0"/>
              <a:t>3/3/2022</a:t>
            </a:fld>
            <a:endParaRPr lang="en-US"/>
          </a:p>
        </p:txBody>
      </p:sp>
      <p:sp>
        <p:nvSpPr>
          <p:cNvPr id="5" name="Footer Placeholder 4">
            <a:extLst>
              <a:ext uri="{FF2B5EF4-FFF2-40B4-BE49-F238E27FC236}">
                <a16:creationId xmlns:a16="http://schemas.microsoft.com/office/drawing/2014/main" id="{4F8CCA8D-97B3-4427-8716-5683F921B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C6732-84A1-4D80-884D-F8FCA05BF765}"/>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9509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E766-8C52-4D51-AA79-4BA11C7E9F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54F2B5-E7E1-4637-AF48-717EA0A4F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DE3189-C5F7-4D90-87F3-B1A7F4FE937F}"/>
              </a:ext>
            </a:extLst>
          </p:cNvPr>
          <p:cNvSpPr>
            <a:spLocks noGrp="1"/>
          </p:cNvSpPr>
          <p:nvPr>
            <p:ph type="dt" sz="half" idx="10"/>
          </p:nvPr>
        </p:nvSpPr>
        <p:spPr/>
        <p:txBody>
          <a:bodyPr/>
          <a:lstStyle/>
          <a:p>
            <a:fld id="{73C3BD54-29B9-3D42-B178-776ED395AA85}" type="datetimeFigureOut">
              <a:rPr lang="en-US" smtClean="0"/>
              <a:t>3/3/2022</a:t>
            </a:fld>
            <a:endParaRPr lang="en-US"/>
          </a:p>
        </p:txBody>
      </p:sp>
      <p:sp>
        <p:nvSpPr>
          <p:cNvPr id="5" name="Footer Placeholder 4">
            <a:extLst>
              <a:ext uri="{FF2B5EF4-FFF2-40B4-BE49-F238E27FC236}">
                <a16:creationId xmlns:a16="http://schemas.microsoft.com/office/drawing/2014/main" id="{8B073BD5-D9D7-40E1-A253-E9F5EC591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7CA22-B451-4C31-AFD4-8D720DB3F15E}"/>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3492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02815-0A17-415A-9223-B4F2C48ECC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0E65EF-37DE-42A4-BE60-F36EEF36D8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C6A551-AD33-4D21-B45E-B87D915382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2C1EC2-A475-4EE9-B733-3A0E0CC74B56}"/>
              </a:ext>
            </a:extLst>
          </p:cNvPr>
          <p:cNvSpPr>
            <a:spLocks noGrp="1"/>
          </p:cNvSpPr>
          <p:nvPr>
            <p:ph type="dt" sz="half" idx="10"/>
          </p:nvPr>
        </p:nvSpPr>
        <p:spPr/>
        <p:txBody>
          <a:bodyPr/>
          <a:lstStyle/>
          <a:p>
            <a:fld id="{73C3BD54-29B9-3D42-B178-776ED395AA85}" type="datetimeFigureOut">
              <a:rPr lang="en-US" smtClean="0"/>
              <a:t>3/3/2022</a:t>
            </a:fld>
            <a:endParaRPr lang="en-US"/>
          </a:p>
        </p:txBody>
      </p:sp>
      <p:sp>
        <p:nvSpPr>
          <p:cNvPr id="6" name="Footer Placeholder 5">
            <a:extLst>
              <a:ext uri="{FF2B5EF4-FFF2-40B4-BE49-F238E27FC236}">
                <a16:creationId xmlns:a16="http://schemas.microsoft.com/office/drawing/2014/main" id="{A5E4FAC4-13C9-4034-9013-426F8C4D0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D5896B-A0E3-4DEF-B8C1-492EFF67F1EB}"/>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8489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4B1C-FB02-4F7F-8344-DDA5B3D69B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5EAD11-2258-4788-8CDC-408131ECB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9753E-565F-4CCE-B589-4EB3436D3D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39D9DB-6260-44D8-A9A2-A364294719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AEF5EE-27B3-4405-B24A-EEEC3A7DBC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3E7B50-E356-4160-9FB4-2D0B57749F03}"/>
              </a:ext>
            </a:extLst>
          </p:cNvPr>
          <p:cNvSpPr>
            <a:spLocks noGrp="1"/>
          </p:cNvSpPr>
          <p:nvPr>
            <p:ph type="dt" sz="half" idx="10"/>
          </p:nvPr>
        </p:nvSpPr>
        <p:spPr/>
        <p:txBody>
          <a:bodyPr/>
          <a:lstStyle/>
          <a:p>
            <a:fld id="{73C3BD54-29B9-3D42-B178-776ED395AA85}" type="datetimeFigureOut">
              <a:rPr lang="en-US" smtClean="0"/>
              <a:t>3/3/2022</a:t>
            </a:fld>
            <a:endParaRPr lang="en-US"/>
          </a:p>
        </p:txBody>
      </p:sp>
      <p:sp>
        <p:nvSpPr>
          <p:cNvPr id="8" name="Footer Placeholder 7">
            <a:extLst>
              <a:ext uri="{FF2B5EF4-FFF2-40B4-BE49-F238E27FC236}">
                <a16:creationId xmlns:a16="http://schemas.microsoft.com/office/drawing/2014/main" id="{7BBB27DA-3D35-4569-B556-0A61F6CFB5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040E05-3946-4156-A5DF-5E2BB18C4D6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43924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6134-EEF3-463F-87FB-7F99EA37F4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9658BB-1C93-4C2C-8EC6-9C54DD741EA7}"/>
              </a:ext>
            </a:extLst>
          </p:cNvPr>
          <p:cNvSpPr>
            <a:spLocks noGrp="1"/>
          </p:cNvSpPr>
          <p:nvPr>
            <p:ph type="dt" sz="half" idx="10"/>
          </p:nvPr>
        </p:nvSpPr>
        <p:spPr/>
        <p:txBody>
          <a:bodyPr/>
          <a:lstStyle/>
          <a:p>
            <a:fld id="{73C3BD54-29B9-3D42-B178-776ED395AA85}" type="datetimeFigureOut">
              <a:rPr lang="en-US" smtClean="0"/>
              <a:t>3/3/2022</a:t>
            </a:fld>
            <a:endParaRPr lang="en-US"/>
          </a:p>
        </p:txBody>
      </p:sp>
      <p:sp>
        <p:nvSpPr>
          <p:cNvPr id="4" name="Footer Placeholder 3">
            <a:extLst>
              <a:ext uri="{FF2B5EF4-FFF2-40B4-BE49-F238E27FC236}">
                <a16:creationId xmlns:a16="http://schemas.microsoft.com/office/drawing/2014/main" id="{BE04794D-3C3E-471B-8763-AC9E1E648E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34FD5-D879-467B-96D1-AA352691FBDB}"/>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7197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0637B-3C4E-488D-819C-539B363CC86E}"/>
              </a:ext>
            </a:extLst>
          </p:cNvPr>
          <p:cNvSpPr>
            <a:spLocks noGrp="1"/>
          </p:cNvSpPr>
          <p:nvPr>
            <p:ph type="dt" sz="half" idx="10"/>
          </p:nvPr>
        </p:nvSpPr>
        <p:spPr/>
        <p:txBody>
          <a:bodyPr/>
          <a:lstStyle/>
          <a:p>
            <a:fld id="{73C3BD54-29B9-3D42-B178-776ED395AA85}" type="datetimeFigureOut">
              <a:rPr lang="en-US" smtClean="0"/>
              <a:t>3/3/2022</a:t>
            </a:fld>
            <a:endParaRPr lang="en-US"/>
          </a:p>
        </p:txBody>
      </p:sp>
      <p:sp>
        <p:nvSpPr>
          <p:cNvPr id="3" name="Footer Placeholder 2">
            <a:extLst>
              <a:ext uri="{FF2B5EF4-FFF2-40B4-BE49-F238E27FC236}">
                <a16:creationId xmlns:a16="http://schemas.microsoft.com/office/drawing/2014/main" id="{D5014411-BCE3-4FE5-890F-B5243A3A7B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A3D795-AFBA-46EC-89B1-5D53DD429847}"/>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42107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9EE-DCE5-4011-885E-829A8B999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0EE7B8-3C44-47FC-8218-F94EE8277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CB405D-62CE-4FD8-BE63-1F4D7B85A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B0385-FD4F-4043-A0C9-6B30B302297E}"/>
              </a:ext>
            </a:extLst>
          </p:cNvPr>
          <p:cNvSpPr>
            <a:spLocks noGrp="1"/>
          </p:cNvSpPr>
          <p:nvPr>
            <p:ph type="dt" sz="half" idx="10"/>
          </p:nvPr>
        </p:nvSpPr>
        <p:spPr/>
        <p:txBody>
          <a:bodyPr/>
          <a:lstStyle/>
          <a:p>
            <a:fld id="{73C3BD54-29B9-3D42-B178-776ED395AA85}" type="datetimeFigureOut">
              <a:rPr lang="en-US" smtClean="0"/>
              <a:t>3/3/2022</a:t>
            </a:fld>
            <a:endParaRPr lang="en-US"/>
          </a:p>
        </p:txBody>
      </p:sp>
      <p:sp>
        <p:nvSpPr>
          <p:cNvPr id="6" name="Footer Placeholder 5">
            <a:extLst>
              <a:ext uri="{FF2B5EF4-FFF2-40B4-BE49-F238E27FC236}">
                <a16:creationId xmlns:a16="http://schemas.microsoft.com/office/drawing/2014/main" id="{D7808A27-479A-491E-B7C5-6A7DCC3AB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3BFD9-5442-4E13-B746-85EEB5D421AA}"/>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48351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1F8A-135F-4C1C-987D-B9A7AD4E6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317992-64FF-4410-A929-D42DE4FEC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AE5B02-F36D-4CC4-A9F2-50EBE11D8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C4E96E-4655-4E9C-93C7-89AC93A5973C}"/>
              </a:ext>
            </a:extLst>
          </p:cNvPr>
          <p:cNvSpPr>
            <a:spLocks noGrp="1"/>
          </p:cNvSpPr>
          <p:nvPr>
            <p:ph type="dt" sz="half" idx="10"/>
          </p:nvPr>
        </p:nvSpPr>
        <p:spPr/>
        <p:txBody>
          <a:bodyPr/>
          <a:lstStyle/>
          <a:p>
            <a:fld id="{73C3BD54-29B9-3D42-B178-776ED395AA85}" type="datetimeFigureOut">
              <a:rPr lang="en-US" smtClean="0"/>
              <a:t>3/3/2022</a:t>
            </a:fld>
            <a:endParaRPr lang="en-US"/>
          </a:p>
        </p:txBody>
      </p:sp>
      <p:sp>
        <p:nvSpPr>
          <p:cNvPr id="6" name="Footer Placeholder 5">
            <a:extLst>
              <a:ext uri="{FF2B5EF4-FFF2-40B4-BE49-F238E27FC236}">
                <a16:creationId xmlns:a16="http://schemas.microsoft.com/office/drawing/2014/main" id="{417238A5-868E-4A1E-AAF5-1C80AB783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7B7C8-C453-47D3-B77A-4847C8B0E278}"/>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0132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46081A-91DC-4853-A554-ACF04BB3D6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D42481-98A2-4B72-9DC5-787688949F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4DC72-06BF-46FD-96B4-9FC926650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3BD54-29B9-3D42-B178-776ED395AA85}" type="datetimeFigureOut">
              <a:rPr lang="en-US" smtClean="0"/>
              <a:pPr/>
              <a:t>3/3/2022</a:t>
            </a:fld>
            <a:endParaRPr lang="en-US" dirty="0"/>
          </a:p>
        </p:txBody>
      </p:sp>
      <p:sp>
        <p:nvSpPr>
          <p:cNvPr id="5" name="Footer Placeholder 4">
            <a:extLst>
              <a:ext uri="{FF2B5EF4-FFF2-40B4-BE49-F238E27FC236}">
                <a16:creationId xmlns:a16="http://schemas.microsoft.com/office/drawing/2014/main" id="{5BF49A00-3312-4A0F-98D1-288A6E320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0D982EF-91A9-4812-BF0E-4019CC8ED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22518584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srjournals.org/journals/computerscience_information_technology_journals/adriverfacemonitoringsystemforfatigueanddetction1617127262.pdf" TargetMode="External"/><Relationship Id="rId2" Type="http://schemas.openxmlformats.org/officeDocument/2006/relationships/hyperlink" Target="https://www.ijset.in/wp-content/uploads/NCCIP53.pdf" TargetMode="External"/><Relationship Id="rId1" Type="http://schemas.openxmlformats.org/officeDocument/2006/relationships/slideLayout" Target="../slideLayouts/slideLayout2.xml"/><Relationship Id="rId5" Type="http://schemas.openxmlformats.org/officeDocument/2006/relationships/hyperlink" Target="https://www.kaggle.com/dheerajperumandla/drowsiness-dataset" TargetMode="External"/><Relationship Id="rId4" Type="http://schemas.openxmlformats.org/officeDocument/2006/relationships/hyperlink" Target="https://www.researchgate.net/figure/Flow-chart-of-drowsiness-detection-algorithm_fig2_31170614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2010030064-kaustubh/Driver-drowsiness-detection-syste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New computer vision tech fights distracted driving - ISRAEL21c">
            <a:extLst>
              <a:ext uri="{FF2B5EF4-FFF2-40B4-BE49-F238E27FC236}">
                <a16:creationId xmlns:a16="http://schemas.microsoft.com/office/drawing/2014/main" id="{62FC737E-ECD6-4C20-BE44-BB399F887FA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78CCF0-304A-4925-A4FF-AD99FC336B0A}"/>
              </a:ext>
            </a:extLst>
          </p:cNvPr>
          <p:cNvSpPr>
            <a:spLocks noGrp="1"/>
          </p:cNvSpPr>
          <p:nvPr>
            <p:ph type="ctrTitle"/>
          </p:nvPr>
        </p:nvSpPr>
        <p:spPr>
          <a:xfrm>
            <a:off x="4387349" y="1200152"/>
            <a:ext cx="6897171" cy="4457696"/>
          </a:xfrm>
        </p:spPr>
        <p:txBody>
          <a:bodyPr vert="horz" lIns="91440" tIns="45720" rIns="91440" bIns="45720" rtlCol="0" anchor="ctr">
            <a:normAutofit/>
          </a:bodyPr>
          <a:lstStyle/>
          <a:p>
            <a:pPr algn="l"/>
            <a:r>
              <a:rPr lang="en-US" sz="8000" b="1" dirty="0">
                <a:solidFill>
                  <a:srgbClr val="FFFFFF"/>
                </a:solidFill>
              </a:rPr>
              <a:t>Team 23</a:t>
            </a:r>
          </a:p>
        </p:txBody>
      </p:sp>
      <p:sp>
        <p:nvSpPr>
          <p:cNvPr id="3" name="Subtitle 2">
            <a:extLst>
              <a:ext uri="{FF2B5EF4-FFF2-40B4-BE49-F238E27FC236}">
                <a16:creationId xmlns:a16="http://schemas.microsoft.com/office/drawing/2014/main" id="{AC47C7C2-7A52-4077-ABFE-BD9E340A0D19}"/>
              </a:ext>
            </a:extLst>
          </p:cNvPr>
          <p:cNvSpPr>
            <a:spLocks noGrp="1"/>
          </p:cNvSpPr>
          <p:nvPr>
            <p:ph type="subTitle" idx="1"/>
          </p:nvPr>
        </p:nvSpPr>
        <p:spPr>
          <a:xfrm>
            <a:off x="849963" y="1200152"/>
            <a:ext cx="2816535" cy="4457696"/>
          </a:xfrm>
        </p:spPr>
        <p:txBody>
          <a:bodyPr vert="horz" lIns="91440" tIns="45720" rIns="91440" bIns="45720" rtlCol="0" anchor="ctr">
            <a:normAutofit/>
          </a:bodyPr>
          <a:lstStyle/>
          <a:p>
            <a:pPr algn="r"/>
            <a:r>
              <a:rPr lang="en-US" sz="2800" b="1" dirty="0">
                <a:solidFill>
                  <a:srgbClr val="FFFFFF"/>
                </a:solidFill>
              </a:rPr>
              <a:t>Driver Drowsiness</a:t>
            </a:r>
          </a:p>
          <a:p>
            <a:pPr algn="r"/>
            <a:r>
              <a:rPr lang="en-US" sz="2800" b="1" dirty="0">
                <a:solidFill>
                  <a:srgbClr val="FFFFFF"/>
                </a:solidFill>
              </a:rPr>
              <a:t>Detection</a:t>
            </a:r>
          </a:p>
        </p:txBody>
      </p:sp>
      <p:sp>
        <p:nvSpPr>
          <p:cNvPr id="37"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571542-CF40-4B1A-9835-2665A0B3AC38}"/>
              </a:ext>
            </a:extLst>
          </p:cNvPr>
          <p:cNvSpPr txBox="1"/>
          <p:nvPr/>
        </p:nvSpPr>
        <p:spPr>
          <a:xfrm>
            <a:off x="477980" y="5318630"/>
            <a:ext cx="7800127" cy="1831271"/>
          </a:xfrm>
          <a:prstGeom prst="rect">
            <a:avLst/>
          </a:prstGeom>
          <a:noFill/>
        </p:spPr>
        <p:txBody>
          <a:bodyPr wrap="square" rtlCol="0">
            <a:spAutoFit/>
          </a:bodyPr>
          <a:lstStyle/>
          <a:p>
            <a:pPr>
              <a:spcAft>
                <a:spcPts val="600"/>
              </a:spcAft>
            </a:pPr>
            <a:r>
              <a:rPr lang="en-US" b="1" dirty="0"/>
              <a:t>PRESENTERS INFORMATION</a:t>
            </a:r>
            <a:br>
              <a:rPr lang="en-US" dirty="0"/>
            </a:br>
            <a:r>
              <a:rPr lang="en-US" dirty="0"/>
              <a:t>2010030309-K MANIDEEP REDDY</a:t>
            </a:r>
            <a:br>
              <a:rPr lang="en-US" dirty="0"/>
            </a:br>
            <a:r>
              <a:rPr lang="en-US" dirty="0"/>
              <a:t>2010030064-I KAUSTUBH SASTRY</a:t>
            </a:r>
            <a:br>
              <a:rPr lang="en-IN" dirty="0"/>
            </a:br>
            <a:r>
              <a:rPr lang="en-IN" dirty="0"/>
              <a:t>2010030457-M ABHIRAM</a:t>
            </a:r>
            <a:br>
              <a:rPr lang="en-IN" dirty="0"/>
            </a:br>
            <a:r>
              <a:rPr lang="en-IN" dirty="0"/>
              <a:t>2010030197-K V MANOHAR KARTHIK</a:t>
            </a:r>
            <a:endParaRPr lang="en-US" dirty="0"/>
          </a:p>
          <a:p>
            <a:pPr>
              <a:spcAft>
                <a:spcPts val="600"/>
              </a:spcAft>
            </a:pPr>
            <a:endParaRPr lang="en-IN" dirty="0"/>
          </a:p>
        </p:txBody>
      </p:sp>
    </p:spTree>
    <p:extLst>
      <p:ext uri="{BB962C8B-B14F-4D97-AF65-F5344CB8AC3E}">
        <p14:creationId xmlns:p14="http://schemas.microsoft.com/office/powerpoint/2010/main" val="25261619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par>
                          <p:cTn id="14" fill="hold">
                            <p:stCondLst>
                              <p:cond delay="22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6DEEE-D2B7-4B6C-A92F-B9A13AA90902}"/>
              </a:ext>
            </a:extLst>
          </p:cNvPr>
          <p:cNvSpPr>
            <a:spLocks noGrp="1"/>
          </p:cNvSpPr>
          <p:nvPr>
            <p:ph type="title"/>
          </p:nvPr>
        </p:nvSpPr>
        <p:spPr>
          <a:xfrm>
            <a:off x="838201" y="365125"/>
            <a:ext cx="3816095" cy="1938076"/>
          </a:xfrm>
        </p:spPr>
        <p:txBody>
          <a:bodyPr>
            <a:normAutofit/>
          </a:bodyPr>
          <a:lstStyle/>
          <a:p>
            <a:r>
              <a:rPr lang="en-US"/>
              <a:t>WORK PROGRESS </a:t>
            </a:r>
            <a:endParaRPr lang="en-IN"/>
          </a:p>
        </p:txBody>
      </p:sp>
      <p:sp>
        <p:nvSpPr>
          <p:cNvPr id="3" name="Content Placeholder 2">
            <a:extLst>
              <a:ext uri="{FF2B5EF4-FFF2-40B4-BE49-F238E27FC236}">
                <a16:creationId xmlns:a16="http://schemas.microsoft.com/office/drawing/2014/main" id="{0FD62DBE-92BD-44D9-BD83-4A7EEF78C8E5}"/>
              </a:ext>
            </a:extLst>
          </p:cNvPr>
          <p:cNvSpPr>
            <a:spLocks noGrp="1"/>
          </p:cNvSpPr>
          <p:nvPr>
            <p:ph idx="1"/>
          </p:nvPr>
        </p:nvSpPr>
        <p:spPr>
          <a:xfrm>
            <a:off x="838201" y="2482589"/>
            <a:ext cx="3816096" cy="3694373"/>
          </a:xfrm>
        </p:spPr>
        <p:txBody>
          <a:bodyPr>
            <a:normAutofit/>
          </a:bodyPr>
          <a:lstStyle/>
          <a:p>
            <a:r>
              <a:rPr lang="en-US" sz="2000" dirty="0"/>
              <a:t>We browsed the internet to find the ideal dataset required for the project, the project requires identification of the user (present in frame) eye and mouth detection, the dataset we found contains around 1452 images ,where in there is a division in again 2 categories , open eye and closed eye, the data has inputs with various weather and climate conditions .</a:t>
            </a:r>
          </a:p>
        </p:txBody>
      </p:sp>
      <p:pic>
        <p:nvPicPr>
          <p:cNvPr id="5" name="Picture 4">
            <a:extLst>
              <a:ext uri="{FF2B5EF4-FFF2-40B4-BE49-F238E27FC236}">
                <a16:creationId xmlns:a16="http://schemas.microsoft.com/office/drawing/2014/main" id="{5A71E030-82DE-4C0C-A432-BBC4BA71505E}"/>
              </a:ext>
            </a:extLst>
          </p:cNvPr>
          <p:cNvPicPr>
            <a:picLocks noChangeAspect="1"/>
          </p:cNvPicPr>
          <p:nvPr/>
        </p:nvPicPr>
        <p:blipFill rotWithShape="1">
          <a:blip r:embed="rId2"/>
          <a:srcRect t="18435" r="-1" b="7828"/>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7" name="Picture 6">
            <a:extLst>
              <a:ext uri="{FF2B5EF4-FFF2-40B4-BE49-F238E27FC236}">
                <a16:creationId xmlns:a16="http://schemas.microsoft.com/office/drawing/2014/main" id="{9F7AE71B-FFFD-455D-B6B3-803A3A4F62A1}"/>
              </a:ext>
            </a:extLst>
          </p:cNvPr>
          <p:cNvPicPr>
            <a:picLocks noChangeAspect="1"/>
          </p:cNvPicPr>
          <p:nvPr/>
        </p:nvPicPr>
        <p:blipFill rotWithShape="1">
          <a:blip r:embed="rId3"/>
          <a:srcRect t="42710" r="1" b="12723"/>
          <a:stretch/>
        </p:blipFill>
        <p:spPr>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Tree>
    <p:extLst>
      <p:ext uri="{BB962C8B-B14F-4D97-AF65-F5344CB8AC3E}">
        <p14:creationId xmlns:p14="http://schemas.microsoft.com/office/powerpoint/2010/main" val="258717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mputer Vision — Detecting objects using Haar Cascade Classifier | by  Tanwir Khan | Towards Data Science">
            <a:extLst>
              <a:ext uri="{FF2B5EF4-FFF2-40B4-BE49-F238E27FC236}">
                <a16:creationId xmlns:a16="http://schemas.microsoft.com/office/drawing/2014/main" id="{22E70197-0F92-4B2B-8C42-E695FD5BAA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689"/>
          <a:stretch/>
        </p:blipFill>
        <p:spPr bwMode="auto">
          <a:xfrm>
            <a:off x="2532189"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2CF676D-717B-4A4C-BF3F-C9F3090CAF24}"/>
              </a:ext>
            </a:extLst>
          </p:cNvPr>
          <p:cNvSpPr>
            <a:spLocks noGrp="1"/>
          </p:cNvSpPr>
          <p:nvPr>
            <p:ph idx="1"/>
          </p:nvPr>
        </p:nvSpPr>
        <p:spPr>
          <a:xfrm>
            <a:off x="611258" y="1932756"/>
            <a:ext cx="4068897" cy="3742762"/>
          </a:xfrm>
        </p:spPr>
        <p:txBody>
          <a:bodyPr>
            <a:normAutofit/>
          </a:bodyPr>
          <a:lstStyle/>
          <a:p>
            <a:r>
              <a:rPr lang="en-US" sz="2000" dirty="0"/>
              <a:t>Using the above dataset and libraries called “</a:t>
            </a:r>
            <a:r>
              <a:rPr lang="en-US" sz="2000" dirty="0" err="1"/>
              <a:t>dlip</a:t>
            </a:r>
            <a:r>
              <a:rPr lang="en-US" sz="2000" dirty="0"/>
              <a:t>” and “</a:t>
            </a:r>
            <a:r>
              <a:rPr lang="en-US" sz="2000" dirty="0" err="1"/>
              <a:t>imutilis</a:t>
            </a:r>
            <a:r>
              <a:rPr lang="en-US" sz="2000" dirty="0"/>
              <a:t>” , the model built will be able to detect if the user in frame is drowsy and using the concepts of </a:t>
            </a:r>
            <a:r>
              <a:rPr lang="en-US" sz="2000" dirty="0" err="1"/>
              <a:t>i.ot</a:t>
            </a:r>
            <a:r>
              <a:rPr lang="en-US" sz="2000" dirty="0"/>
              <a:t> the sensors will trigger the sound alerts </a:t>
            </a:r>
            <a:endParaRPr lang="en-IN" sz="2000" dirty="0"/>
          </a:p>
          <a:p>
            <a:endParaRPr lang="en-IN" sz="2000" dirty="0"/>
          </a:p>
        </p:txBody>
      </p:sp>
      <p:sp>
        <p:nvSpPr>
          <p:cNvPr id="5" name="TextBox 4">
            <a:extLst>
              <a:ext uri="{FF2B5EF4-FFF2-40B4-BE49-F238E27FC236}">
                <a16:creationId xmlns:a16="http://schemas.microsoft.com/office/drawing/2014/main" id="{3CDA15C2-C20B-452C-86A4-9F86348D0EFE}"/>
              </a:ext>
            </a:extLst>
          </p:cNvPr>
          <p:cNvSpPr txBox="1"/>
          <p:nvPr/>
        </p:nvSpPr>
        <p:spPr>
          <a:xfrm>
            <a:off x="810419" y="845574"/>
            <a:ext cx="3122484" cy="369332"/>
          </a:xfrm>
          <a:prstGeom prst="rect">
            <a:avLst/>
          </a:prstGeom>
          <a:noFill/>
        </p:spPr>
        <p:txBody>
          <a:bodyPr wrap="square" rtlCol="0">
            <a:spAutoFit/>
          </a:bodyPr>
          <a:lstStyle/>
          <a:p>
            <a:r>
              <a:rPr lang="en-US" b="1" dirty="0"/>
              <a:t>PYTHON LIBRARIES REQUIRED </a:t>
            </a:r>
            <a:endParaRPr lang="en-IN" b="1" dirty="0"/>
          </a:p>
        </p:txBody>
      </p:sp>
    </p:spTree>
    <p:extLst>
      <p:ext uri="{BB962C8B-B14F-4D97-AF65-F5344CB8AC3E}">
        <p14:creationId xmlns:p14="http://schemas.microsoft.com/office/powerpoint/2010/main" val="166190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880886B-02ED-4317-9236-CB60C22CF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73AD0-4C1B-4DA3-B2F8-65361EED545A}"/>
              </a:ext>
            </a:extLst>
          </p:cNvPr>
          <p:cNvSpPr>
            <a:spLocks noGrp="1"/>
          </p:cNvSpPr>
          <p:nvPr>
            <p:ph type="title"/>
          </p:nvPr>
        </p:nvSpPr>
        <p:spPr>
          <a:xfrm>
            <a:off x="640080" y="4547419"/>
            <a:ext cx="10908792" cy="1203960"/>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ALPHA TESTING</a:t>
            </a:r>
          </a:p>
        </p:txBody>
      </p:sp>
      <p:pic>
        <p:nvPicPr>
          <p:cNvPr id="2050" name="Picture 2" descr="Suriya, 'time' and again">
            <a:extLst>
              <a:ext uri="{FF2B5EF4-FFF2-40B4-BE49-F238E27FC236}">
                <a16:creationId xmlns:a16="http://schemas.microsoft.com/office/drawing/2014/main" id="{5A635B3B-D711-4808-A7AC-858A0EC086E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225" r="10251"/>
          <a:stretch/>
        </p:blipFill>
        <p:spPr bwMode="auto">
          <a:xfrm>
            <a:off x="3046479" y="112402"/>
            <a:ext cx="6095994" cy="4194796"/>
          </a:xfrm>
          <a:custGeom>
            <a:avLst/>
            <a:gdLst/>
            <a:ahLst/>
            <a:cxnLst/>
            <a:rect l="l" t="t" r="r" b="b"/>
            <a:pathLst>
              <a:path w="6002835" h="4194796">
                <a:moveTo>
                  <a:pt x="0" y="0"/>
                </a:moveTo>
                <a:lnTo>
                  <a:pt x="5999418" y="0"/>
                </a:lnTo>
                <a:lnTo>
                  <a:pt x="5996190" y="32760"/>
                </a:lnTo>
                <a:cubicBezTo>
                  <a:pt x="5998706" y="293110"/>
                  <a:pt x="5983874" y="553460"/>
                  <a:pt x="5997116" y="813682"/>
                </a:cubicBezTo>
                <a:cubicBezTo>
                  <a:pt x="6007314" y="1015047"/>
                  <a:pt x="6000824" y="1216284"/>
                  <a:pt x="5997116" y="1417522"/>
                </a:cubicBezTo>
                <a:cubicBezTo>
                  <a:pt x="5989967" y="1803471"/>
                  <a:pt x="6000824" y="2188911"/>
                  <a:pt x="5996190" y="2574351"/>
                </a:cubicBezTo>
                <a:cubicBezTo>
                  <a:pt x="5994204" y="2745205"/>
                  <a:pt x="5996454" y="2915805"/>
                  <a:pt x="6000824" y="3086660"/>
                </a:cubicBezTo>
                <a:cubicBezTo>
                  <a:pt x="6007180" y="3330611"/>
                  <a:pt x="5997382" y="3574689"/>
                  <a:pt x="5986656" y="3818514"/>
                </a:cubicBezTo>
                <a:cubicBezTo>
                  <a:pt x="5983054" y="3885559"/>
                  <a:pt x="5982107" y="3952684"/>
                  <a:pt x="5983808" y="4019746"/>
                </a:cubicBezTo>
                <a:lnTo>
                  <a:pt x="5993788" y="4173418"/>
                </a:lnTo>
                <a:lnTo>
                  <a:pt x="5955106" y="4175101"/>
                </a:lnTo>
                <a:cubicBezTo>
                  <a:pt x="5890100" y="4175133"/>
                  <a:pt x="5825078" y="4173227"/>
                  <a:pt x="5760087" y="4171956"/>
                </a:cubicBezTo>
                <a:cubicBezTo>
                  <a:pt x="5521345" y="4167509"/>
                  <a:pt x="5282477" y="4171956"/>
                  <a:pt x="5044242" y="4149213"/>
                </a:cubicBezTo>
                <a:cubicBezTo>
                  <a:pt x="4979506" y="4143051"/>
                  <a:pt x="4914326" y="4139111"/>
                  <a:pt x="4849272" y="4139890"/>
                </a:cubicBezTo>
                <a:cubicBezTo>
                  <a:pt x="4784218" y="4140668"/>
                  <a:pt x="4719291" y="4146163"/>
                  <a:pt x="4655063" y="4158869"/>
                </a:cubicBezTo>
                <a:cubicBezTo>
                  <a:pt x="4447578" y="4199146"/>
                  <a:pt x="4239457" y="4201688"/>
                  <a:pt x="4029811" y="4185424"/>
                </a:cubicBezTo>
                <a:cubicBezTo>
                  <a:pt x="3943792" y="4178690"/>
                  <a:pt x="3857774" y="4167509"/>
                  <a:pt x="3771375" y="4169669"/>
                </a:cubicBezTo>
                <a:cubicBezTo>
                  <a:pt x="3623225" y="4173608"/>
                  <a:pt x="3474948" y="4165603"/>
                  <a:pt x="3326672" y="4167636"/>
                </a:cubicBezTo>
                <a:cubicBezTo>
                  <a:pt x="3322669" y="4168208"/>
                  <a:pt x="3318578" y="4167674"/>
                  <a:pt x="3314855" y="4166111"/>
                </a:cubicBezTo>
                <a:cubicBezTo>
                  <a:pt x="3278008" y="4140827"/>
                  <a:pt x="3237604" y="4150610"/>
                  <a:pt x="3199487" y="4157217"/>
                </a:cubicBezTo>
                <a:cubicBezTo>
                  <a:pt x="3072810" y="4179198"/>
                  <a:pt x="2946260" y="4189998"/>
                  <a:pt x="2817550" y="4172972"/>
                </a:cubicBezTo>
                <a:cubicBezTo>
                  <a:pt x="2694647" y="4155146"/>
                  <a:pt x="2569990" y="4152923"/>
                  <a:pt x="2446541" y="4166365"/>
                </a:cubicBezTo>
                <a:cubicBezTo>
                  <a:pt x="2276791" y="4186186"/>
                  <a:pt x="2107677" y="4181993"/>
                  <a:pt x="1938308" y="4166365"/>
                </a:cubicBezTo>
                <a:cubicBezTo>
                  <a:pt x="1869570" y="4160013"/>
                  <a:pt x="1799815" y="4149213"/>
                  <a:pt x="1731712" y="4165095"/>
                </a:cubicBezTo>
                <a:cubicBezTo>
                  <a:pt x="1647854" y="4184535"/>
                  <a:pt x="1564250" y="4178182"/>
                  <a:pt x="1480137" y="4173862"/>
                </a:cubicBezTo>
                <a:cubicBezTo>
                  <a:pt x="1373663" y="4168271"/>
                  <a:pt x="1267442" y="4152135"/>
                  <a:pt x="1160586" y="4164841"/>
                </a:cubicBezTo>
                <a:cubicBezTo>
                  <a:pt x="1111161" y="4170685"/>
                  <a:pt x="1062116" y="4179961"/>
                  <a:pt x="1012055" y="4177547"/>
                </a:cubicBezTo>
                <a:cubicBezTo>
                  <a:pt x="873562" y="4171194"/>
                  <a:pt x="735196" y="4163697"/>
                  <a:pt x="596449" y="4164841"/>
                </a:cubicBezTo>
                <a:cubicBezTo>
                  <a:pt x="538383" y="4165222"/>
                  <a:pt x="480699" y="4167128"/>
                  <a:pt x="422887" y="4171321"/>
                </a:cubicBezTo>
                <a:cubicBezTo>
                  <a:pt x="315015" y="4179198"/>
                  <a:pt x="207524" y="4168525"/>
                  <a:pt x="100033" y="4164714"/>
                </a:cubicBezTo>
                <a:lnTo>
                  <a:pt x="0" y="4169195"/>
                </a:lnTo>
                <a:close/>
              </a:path>
            </a:pathLst>
          </a:custGeom>
          <a:noFill/>
          <a:extLst>
            <a:ext uri="{909E8E84-426E-40DD-AFC4-6F175D3DCCD1}">
              <a14:hiddenFill xmlns:a14="http://schemas.microsoft.com/office/drawing/2010/main">
                <a:solidFill>
                  <a:srgbClr val="FFFFFF"/>
                </a:solidFill>
              </a14:hiddenFill>
            </a:ext>
          </a:extLst>
        </p:spPr>
      </p:pic>
      <p:sp>
        <p:nvSpPr>
          <p:cNvPr id="75" name="sketch line">
            <a:extLst>
              <a:ext uri="{FF2B5EF4-FFF2-40B4-BE49-F238E27FC236}">
                <a16:creationId xmlns:a16="http://schemas.microsoft.com/office/drawing/2014/main" id="{28C31856-6ABF-41FD-B683-B06E5FFF9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8439"/>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05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DC4CA-3894-47B6-8908-4BDACE1C5E4A}"/>
              </a:ext>
            </a:extLst>
          </p:cNvPr>
          <p:cNvSpPr>
            <a:spLocks noGrp="1"/>
          </p:cNvSpPr>
          <p:nvPr>
            <p:ph type="title"/>
          </p:nvPr>
        </p:nvSpPr>
        <p:spPr>
          <a:xfrm>
            <a:off x="1000452" y="1610024"/>
            <a:ext cx="3058621" cy="1457002"/>
          </a:xfrm>
        </p:spPr>
        <p:txBody>
          <a:bodyPr anchor="b">
            <a:noAutofit/>
          </a:bodyPr>
          <a:lstStyle/>
          <a:p>
            <a:r>
              <a:rPr lang="en-US" sz="2800" dirty="0"/>
              <a:t>We have tested the project using various test conditions</a:t>
            </a:r>
            <a:endParaRPr lang="en-IN" sz="2800" dirty="0"/>
          </a:p>
        </p:txBody>
      </p:sp>
      <p:grpSp>
        <p:nvGrpSpPr>
          <p:cNvPr id="14" name="Group 13">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15"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5B670D76-8CA4-4CE0-8A2A-97842B4E2EF6}"/>
              </a:ext>
            </a:extLst>
          </p:cNvPr>
          <p:cNvSpPr>
            <a:spLocks noGrp="1"/>
          </p:cNvSpPr>
          <p:nvPr>
            <p:ph idx="1"/>
          </p:nvPr>
        </p:nvSpPr>
        <p:spPr>
          <a:xfrm>
            <a:off x="1000450" y="3067026"/>
            <a:ext cx="3058623" cy="3272324"/>
          </a:xfrm>
        </p:spPr>
        <p:txBody>
          <a:bodyPr anchor="t">
            <a:normAutofit/>
          </a:bodyPr>
          <a:lstStyle/>
          <a:p>
            <a:r>
              <a:rPr lang="en-US" sz="2000" dirty="0"/>
              <a:t>Our findings were</a:t>
            </a:r>
            <a:br>
              <a:rPr lang="en-US" sz="2000" dirty="0"/>
            </a:br>
            <a:endParaRPr lang="en-US" sz="2000" dirty="0"/>
          </a:p>
          <a:p>
            <a:r>
              <a:rPr lang="en-US" sz="2000" dirty="0"/>
              <a:t>1.The project logic works just fine, and it covers majority of problem statement.</a:t>
            </a:r>
          </a:p>
          <a:p>
            <a:endParaRPr lang="en-IN" sz="2000" b="1" dirty="0"/>
          </a:p>
          <a:p>
            <a:r>
              <a:rPr lang="en-IN" sz="2000" dirty="0"/>
              <a:t>2.we have identified some flaws In the project working.</a:t>
            </a:r>
          </a:p>
          <a:p>
            <a:pPr marL="0" indent="0">
              <a:buNone/>
            </a:pPr>
            <a:endParaRPr lang="en-IN" sz="2000" dirty="0"/>
          </a:p>
          <a:p>
            <a:endParaRPr lang="en-IN" sz="2000" dirty="0"/>
          </a:p>
          <a:p>
            <a:endParaRPr lang="en-US" sz="2000" dirty="0"/>
          </a:p>
        </p:txBody>
      </p:sp>
      <p:pic>
        <p:nvPicPr>
          <p:cNvPr id="5" name="Picture 4">
            <a:extLst>
              <a:ext uri="{FF2B5EF4-FFF2-40B4-BE49-F238E27FC236}">
                <a16:creationId xmlns:a16="http://schemas.microsoft.com/office/drawing/2014/main" id="{AD389B28-62E2-4771-8EDD-0BEB79677F48}"/>
              </a:ext>
            </a:extLst>
          </p:cNvPr>
          <p:cNvPicPr>
            <a:picLocks noChangeAspect="1"/>
          </p:cNvPicPr>
          <p:nvPr/>
        </p:nvPicPr>
        <p:blipFill rotWithShape="1">
          <a:blip r:embed="rId2"/>
          <a:srcRect r="2" b="13467"/>
          <a:stretch/>
        </p:blipFill>
        <p:spPr>
          <a:xfrm>
            <a:off x="4636963" y="10"/>
            <a:ext cx="7555037" cy="3383270"/>
          </a:xfrm>
          <a:prstGeom prst="rect">
            <a:avLst/>
          </a:prstGeom>
        </p:spPr>
      </p:pic>
      <p:pic>
        <p:nvPicPr>
          <p:cNvPr id="7" name="Picture 6">
            <a:extLst>
              <a:ext uri="{FF2B5EF4-FFF2-40B4-BE49-F238E27FC236}">
                <a16:creationId xmlns:a16="http://schemas.microsoft.com/office/drawing/2014/main" id="{9F04D17F-E492-4E10-8590-DB8B2982801C}"/>
              </a:ext>
            </a:extLst>
          </p:cNvPr>
          <p:cNvPicPr>
            <a:picLocks noChangeAspect="1"/>
          </p:cNvPicPr>
          <p:nvPr/>
        </p:nvPicPr>
        <p:blipFill rotWithShape="1">
          <a:blip r:embed="rId3"/>
          <a:srcRect t="4142" r="-2" b="2046"/>
          <a:stretch/>
        </p:blipFill>
        <p:spPr>
          <a:xfrm>
            <a:off x="4639056" y="3474720"/>
            <a:ext cx="7552944" cy="3383280"/>
          </a:xfrm>
          <a:prstGeom prst="rect">
            <a:avLst/>
          </a:prstGeom>
        </p:spPr>
      </p:pic>
    </p:spTree>
    <p:extLst>
      <p:ext uri="{BB962C8B-B14F-4D97-AF65-F5344CB8AC3E}">
        <p14:creationId xmlns:p14="http://schemas.microsoft.com/office/powerpoint/2010/main" val="86090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26BD3-B7C3-4B82-9A81-D2FAC04AA61E}"/>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dirty="0">
                <a:solidFill>
                  <a:schemeClr val="bg1"/>
                </a:solidFill>
                <a:latin typeface="+mj-lt"/>
                <a:ea typeface="+mj-ea"/>
                <a:cs typeface="+mj-cs"/>
              </a:rPr>
              <a:t>REFERENCE’S </a:t>
            </a:r>
          </a:p>
        </p:txBody>
      </p:sp>
      <p:sp>
        <p:nvSpPr>
          <p:cNvPr id="17"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Graphic 6" descr="Books">
            <a:extLst>
              <a:ext uri="{FF2B5EF4-FFF2-40B4-BE49-F238E27FC236}">
                <a16:creationId xmlns:a16="http://schemas.microsoft.com/office/drawing/2014/main" id="{B367710D-627F-4024-A424-C803D6AE60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42408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C277-521D-4061-B44B-152F9E022DF1}"/>
              </a:ext>
            </a:extLst>
          </p:cNvPr>
          <p:cNvSpPr>
            <a:spLocks noGrp="1"/>
          </p:cNvSpPr>
          <p:nvPr>
            <p:ph type="title"/>
          </p:nvPr>
        </p:nvSpPr>
        <p:spPr/>
        <p:txBody>
          <a:bodyPr>
            <a:normAutofit/>
          </a:bodyPr>
          <a:lstStyle/>
          <a:p>
            <a:r>
              <a:rPr lang="en-US" sz="3200" dirty="0"/>
              <a:t>We have referred the following links and research papers to learn about the project in detail </a:t>
            </a:r>
            <a:endParaRPr lang="en-IN" sz="3200" dirty="0"/>
          </a:p>
        </p:txBody>
      </p:sp>
      <p:sp>
        <p:nvSpPr>
          <p:cNvPr id="3" name="Content Placeholder 2">
            <a:extLst>
              <a:ext uri="{FF2B5EF4-FFF2-40B4-BE49-F238E27FC236}">
                <a16:creationId xmlns:a16="http://schemas.microsoft.com/office/drawing/2014/main" id="{AB495D2D-648F-40DC-9EE5-B996D35F8682}"/>
              </a:ext>
            </a:extLst>
          </p:cNvPr>
          <p:cNvSpPr>
            <a:spLocks noGrp="1"/>
          </p:cNvSpPr>
          <p:nvPr>
            <p:ph idx="1"/>
          </p:nvPr>
        </p:nvSpPr>
        <p:spPr/>
        <p:txBody>
          <a:bodyPr/>
          <a:lstStyle/>
          <a:p>
            <a:r>
              <a:rPr lang="en-IN" dirty="0">
                <a:hlinkClick r:id="rId2"/>
              </a:rPr>
              <a:t>https://www.ijset.in/wp-content/uploads/NCCIP53.pdf</a:t>
            </a:r>
            <a:endParaRPr lang="en-IN" dirty="0"/>
          </a:p>
          <a:p>
            <a:r>
              <a:rPr lang="en-IN" dirty="0">
                <a:hlinkClick r:id="rId3"/>
              </a:rPr>
              <a:t>https://www.isrjournals.org/journals/computerscience_information_technology_journals/adriverfacemonitoringsystemforfatigueanddetction1617127262.pdf</a:t>
            </a:r>
            <a:endParaRPr lang="en-IN" dirty="0"/>
          </a:p>
          <a:p>
            <a:r>
              <a:rPr lang="en-IN" dirty="0">
                <a:hlinkClick r:id="rId4"/>
              </a:rPr>
              <a:t>https://www.researchgate.net/figure/Flow-chart-of-drowsiness-detection-algorithm_fig2_311706147</a:t>
            </a:r>
            <a:endParaRPr lang="en-IN" dirty="0"/>
          </a:p>
          <a:p>
            <a:r>
              <a:rPr lang="en-IN" dirty="0">
                <a:hlinkClick r:id="rId5"/>
              </a:rPr>
              <a:t>https://www.kaggle.com/dheerajperumandla/drowsiness-dataset</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84422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BC62583-233D-4FC2-83A4-42D4BB351118}"/>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8800" kern="1200">
                <a:solidFill>
                  <a:schemeClr val="bg1"/>
                </a:solidFill>
                <a:latin typeface="+mj-lt"/>
                <a:ea typeface="+mj-ea"/>
                <a:cs typeface="+mj-cs"/>
              </a:rPr>
              <a:t>THANK YOU</a:t>
            </a:r>
          </a:p>
        </p:txBody>
      </p:sp>
      <p:sp>
        <p:nvSpPr>
          <p:cNvPr id="9"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96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22C6D6-A570-48F0-93C0-7C04F4C164F6}"/>
              </a:ext>
            </a:extLst>
          </p:cNvPr>
          <p:cNvSpPr>
            <a:spLocks noGrp="1"/>
          </p:cNvSpPr>
          <p:nvPr>
            <p:ph type="title"/>
          </p:nvPr>
        </p:nvSpPr>
        <p:spPr>
          <a:xfrm>
            <a:off x="621792" y="1161288"/>
            <a:ext cx="3602736" cy="4526280"/>
          </a:xfrm>
        </p:spPr>
        <p:txBody>
          <a:bodyPr>
            <a:normAutofit/>
          </a:bodyPr>
          <a:lstStyle/>
          <a:p>
            <a:r>
              <a:rPr lang="en-US" sz="4000" dirty="0"/>
              <a:t>TABLE OF CONTENTS </a:t>
            </a:r>
            <a:endParaRPr lang="en-IN" sz="4000" dirty="0"/>
          </a:p>
        </p:txBody>
      </p:sp>
      <p:sp>
        <p:nvSpPr>
          <p:cNvPr id="26" name="Rectangle 2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6" name="Content Placeholder 2">
            <a:extLst>
              <a:ext uri="{FF2B5EF4-FFF2-40B4-BE49-F238E27FC236}">
                <a16:creationId xmlns:a16="http://schemas.microsoft.com/office/drawing/2014/main" id="{92435E2C-2569-4A9B-9B40-04EF856913A6}"/>
              </a:ext>
            </a:extLst>
          </p:cNvPr>
          <p:cNvGraphicFramePr>
            <a:graphicFrameLocks noGrp="1"/>
          </p:cNvGraphicFramePr>
          <p:nvPr>
            <p:ph idx="1"/>
            <p:extLst>
              <p:ext uri="{D42A27DB-BD31-4B8C-83A1-F6EECF244321}">
                <p14:modId xmlns:p14="http://schemas.microsoft.com/office/powerpoint/2010/main" val="212052195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716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62059-C3E2-4675-9850-EB4F786F85AD}"/>
              </a:ext>
            </a:extLst>
          </p:cNvPr>
          <p:cNvSpPr>
            <a:spLocks noGrp="1"/>
          </p:cNvSpPr>
          <p:nvPr>
            <p:ph type="title"/>
          </p:nvPr>
        </p:nvSpPr>
        <p:spPr>
          <a:xfrm>
            <a:off x="841248" y="548640"/>
            <a:ext cx="3600860" cy="5431536"/>
          </a:xfrm>
        </p:spPr>
        <p:txBody>
          <a:bodyPr>
            <a:normAutofit/>
          </a:bodyPr>
          <a:lstStyle/>
          <a:p>
            <a:r>
              <a:rPr lang="en-US" sz="4200" b="1" dirty="0"/>
              <a:t>INTRODUCTION</a:t>
            </a:r>
            <a:endParaRPr lang="en-IN" sz="4200" b="1" dirty="0"/>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FA5A3A-E4A3-4FA9-AEC2-380DDCBBD8AF}"/>
              </a:ext>
            </a:extLst>
          </p:cNvPr>
          <p:cNvSpPr>
            <a:spLocks noGrp="1"/>
          </p:cNvSpPr>
          <p:nvPr>
            <p:ph idx="1"/>
          </p:nvPr>
        </p:nvSpPr>
        <p:spPr>
          <a:xfrm>
            <a:off x="5126418" y="552091"/>
            <a:ext cx="6224335" cy="5431536"/>
          </a:xfrm>
        </p:spPr>
        <p:txBody>
          <a:bodyPr anchor="ctr">
            <a:normAutofit/>
          </a:bodyPr>
          <a:lstStyle/>
          <a:p>
            <a:r>
              <a:rPr lang="en-US" sz="2200"/>
              <a:t>Drowsy Driving is a deadly combination of driving and sleepiness. The number of road accidents due to Drowsy Driving is increasing at an alarming rate worldwide. Not having a proper sleep is the main reason behind drowsiness while driving. However, other reasons like sleep disorders, medication, alcohol consumption, or driving during night shifts can also cause drowsiness while driving.</a:t>
            </a:r>
            <a:endParaRPr lang="en-IN" sz="2200"/>
          </a:p>
        </p:txBody>
      </p:sp>
    </p:spTree>
    <p:extLst>
      <p:ext uri="{BB962C8B-B14F-4D97-AF65-F5344CB8AC3E}">
        <p14:creationId xmlns:p14="http://schemas.microsoft.com/office/powerpoint/2010/main" val="182730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riting on a notepad">
            <a:extLst>
              <a:ext uri="{FF2B5EF4-FFF2-40B4-BE49-F238E27FC236}">
                <a16:creationId xmlns:a16="http://schemas.microsoft.com/office/drawing/2014/main" id="{47F62BB1-33FE-457E-82C8-FE9A8F22DA4A}"/>
              </a:ext>
            </a:extLst>
          </p:cNvPr>
          <p:cNvPicPr>
            <a:picLocks noChangeAspect="1"/>
          </p:cNvPicPr>
          <p:nvPr/>
        </p:nvPicPr>
        <p:blipFill rotWithShape="1">
          <a:blip r:embed="rId2"/>
          <a:srcRect t="172"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D71BE-41E9-4DED-9120-5E879BD97D7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WORKFLOW -FLOWCHART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53695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7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CD08E-4767-424E-A093-D9AC5E76090B}"/>
              </a:ext>
            </a:extLst>
          </p:cNvPr>
          <p:cNvSpPr>
            <a:spLocks noGrp="1"/>
          </p:cNvSpPr>
          <p:nvPr>
            <p:ph type="title"/>
          </p:nvPr>
        </p:nvSpPr>
        <p:spPr>
          <a:xfrm>
            <a:off x="630936" y="640080"/>
            <a:ext cx="4818888" cy="1481328"/>
          </a:xfrm>
        </p:spPr>
        <p:txBody>
          <a:bodyPr anchor="b">
            <a:normAutofit/>
          </a:bodyPr>
          <a:lstStyle/>
          <a:p>
            <a:r>
              <a:rPr lang="en-US" sz="5400"/>
              <a:t>WORKFLOW</a:t>
            </a:r>
            <a:endParaRPr lang="en-IN" sz="5400"/>
          </a:p>
        </p:txBody>
      </p:sp>
      <p:sp>
        <p:nvSpPr>
          <p:cNvPr id="8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397EB9-DF7A-4625-BD26-922FC7EED281}"/>
              </a:ext>
            </a:extLst>
          </p:cNvPr>
          <p:cNvSpPr>
            <a:spLocks noGrp="1"/>
          </p:cNvSpPr>
          <p:nvPr>
            <p:ph idx="1"/>
          </p:nvPr>
        </p:nvSpPr>
        <p:spPr>
          <a:xfrm>
            <a:off x="630936" y="2660904"/>
            <a:ext cx="4818888" cy="3547872"/>
          </a:xfrm>
        </p:spPr>
        <p:txBody>
          <a:bodyPr anchor="t">
            <a:normAutofit/>
          </a:bodyPr>
          <a:lstStyle/>
          <a:p>
            <a:r>
              <a:rPr lang="en-US" sz="1700" dirty="0"/>
              <a:t>High vision cameras are embedded to monitor and capture to extract frames one by one and generate the alerts accordingly. Each extracted frame is analyzed to study the pattern of facial features; using </a:t>
            </a:r>
            <a:r>
              <a:rPr lang="en-US" sz="1700" dirty="0" err="1"/>
              <a:t>Haar</a:t>
            </a:r>
            <a:r>
              <a:rPr lang="en-US" sz="1700" dirty="0"/>
              <a:t> Cascade Classifier and determined Eye Aspect Ratio(EAR) and Mouth Aspect Ratio(MAR) for each frame. EAR and MAR values exceed their respective threshold values, a blink and a yawn is considered respectively. The system alerts the driver by playing an alarm if eye blinking rate and yawns are suspected for a certain number of consecutive frames. The alarm is activated to grab the driver’s attention and it keeps on ringing until driver wakes up. </a:t>
            </a:r>
            <a:endParaRPr lang="en-IN" sz="1700" dirty="0"/>
          </a:p>
        </p:txBody>
      </p:sp>
      <p:pic>
        <p:nvPicPr>
          <p:cNvPr id="5" name="Picture 4" descr="Diagram&#10;&#10;Description automatically generated">
            <a:extLst>
              <a:ext uri="{FF2B5EF4-FFF2-40B4-BE49-F238E27FC236}">
                <a16:creationId xmlns:a16="http://schemas.microsoft.com/office/drawing/2014/main" id="{D1B93063-0452-4DA6-A1DE-D0FE46A78A97}"/>
              </a:ext>
            </a:extLst>
          </p:cNvPr>
          <p:cNvPicPr>
            <a:picLocks noChangeAspect="1"/>
          </p:cNvPicPr>
          <p:nvPr/>
        </p:nvPicPr>
        <p:blipFill>
          <a:blip r:embed="rId2"/>
          <a:stretch>
            <a:fillRect/>
          </a:stretch>
        </p:blipFill>
        <p:spPr>
          <a:xfrm>
            <a:off x="6099048" y="1634364"/>
            <a:ext cx="5458968" cy="3589271"/>
          </a:xfrm>
          <a:prstGeom prst="rect">
            <a:avLst/>
          </a:prstGeom>
        </p:spPr>
      </p:pic>
    </p:spTree>
    <p:extLst>
      <p:ext uri="{BB962C8B-B14F-4D97-AF65-F5344CB8AC3E}">
        <p14:creationId xmlns:p14="http://schemas.microsoft.com/office/powerpoint/2010/main" val="149155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GitHub - Apps on Google Play">
            <a:extLst>
              <a:ext uri="{FF2B5EF4-FFF2-40B4-BE49-F238E27FC236}">
                <a16:creationId xmlns:a16="http://schemas.microsoft.com/office/drawing/2014/main" id="{21C23B64-9E7F-4005-9694-0546E121FCD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535" r="9089" b="14542"/>
          <a:stretch/>
        </p:blipFill>
        <p:spPr bwMode="auto">
          <a:xfrm>
            <a:off x="3547342" y="-15892"/>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F4AEF3-CF0C-4E2B-8843-58F48D9B64B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GITHUB COMMITS</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20263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GitHub - Apps on Google Play">
            <a:extLst>
              <a:ext uri="{FF2B5EF4-FFF2-40B4-BE49-F238E27FC236}">
                <a16:creationId xmlns:a16="http://schemas.microsoft.com/office/drawing/2014/main" id="{198950CF-0FC1-4784-BE52-5107BA9F5A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535" r="9089" b="1454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C24710-87B4-44A3-917C-34ADBE0C4D6D}"/>
              </a:ext>
            </a:extLst>
          </p:cNvPr>
          <p:cNvSpPr>
            <a:spLocks noGrp="1"/>
          </p:cNvSpPr>
          <p:nvPr>
            <p:ph type="title"/>
          </p:nvPr>
        </p:nvSpPr>
        <p:spPr>
          <a:xfrm>
            <a:off x="371094" y="1161288"/>
            <a:ext cx="3438144" cy="1124712"/>
          </a:xfrm>
        </p:spPr>
        <p:txBody>
          <a:bodyPr anchor="b">
            <a:normAutofit/>
          </a:bodyPr>
          <a:lstStyle/>
          <a:p>
            <a:r>
              <a:rPr lang="en-US" sz="2800" dirty="0"/>
              <a:t>GITHUB COMMITS </a:t>
            </a:r>
            <a:endParaRPr lang="en-IN" sz="2800"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4B2C1E9-DCBC-4901-BF92-CF0185F8BD3F}"/>
              </a:ext>
            </a:extLst>
          </p:cNvPr>
          <p:cNvSpPr>
            <a:spLocks noGrp="1"/>
          </p:cNvSpPr>
          <p:nvPr>
            <p:ph idx="1"/>
          </p:nvPr>
        </p:nvSpPr>
        <p:spPr>
          <a:xfrm>
            <a:off x="371094" y="2718054"/>
            <a:ext cx="3438906" cy="3207258"/>
          </a:xfrm>
        </p:spPr>
        <p:txBody>
          <a:bodyPr anchor="t">
            <a:normAutofit/>
          </a:bodyPr>
          <a:lstStyle/>
          <a:p>
            <a:r>
              <a:rPr lang="en-US" sz="1700" dirty="0"/>
              <a:t>We created the repository under the name of the project chosen</a:t>
            </a:r>
            <a:br>
              <a:rPr lang="en-US" sz="1700" dirty="0"/>
            </a:br>
            <a:endParaRPr lang="en-US" sz="1700" dirty="0"/>
          </a:p>
          <a:p>
            <a:r>
              <a:rPr lang="en-US" sz="1700" dirty="0"/>
              <a:t>We then uploaded the following files into it </a:t>
            </a:r>
            <a:br>
              <a:rPr lang="en-US" sz="1700" dirty="0"/>
            </a:br>
            <a:r>
              <a:rPr lang="en-US" sz="1700" dirty="0"/>
              <a:t>the documentation files into it</a:t>
            </a:r>
          </a:p>
          <a:p>
            <a:r>
              <a:rPr lang="en-US" sz="1700" dirty="0"/>
              <a:t>The repository link is </a:t>
            </a:r>
            <a:br>
              <a:rPr lang="en-US" sz="1700" dirty="0"/>
            </a:br>
            <a:r>
              <a:rPr lang="en-US" sz="1700" dirty="0">
                <a:hlinkClick r:id="rId3"/>
              </a:rPr>
              <a:t>https://github.com/2010030064-kaustubh/Driver-drowsiness-detection-system</a:t>
            </a:r>
            <a:endParaRPr lang="en-IN" sz="1700" dirty="0"/>
          </a:p>
        </p:txBody>
      </p:sp>
    </p:spTree>
    <p:extLst>
      <p:ext uri="{BB962C8B-B14F-4D97-AF65-F5344CB8AC3E}">
        <p14:creationId xmlns:p14="http://schemas.microsoft.com/office/powerpoint/2010/main" val="7296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A59CB2F1-624B-41E6-A2CF-7B7508C4E344}"/>
              </a:ext>
            </a:extLst>
          </p:cNvPr>
          <p:cNvPicPr>
            <a:picLocks noGrp="1" noChangeAspect="1"/>
          </p:cNvPicPr>
          <p:nvPr>
            <p:ph idx="1"/>
          </p:nvPr>
        </p:nvPicPr>
        <p:blipFill rotWithShape="1">
          <a:blip r:embed="rId2"/>
          <a:srcRect t="7787"/>
          <a:stretch/>
        </p:blipFill>
        <p:spPr>
          <a:xfrm>
            <a:off x="20" y="-226142"/>
            <a:ext cx="12191980" cy="7084142"/>
          </a:xfrm>
          <a:prstGeom prst="rect">
            <a:avLst/>
          </a:prstGeom>
        </p:spPr>
      </p:pic>
    </p:spTree>
    <p:extLst>
      <p:ext uri="{BB962C8B-B14F-4D97-AF65-F5344CB8AC3E}">
        <p14:creationId xmlns:p14="http://schemas.microsoft.com/office/powerpoint/2010/main" val="325247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4" descr="A computer circuit board">
            <a:extLst>
              <a:ext uri="{FF2B5EF4-FFF2-40B4-BE49-F238E27FC236}">
                <a16:creationId xmlns:a16="http://schemas.microsoft.com/office/drawing/2014/main" id="{4B2270BA-0ACA-48F4-93F5-5A84070FA4CC}"/>
              </a:ext>
            </a:extLst>
          </p:cNvPr>
          <p:cNvPicPr>
            <a:picLocks noChangeAspect="1"/>
          </p:cNvPicPr>
          <p:nvPr/>
        </p:nvPicPr>
        <p:blipFill rotWithShape="1">
          <a:blip r:embed="rId2">
            <a:alphaModFix amt="40000"/>
          </a:blip>
          <a:srcRect t="8064" b="7667"/>
          <a:stretch/>
        </p:blipFill>
        <p:spPr>
          <a:xfrm>
            <a:off x="20" y="1"/>
            <a:ext cx="12191980" cy="6857999"/>
          </a:xfrm>
          <a:prstGeom prst="rect">
            <a:avLst/>
          </a:prstGeom>
        </p:spPr>
      </p:pic>
      <p:sp>
        <p:nvSpPr>
          <p:cNvPr id="2" name="Title 1">
            <a:extLst>
              <a:ext uri="{FF2B5EF4-FFF2-40B4-BE49-F238E27FC236}">
                <a16:creationId xmlns:a16="http://schemas.microsoft.com/office/drawing/2014/main" id="{8E18AF65-23FB-40E3-9DC0-0A218B02A199}"/>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a:ln w="22225">
                  <a:solidFill>
                    <a:schemeClr val="tx1"/>
                  </a:solidFill>
                  <a:miter lim="800000"/>
                </a:ln>
                <a:noFill/>
              </a:rPr>
              <a:t>WORK PROGRESS</a:t>
            </a:r>
          </a:p>
        </p:txBody>
      </p:sp>
    </p:spTree>
    <p:extLst>
      <p:ext uri="{BB962C8B-B14F-4D97-AF65-F5344CB8AC3E}">
        <p14:creationId xmlns:p14="http://schemas.microsoft.com/office/powerpoint/2010/main" val="10398609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514</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Team 23</vt:lpstr>
      <vt:lpstr>TABLE OF CONTENTS </vt:lpstr>
      <vt:lpstr>INTRODUCTION</vt:lpstr>
      <vt:lpstr>WORKFLOW -FLOWCHART</vt:lpstr>
      <vt:lpstr>WORKFLOW</vt:lpstr>
      <vt:lpstr>GITHUB COMMITS</vt:lpstr>
      <vt:lpstr>GITHUB COMMITS </vt:lpstr>
      <vt:lpstr>PowerPoint Presentation</vt:lpstr>
      <vt:lpstr>WORK PROGRESS</vt:lpstr>
      <vt:lpstr>WORK PROGRESS </vt:lpstr>
      <vt:lpstr>PowerPoint Presentation</vt:lpstr>
      <vt:lpstr>ALPHA TESTING</vt:lpstr>
      <vt:lpstr>We have tested the project using various test conditions</vt:lpstr>
      <vt:lpstr>REFERENCE’S </vt:lpstr>
      <vt:lpstr>We have referred the following links and research papers to learn about the project in detail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23</dc:title>
  <dc:creator>manideep reddy</dc:creator>
  <cp:lastModifiedBy>manideep reddy</cp:lastModifiedBy>
  <cp:revision>6</cp:revision>
  <dcterms:created xsi:type="dcterms:W3CDTF">2022-02-17T09:01:52Z</dcterms:created>
  <dcterms:modified xsi:type="dcterms:W3CDTF">2022-03-03T08:55:05Z</dcterms:modified>
</cp:coreProperties>
</file>