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2" r:id="rId9"/>
    <p:sldId id="263" r:id="rId10"/>
    <p:sldId id="265" r:id="rId11"/>
    <p:sldId id="264" r:id="rId12"/>
    <p:sldId id="266" r:id="rId13"/>
    <p:sldId id="269"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F6555B-3AF5-4185-A26D-B7F5B75824DC}">
          <p14:sldIdLst>
            <p14:sldId id="256"/>
            <p14:sldId id="257"/>
            <p14:sldId id="258"/>
            <p14:sldId id="259"/>
            <p14:sldId id="260"/>
            <p14:sldId id="261"/>
            <p14:sldId id="270"/>
            <p14:sldId id="262"/>
            <p14:sldId id="263"/>
            <p14:sldId id="265"/>
            <p14:sldId id="264"/>
            <p14:sldId id="266"/>
            <p14:sldId id="269"/>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6DFD0-D856-418E-8DC3-1FAF48DE361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02C97F-76A2-4D69-BF4B-80F624730534}">
      <dgm:prSet custT="1"/>
      <dgm:spPr/>
      <dgm:t>
        <a:bodyPr/>
        <a:lstStyle/>
        <a:p>
          <a:pPr>
            <a:lnSpc>
              <a:spcPct val="100000"/>
            </a:lnSpc>
          </a:pPr>
          <a:r>
            <a:rPr lang="en-US" sz="1200" dirty="0"/>
            <a:t>We have finalized the workflow and design of the prototype of the selected concept, we have decided to break the process into 3 simpler steps</a:t>
          </a:r>
          <a:br>
            <a:rPr lang="en-US" sz="1100" dirty="0"/>
          </a:br>
          <a:r>
            <a:rPr lang="en-US" sz="1100" dirty="0"/>
            <a:t>  </a:t>
          </a:r>
          <a:r>
            <a:rPr lang="en-US" sz="1200" b="1" dirty="0"/>
            <a:t>1-taking video as input</a:t>
          </a:r>
        </a:p>
      </dgm:t>
    </dgm:pt>
    <dgm:pt modelId="{2DF167F1-8B54-4E99-959C-87FF60053A57}" type="parTrans" cxnId="{0C881C7D-3C4F-41B7-B14E-6BC5088FB31D}">
      <dgm:prSet/>
      <dgm:spPr/>
      <dgm:t>
        <a:bodyPr/>
        <a:lstStyle/>
        <a:p>
          <a:endParaRPr lang="en-US"/>
        </a:p>
      </dgm:t>
    </dgm:pt>
    <dgm:pt modelId="{97F10967-A42E-41E2-AA98-885FC89619F1}" type="sibTrans" cxnId="{0C881C7D-3C4F-41B7-B14E-6BC5088FB31D}">
      <dgm:prSet/>
      <dgm:spPr/>
      <dgm:t>
        <a:bodyPr/>
        <a:lstStyle/>
        <a:p>
          <a:pPr>
            <a:lnSpc>
              <a:spcPct val="100000"/>
            </a:lnSpc>
          </a:pPr>
          <a:endParaRPr lang="en-US"/>
        </a:p>
      </dgm:t>
    </dgm:pt>
    <dgm:pt modelId="{65B167B4-9F98-4512-92E2-957954017B03}">
      <dgm:prSet custT="1"/>
      <dgm:spPr/>
      <dgm:t>
        <a:bodyPr/>
        <a:lstStyle/>
        <a:p>
          <a:pPr>
            <a:lnSpc>
              <a:spcPct val="100000"/>
            </a:lnSpc>
          </a:pPr>
          <a:r>
            <a:rPr lang="en-US" sz="1400" b="1" dirty="0"/>
            <a:t>2-video processing </a:t>
          </a:r>
          <a:r>
            <a:rPr lang="en-US" sz="1400" dirty="0"/>
            <a:t>(the system applies techniques such as frame masking )</a:t>
          </a:r>
        </a:p>
      </dgm:t>
    </dgm:pt>
    <dgm:pt modelId="{61C9E7CD-0BA7-438F-89AA-D19F3F85B2BD}" type="parTrans" cxnId="{A4EF50F5-CA85-47A5-9765-E571EAE448DB}">
      <dgm:prSet/>
      <dgm:spPr/>
      <dgm:t>
        <a:bodyPr/>
        <a:lstStyle/>
        <a:p>
          <a:endParaRPr lang="en-US"/>
        </a:p>
      </dgm:t>
    </dgm:pt>
    <dgm:pt modelId="{95FDAF4F-A06E-478E-AC09-943F7488E690}" type="sibTrans" cxnId="{A4EF50F5-CA85-47A5-9765-E571EAE448DB}">
      <dgm:prSet/>
      <dgm:spPr/>
      <dgm:t>
        <a:bodyPr/>
        <a:lstStyle/>
        <a:p>
          <a:pPr>
            <a:lnSpc>
              <a:spcPct val="100000"/>
            </a:lnSpc>
          </a:pPr>
          <a:endParaRPr lang="en-US"/>
        </a:p>
      </dgm:t>
    </dgm:pt>
    <dgm:pt modelId="{96081DF6-2401-46A5-A91A-817DDC8FE86A}">
      <dgm:prSet custT="1"/>
      <dgm:spPr/>
      <dgm:t>
        <a:bodyPr/>
        <a:lstStyle/>
        <a:p>
          <a:pPr>
            <a:lnSpc>
              <a:spcPct val="100000"/>
            </a:lnSpc>
          </a:pPr>
          <a:r>
            <a:rPr lang="en-US" sz="1400" b="1" dirty="0"/>
            <a:t>3-detection </a:t>
          </a:r>
          <a:r>
            <a:rPr lang="en-US" sz="1400" dirty="0"/>
            <a:t>of the vehicle movement within the parameters set</a:t>
          </a:r>
        </a:p>
      </dgm:t>
    </dgm:pt>
    <dgm:pt modelId="{44B4A86A-53AF-4FB2-8F82-0BFFDBB9BCA7}" type="parTrans" cxnId="{D3A9C763-35AD-4609-8919-6ABA1E83EBDA}">
      <dgm:prSet/>
      <dgm:spPr/>
      <dgm:t>
        <a:bodyPr/>
        <a:lstStyle/>
        <a:p>
          <a:endParaRPr lang="en-US"/>
        </a:p>
      </dgm:t>
    </dgm:pt>
    <dgm:pt modelId="{29D2E71E-E1F7-4A7A-B4CB-51D8D22003CB}" type="sibTrans" cxnId="{D3A9C763-35AD-4609-8919-6ABA1E83EBDA}">
      <dgm:prSet/>
      <dgm:spPr/>
      <dgm:t>
        <a:bodyPr/>
        <a:lstStyle/>
        <a:p>
          <a:pPr>
            <a:lnSpc>
              <a:spcPct val="100000"/>
            </a:lnSpc>
          </a:pPr>
          <a:endParaRPr lang="en-US"/>
        </a:p>
      </dgm:t>
    </dgm:pt>
    <dgm:pt modelId="{4F0F9905-C4D2-4E5B-BAF1-E265F108AA60}">
      <dgm:prSet custT="1"/>
      <dgm:spPr/>
      <dgm:t>
        <a:bodyPr/>
        <a:lstStyle/>
        <a:p>
          <a:pPr>
            <a:lnSpc>
              <a:spcPct val="100000"/>
            </a:lnSpc>
          </a:pPr>
          <a:r>
            <a:rPr lang="en-US" sz="1400" b="1" dirty="0"/>
            <a:t>4-observation</a:t>
          </a:r>
          <a:r>
            <a:rPr lang="en-US" sz="1400" dirty="0"/>
            <a:t> of the frames within the parameters range </a:t>
          </a:r>
        </a:p>
      </dgm:t>
    </dgm:pt>
    <dgm:pt modelId="{8CBB2D74-3E52-4E81-8D0C-9B53DD4A0F22}" type="parTrans" cxnId="{81A78F0B-079D-40C7-851B-1D180E9EAC79}">
      <dgm:prSet/>
      <dgm:spPr/>
      <dgm:t>
        <a:bodyPr/>
        <a:lstStyle/>
        <a:p>
          <a:endParaRPr lang="en-US"/>
        </a:p>
      </dgm:t>
    </dgm:pt>
    <dgm:pt modelId="{9639E8A9-421D-44C9-BBF4-F1BE29F0F16F}" type="sibTrans" cxnId="{81A78F0B-079D-40C7-851B-1D180E9EAC79}">
      <dgm:prSet/>
      <dgm:spPr/>
      <dgm:t>
        <a:bodyPr/>
        <a:lstStyle/>
        <a:p>
          <a:pPr>
            <a:lnSpc>
              <a:spcPct val="100000"/>
            </a:lnSpc>
          </a:pPr>
          <a:endParaRPr lang="en-US"/>
        </a:p>
      </dgm:t>
    </dgm:pt>
    <dgm:pt modelId="{48FA7BB2-207A-456C-90FD-8B509D8428B6}">
      <dgm:prSet custT="1"/>
      <dgm:spPr/>
      <dgm:t>
        <a:bodyPr/>
        <a:lstStyle/>
        <a:p>
          <a:pPr>
            <a:lnSpc>
              <a:spcPct val="100000"/>
            </a:lnSpc>
          </a:pPr>
          <a:r>
            <a:rPr lang="en-IN" sz="1400" dirty="0"/>
            <a:t>5-the system then uses the concept of the </a:t>
          </a:r>
          <a:r>
            <a:rPr lang="en-IN" sz="1400" b="1" dirty="0"/>
            <a:t>timestamping </a:t>
          </a:r>
          <a:r>
            <a:rPr lang="en-IN" sz="1400" dirty="0"/>
            <a:t>and rate changes of the vehicle to determine the vehicle speed.</a:t>
          </a:r>
          <a:endParaRPr lang="en-US" sz="1400" dirty="0"/>
        </a:p>
      </dgm:t>
    </dgm:pt>
    <dgm:pt modelId="{16EEFF4C-5B88-4AB0-8665-9012DCD1E1ED}" type="parTrans" cxnId="{BCF9960D-17A6-472D-A5E2-A34B713E6988}">
      <dgm:prSet/>
      <dgm:spPr/>
      <dgm:t>
        <a:bodyPr/>
        <a:lstStyle/>
        <a:p>
          <a:endParaRPr lang="en-US"/>
        </a:p>
      </dgm:t>
    </dgm:pt>
    <dgm:pt modelId="{CFFA6FA5-583C-4E08-BCB7-1997314BDD77}" type="sibTrans" cxnId="{BCF9960D-17A6-472D-A5E2-A34B713E6988}">
      <dgm:prSet/>
      <dgm:spPr/>
      <dgm:t>
        <a:bodyPr/>
        <a:lstStyle/>
        <a:p>
          <a:pPr>
            <a:lnSpc>
              <a:spcPct val="100000"/>
            </a:lnSpc>
          </a:pPr>
          <a:endParaRPr lang="en-US"/>
        </a:p>
      </dgm:t>
    </dgm:pt>
    <dgm:pt modelId="{8D6CEF49-ED50-4C28-B7D8-24B78AC295DD}">
      <dgm:prSet/>
      <dgm:spPr/>
      <dgm:t>
        <a:bodyPr/>
        <a:lstStyle/>
        <a:p>
          <a:pPr>
            <a:lnSpc>
              <a:spcPct val="100000"/>
            </a:lnSpc>
          </a:pPr>
          <a:r>
            <a:rPr lang="en-IN" b="1" dirty="0"/>
            <a:t>6-Calculations </a:t>
          </a:r>
          <a:r>
            <a:rPr lang="en-IN" dirty="0"/>
            <a:t>are performed to provide the vehicle speed.</a:t>
          </a:r>
          <a:endParaRPr lang="en-US" dirty="0"/>
        </a:p>
      </dgm:t>
    </dgm:pt>
    <dgm:pt modelId="{E29AB74A-8FE2-40F6-A0BF-6C55CAC6C78C}" type="parTrans" cxnId="{6F571DE5-3E58-418F-9566-D2E33F28EDD2}">
      <dgm:prSet/>
      <dgm:spPr/>
      <dgm:t>
        <a:bodyPr/>
        <a:lstStyle/>
        <a:p>
          <a:endParaRPr lang="en-US"/>
        </a:p>
      </dgm:t>
    </dgm:pt>
    <dgm:pt modelId="{263950FE-1715-497A-9407-37334081FF46}" type="sibTrans" cxnId="{6F571DE5-3E58-418F-9566-D2E33F28EDD2}">
      <dgm:prSet/>
      <dgm:spPr/>
      <dgm:t>
        <a:bodyPr/>
        <a:lstStyle/>
        <a:p>
          <a:endParaRPr lang="en-US"/>
        </a:p>
      </dgm:t>
    </dgm:pt>
    <dgm:pt modelId="{EDC8BF07-E6CC-4FAB-9669-7720275B1356}" type="pres">
      <dgm:prSet presAssocID="{1166DFD0-D856-418E-8DC3-1FAF48DE361D}" presName="root" presStyleCnt="0">
        <dgm:presLayoutVars>
          <dgm:dir/>
          <dgm:resizeHandles val="exact"/>
        </dgm:presLayoutVars>
      </dgm:prSet>
      <dgm:spPr/>
    </dgm:pt>
    <dgm:pt modelId="{A66B3FAF-BEF7-4B0F-82C2-F045B5643F40}" type="pres">
      <dgm:prSet presAssocID="{1166DFD0-D856-418E-8DC3-1FAF48DE361D}" presName="container" presStyleCnt="0">
        <dgm:presLayoutVars>
          <dgm:dir/>
          <dgm:resizeHandles val="exact"/>
        </dgm:presLayoutVars>
      </dgm:prSet>
      <dgm:spPr/>
    </dgm:pt>
    <dgm:pt modelId="{759223DA-84E2-4E0E-B003-923973BEAB99}" type="pres">
      <dgm:prSet presAssocID="{BB02C97F-76A2-4D69-BF4B-80F624730534}" presName="compNode" presStyleCnt="0"/>
      <dgm:spPr/>
    </dgm:pt>
    <dgm:pt modelId="{0748C9E0-5C2F-4FA8-BBC3-A1B776E1BA1D}" type="pres">
      <dgm:prSet presAssocID="{BB02C97F-76A2-4D69-BF4B-80F624730534}" presName="iconBgRect" presStyleLbl="bgShp" presStyleIdx="0" presStyleCnt="6"/>
      <dgm:spPr/>
    </dgm:pt>
    <dgm:pt modelId="{4DF12D2F-6297-42C8-A74F-E44F4D7B4576}" type="pres">
      <dgm:prSet presAssocID="{BB02C97F-76A2-4D69-BF4B-80F62473053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C21097F9-F5BC-4344-BCFE-9CE291D7E74D}" type="pres">
      <dgm:prSet presAssocID="{BB02C97F-76A2-4D69-BF4B-80F624730534}" presName="spaceRect" presStyleCnt="0"/>
      <dgm:spPr/>
    </dgm:pt>
    <dgm:pt modelId="{DF44E3F7-A59E-475D-BB27-F356F4E63B60}" type="pres">
      <dgm:prSet presAssocID="{BB02C97F-76A2-4D69-BF4B-80F624730534}" presName="textRect" presStyleLbl="revTx" presStyleIdx="0" presStyleCnt="6">
        <dgm:presLayoutVars>
          <dgm:chMax val="1"/>
          <dgm:chPref val="1"/>
        </dgm:presLayoutVars>
      </dgm:prSet>
      <dgm:spPr/>
    </dgm:pt>
    <dgm:pt modelId="{AF52AB14-20B1-4C2E-823E-7D6C201E8CAC}" type="pres">
      <dgm:prSet presAssocID="{97F10967-A42E-41E2-AA98-885FC89619F1}" presName="sibTrans" presStyleLbl="sibTrans2D1" presStyleIdx="0" presStyleCnt="0"/>
      <dgm:spPr/>
    </dgm:pt>
    <dgm:pt modelId="{1A149344-FF22-4B47-8FBB-EB1BE3E10A21}" type="pres">
      <dgm:prSet presAssocID="{65B167B4-9F98-4512-92E2-957954017B03}" presName="compNode" presStyleCnt="0"/>
      <dgm:spPr/>
    </dgm:pt>
    <dgm:pt modelId="{8A04F136-31B9-495A-B088-5CD7606007BB}" type="pres">
      <dgm:prSet presAssocID="{65B167B4-9F98-4512-92E2-957954017B03}" presName="iconBgRect" presStyleLbl="bgShp" presStyleIdx="1" presStyleCnt="6"/>
      <dgm:spPr/>
    </dgm:pt>
    <dgm:pt modelId="{C7E022C5-F979-47BC-AC63-CF0A528AD975}" type="pres">
      <dgm:prSet presAssocID="{65B167B4-9F98-4512-92E2-957954017B0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y Mask"/>
        </a:ext>
      </dgm:extLst>
    </dgm:pt>
    <dgm:pt modelId="{A10B127E-9F1D-4FFE-9806-6BD56368E758}" type="pres">
      <dgm:prSet presAssocID="{65B167B4-9F98-4512-92E2-957954017B03}" presName="spaceRect" presStyleCnt="0"/>
      <dgm:spPr/>
    </dgm:pt>
    <dgm:pt modelId="{C3F4FB2A-DBEB-4CBA-B361-860F2E7F0ADF}" type="pres">
      <dgm:prSet presAssocID="{65B167B4-9F98-4512-92E2-957954017B03}" presName="textRect" presStyleLbl="revTx" presStyleIdx="1" presStyleCnt="6">
        <dgm:presLayoutVars>
          <dgm:chMax val="1"/>
          <dgm:chPref val="1"/>
        </dgm:presLayoutVars>
      </dgm:prSet>
      <dgm:spPr/>
    </dgm:pt>
    <dgm:pt modelId="{A573656D-06C3-484E-B0A7-9BCADA66BD65}" type="pres">
      <dgm:prSet presAssocID="{95FDAF4F-A06E-478E-AC09-943F7488E690}" presName="sibTrans" presStyleLbl="sibTrans2D1" presStyleIdx="0" presStyleCnt="0"/>
      <dgm:spPr/>
    </dgm:pt>
    <dgm:pt modelId="{A7417113-0480-434D-B3DE-093650324E05}" type="pres">
      <dgm:prSet presAssocID="{96081DF6-2401-46A5-A91A-817DDC8FE86A}" presName="compNode" presStyleCnt="0"/>
      <dgm:spPr/>
    </dgm:pt>
    <dgm:pt modelId="{0EC8DFDF-DFDE-41BB-8283-EEE24FD8C54B}" type="pres">
      <dgm:prSet presAssocID="{96081DF6-2401-46A5-A91A-817DDC8FE86A}" presName="iconBgRect" presStyleLbl="bgShp" presStyleIdx="2" presStyleCnt="6"/>
      <dgm:spPr/>
    </dgm:pt>
    <dgm:pt modelId="{77B6FFB2-9EC5-47D0-AD95-5666F0047CF0}" type="pres">
      <dgm:prSet presAssocID="{96081DF6-2401-46A5-A91A-817DDC8FE86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vron Arrows"/>
        </a:ext>
      </dgm:extLst>
    </dgm:pt>
    <dgm:pt modelId="{13C39515-4522-48E8-B25A-B2A7E98F87B7}" type="pres">
      <dgm:prSet presAssocID="{96081DF6-2401-46A5-A91A-817DDC8FE86A}" presName="spaceRect" presStyleCnt="0"/>
      <dgm:spPr/>
    </dgm:pt>
    <dgm:pt modelId="{FD895639-B896-43D3-B648-9D5E2DD5604E}" type="pres">
      <dgm:prSet presAssocID="{96081DF6-2401-46A5-A91A-817DDC8FE86A}" presName="textRect" presStyleLbl="revTx" presStyleIdx="2" presStyleCnt="6">
        <dgm:presLayoutVars>
          <dgm:chMax val="1"/>
          <dgm:chPref val="1"/>
        </dgm:presLayoutVars>
      </dgm:prSet>
      <dgm:spPr/>
    </dgm:pt>
    <dgm:pt modelId="{7BD81193-1602-463C-B1AC-AC08F926C4A5}" type="pres">
      <dgm:prSet presAssocID="{29D2E71E-E1F7-4A7A-B4CB-51D8D22003CB}" presName="sibTrans" presStyleLbl="sibTrans2D1" presStyleIdx="0" presStyleCnt="0"/>
      <dgm:spPr/>
    </dgm:pt>
    <dgm:pt modelId="{48FCF038-BCB9-4D3D-BB6A-49D566BAB31E}" type="pres">
      <dgm:prSet presAssocID="{4F0F9905-C4D2-4E5B-BAF1-E265F108AA60}" presName="compNode" presStyleCnt="0"/>
      <dgm:spPr/>
    </dgm:pt>
    <dgm:pt modelId="{0BA961D7-84B2-4261-B086-299162821019}" type="pres">
      <dgm:prSet presAssocID="{4F0F9905-C4D2-4E5B-BAF1-E265F108AA60}" presName="iconBgRect" presStyleLbl="bgShp" presStyleIdx="3" presStyleCnt="6"/>
      <dgm:spPr/>
    </dgm:pt>
    <dgm:pt modelId="{35FA5309-4902-456D-8B59-0FD35EF82719}" type="pres">
      <dgm:prSet presAssocID="{4F0F9905-C4D2-4E5B-BAF1-E265F108AA6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DC457C88-A491-40D6-B29F-313D7B9D6098}" type="pres">
      <dgm:prSet presAssocID="{4F0F9905-C4D2-4E5B-BAF1-E265F108AA60}" presName="spaceRect" presStyleCnt="0"/>
      <dgm:spPr/>
    </dgm:pt>
    <dgm:pt modelId="{70FCA32C-0C52-4E68-8AA7-3AD5D3505A42}" type="pres">
      <dgm:prSet presAssocID="{4F0F9905-C4D2-4E5B-BAF1-E265F108AA60}" presName="textRect" presStyleLbl="revTx" presStyleIdx="3" presStyleCnt="6">
        <dgm:presLayoutVars>
          <dgm:chMax val="1"/>
          <dgm:chPref val="1"/>
        </dgm:presLayoutVars>
      </dgm:prSet>
      <dgm:spPr/>
    </dgm:pt>
    <dgm:pt modelId="{C4943253-A48E-47BD-A1F3-39844F4A53EC}" type="pres">
      <dgm:prSet presAssocID="{9639E8A9-421D-44C9-BBF4-F1BE29F0F16F}" presName="sibTrans" presStyleLbl="sibTrans2D1" presStyleIdx="0" presStyleCnt="0"/>
      <dgm:spPr/>
    </dgm:pt>
    <dgm:pt modelId="{7FAF1A6F-92DC-4EE8-9DFC-1B49598F397B}" type="pres">
      <dgm:prSet presAssocID="{48FA7BB2-207A-456C-90FD-8B509D8428B6}" presName="compNode" presStyleCnt="0"/>
      <dgm:spPr/>
    </dgm:pt>
    <dgm:pt modelId="{1894EF0D-C452-4486-9627-EB9C94CEACF3}" type="pres">
      <dgm:prSet presAssocID="{48FA7BB2-207A-456C-90FD-8B509D8428B6}" presName="iconBgRect" presStyleLbl="bgShp" presStyleIdx="4" presStyleCnt="6"/>
      <dgm:spPr/>
    </dgm:pt>
    <dgm:pt modelId="{668295EC-29B4-4BE9-9C29-DC3373123136}" type="pres">
      <dgm:prSet presAssocID="{48FA7BB2-207A-456C-90FD-8B509D8428B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2156A9A4-7078-42D9-BE33-E95ADF1B42BC}" type="pres">
      <dgm:prSet presAssocID="{48FA7BB2-207A-456C-90FD-8B509D8428B6}" presName="spaceRect" presStyleCnt="0"/>
      <dgm:spPr/>
    </dgm:pt>
    <dgm:pt modelId="{994EC5CB-4BCB-4486-A278-0B4717C0DC37}" type="pres">
      <dgm:prSet presAssocID="{48FA7BB2-207A-456C-90FD-8B509D8428B6}" presName="textRect" presStyleLbl="revTx" presStyleIdx="4" presStyleCnt="6">
        <dgm:presLayoutVars>
          <dgm:chMax val="1"/>
          <dgm:chPref val="1"/>
        </dgm:presLayoutVars>
      </dgm:prSet>
      <dgm:spPr/>
    </dgm:pt>
    <dgm:pt modelId="{EBC344ED-3A0E-4330-97F8-E3C92C770075}" type="pres">
      <dgm:prSet presAssocID="{CFFA6FA5-583C-4E08-BCB7-1997314BDD77}" presName="sibTrans" presStyleLbl="sibTrans2D1" presStyleIdx="0" presStyleCnt="0"/>
      <dgm:spPr/>
    </dgm:pt>
    <dgm:pt modelId="{6F532BE5-913A-4F59-8CC1-5E8ADC59EFEC}" type="pres">
      <dgm:prSet presAssocID="{8D6CEF49-ED50-4C28-B7D8-24B78AC295DD}" presName="compNode" presStyleCnt="0"/>
      <dgm:spPr/>
    </dgm:pt>
    <dgm:pt modelId="{4C18E729-0F8A-43BB-B3D0-207D0C314618}" type="pres">
      <dgm:prSet presAssocID="{8D6CEF49-ED50-4C28-B7D8-24B78AC295DD}" presName="iconBgRect" presStyleLbl="bgShp" presStyleIdx="5" presStyleCnt="6"/>
      <dgm:spPr/>
    </dgm:pt>
    <dgm:pt modelId="{065E17F2-EFC8-453E-A582-7BE913ECEF1A}" type="pres">
      <dgm:prSet presAssocID="{8D6CEF49-ED50-4C28-B7D8-24B78AC295D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DBCDA1CB-8DCD-4A7E-B88F-F4BB754D38BF}" type="pres">
      <dgm:prSet presAssocID="{8D6CEF49-ED50-4C28-B7D8-24B78AC295DD}" presName="spaceRect" presStyleCnt="0"/>
      <dgm:spPr/>
    </dgm:pt>
    <dgm:pt modelId="{E460E4F7-F4BA-4CCA-A249-285492CD7923}" type="pres">
      <dgm:prSet presAssocID="{8D6CEF49-ED50-4C28-B7D8-24B78AC295DD}" presName="textRect" presStyleLbl="revTx" presStyleIdx="5" presStyleCnt="6">
        <dgm:presLayoutVars>
          <dgm:chMax val="1"/>
          <dgm:chPref val="1"/>
        </dgm:presLayoutVars>
      </dgm:prSet>
      <dgm:spPr/>
    </dgm:pt>
  </dgm:ptLst>
  <dgm:cxnLst>
    <dgm:cxn modelId="{81A78F0B-079D-40C7-851B-1D180E9EAC79}" srcId="{1166DFD0-D856-418E-8DC3-1FAF48DE361D}" destId="{4F0F9905-C4D2-4E5B-BAF1-E265F108AA60}" srcOrd="3" destOrd="0" parTransId="{8CBB2D74-3E52-4E81-8D0C-9B53DD4A0F22}" sibTransId="{9639E8A9-421D-44C9-BBF4-F1BE29F0F16F}"/>
    <dgm:cxn modelId="{BCF9960D-17A6-472D-A5E2-A34B713E6988}" srcId="{1166DFD0-D856-418E-8DC3-1FAF48DE361D}" destId="{48FA7BB2-207A-456C-90FD-8B509D8428B6}" srcOrd="4" destOrd="0" parTransId="{16EEFF4C-5B88-4AB0-8665-9012DCD1E1ED}" sibTransId="{CFFA6FA5-583C-4E08-BCB7-1997314BDD77}"/>
    <dgm:cxn modelId="{10F8421F-B940-4D06-80C7-E025E366B3C6}" type="presOf" srcId="{8D6CEF49-ED50-4C28-B7D8-24B78AC295DD}" destId="{E460E4F7-F4BA-4CCA-A249-285492CD7923}" srcOrd="0" destOrd="0" presId="urn:microsoft.com/office/officeart/2018/2/layout/IconCircleList"/>
    <dgm:cxn modelId="{32A16F2C-02FE-414A-8848-3145966E2708}" type="presOf" srcId="{BB02C97F-76A2-4D69-BF4B-80F624730534}" destId="{DF44E3F7-A59E-475D-BB27-F356F4E63B60}" srcOrd="0" destOrd="0" presId="urn:microsoft.com/office/officeart/2018/2/layout/IconCircleList"/>
    <dgm:cxn modelId="{D3A9C763-35AD-4609-8919-6ABA1E83EBDA}" srcId="{1166DFD0-D856-418E-8DC3-1FAF48DE361D}" destId="{96081DF6-2401-46A5-A91A-817DDC8FE86A}" srcOrd="2" destOrd="0" parTransId="{44B4A86A-53AF-4FB2-8F82-0BFFDBB9BCA7}" sibTransId="{29D2E71E-E1F7-4A7A-B4CB-51D8D22003CB}"/>
    <dgm:cxn modelId="{0008C144-FC38-4281-A982-9ED00EFC0946}" type="presOf" srcId="{95FDAF4F-A06E-478E-AC09-943F7488E690}" destId="{A573656D-06C3-484E-B0A7-9BCADA66BD65}" srcOrd="0" destOrd="0" presId="urn:microsoft.com/office/officeart/2018/2/layout/IconCircleList"/>
    <dgm:cxn modelId="{5487BF6C-60B1-4588-99AE-75E7F1219A7B}" type="presOf" srcId="{9639E8A9-421D-44C9-BBF4-F1BE29F0F16F}" destId="{C4943253-A48E-47BD-A1F3-39844F4A53EC}" srcOrd="0" destOrd="0" presId="urn:microsoft.com/office/officeart/2018/2/layout/IconCircleList"/>
    <dgm:cxn modelId="{1FD1F44D-A050-4DE6-9061-5214E6629141}" type="presOf" srcId="{96081DF6-2401-46A5-A91A-817DDC8FE86A}" destId="{FD895639-B896-43D3-B648-9D5E2DD5604E}" srcOrd="0" destOrd="0" presId="urn:microsoft.com/office/officeart/2018/2/layout/IconCircleList"/>
    <dgm:cxn modelId="{0CF5A377-2F8D-4DFD-BCA9-B19EBEDC690F}" type="presOf" srcId="{4F0F9905-C4D2-4E5B-BAF1-E265F108AA60}" destId="{70FCA32C-0C52-4E68-8AA7-3AD5D3505A42}" srcOrd="0" destOrd="0" presId="urn:microsoft.com/office/officeart/2018/2/layout/IconCircleList"/>
    <dgm:cxn modelId="{0C881C7D-3C4F-41B7-B14E-6BC5088FB31D}" srcId="{1166DFD0-D856-418E-8DC3-1FAF48DE361D}" destId="{BB02C97F-76A2-4D69-BF4B-80F624730534}" srcOrd="0" destOrd="0" parTransId="{2DF167F1-8B54-4E99-959C-87FF60053A57}" sibTransId="{97F10967-A42E-41E2-AA98-885FC89619F1}"/>
    <dgm:cxn modelId="{28470A86-627C-4A61-B1E6-3D7495CBAF20}" type="presOf" srcId="{65B167B4-9F98-4512-92E2-957954017B03}" destId="{C3F4FB2A-DBEB-4CBA-B361-860F2E7F0ADF}" srcOrd="0" destOrd="0" presId="urn:microsoft.com/office/officeart/2018/2/layout/IconCircleList"/>
    <dgm:cxn modelId="{B6D51587-CDFC-4B02-B030-A0B3C1646A06}" type="presOf" srcId="{48FA7BB2-207A-456C-90FD-8B509D8428B6}" destId="{994EC5CB-4BCB-4486-A278-0B4717C0DC37}" srcOrd="0" destOrd="0" presId="urn:microsoft.com/office/officeart/2018/2/layout/IconCircleList"/>
    <dgm:cxn modelId="{20A7068D-691B-4061-B283-CDBFE5E91003}" type="presOf" srcId="{CFFA6FA5-583C-4E08-BCB7-1997314BDD77}" destId="{EBC344ED-3A0E-4330-97F8-E3C92C770075}" srcOrd="0" destOrd="0" presId="urn:microsoft.com/office/officeart/2018/2/layout/IconCircleList"/>
    <dgm:cxn modelId="{49D618C8-8AAE-4E52-B1F1-61E0792384A2}" type="presOf" srcId="{1166DFD0-D856-418E-8DC3-1FAF48DE361D}" destId="{EDC8BF07-E6CC-4FAB-9669-7720275B1356}" srcOrd="0" destOrd="0" presId="urn:microsoft.com/office/officeart/2018/2/layout/IconCircleList"/>
    <dgm:cxn modelId="{CB2679CF-517D-4A2A-9680-E1CBD381C740}" type="presOf" srcId="{29D2E71E-E1F7-4A7A-B4CB-51D8D22003CB}" destId="{7BD81193-1602-463C-B1AC-AC08F926C4A5}" srcOrd="0" destOrd="0" presId="urn:microsoft.com/office/officeart/2018/2/layout/IconCircleList"/>
    <dgm:cxn modelId="{6F571DE5-3E58-418F-9566-D2E33F28EDD2}" srcId="{1166DFD0-D856-418E-8DC3-1FAF48DE361D}" destId="{8D6CEF49-ED50-4C28-B7D8-24B78AC295DD}" srcOrd="5" destOrd="0" parTransId="{E29AB74A-8FE2-40F6-A0BF-6C55CAC6C78C}" sibTransId="{263950FE-1715-497A-9407-37334081FF46}"/>
    <dgm:cxn modelId="{89FF59F3-6DF7-45A4-9C1D-8218A3AECB50}" type="presOf" srcId="{97F10967-A42E-41E2-AA98-885FC89619F1}" destId="{AF52AB14-20B1-4C2E-823E-7D6C201E8CAC}" srcOrd="0" destOrd="0" presId="urn:microsoft.com/office/officeart/2018/2/layout/IconCircleList"/>
    <dgm:cxn modelId="{A4EF50F5-CA85-47A5-9765-E571EAE448DB}" srcId="{1166DFD0-D856-418E-8DC3-1FAF48DE361D}" destId="{65B167B4-9F98-4512-92E2-957954017B03}" srcOrd="1" destOrd="0" parTransId="{61C9E7CD-0BA7-438F-89AA-D19F3F85B2BD}" sibTransId="{95FDAF4F-A06E-478E-AC09-943F7488E690}"/>
    <dgm:cxn modelId="{B6737A5D-3EFD-4DCC-B2BF-D80486E37514}" type="presParOf" srcId="{EDC8BF07-E6CC-4FAB-9669-7720275B1356}" destId="{A66B3FAF-BEF7-4B0F-82C2-F045B5643F40}" srcOrd="0" destOrd="0" presId="urn:microsoft.com/office/officeart/2018/2/layout/IconCircleList"/>
    <dgm:cxn modelId="{CE44F25C-E916-4ECC-AA6A-428D8F94AAB2}" type="presParOf" srcId="{A66B3FAF-BEF7-4B0F-82C2-F045B5643F40}" destId="{759223DA-84E2-4E0E-B003-923973BEAB99}" srcOrd="0" destOrd="0" presId="urn:microsoft.com/office/officeart/2018/2/layout/IconCircleList"/>
    <dgm:cxn modelId="{3BA60E5E-4EEC-41E0-8CD9-FB10C16CDCEA}" type="presParOf" srcId="{759223DA-84E2-4E0E-B003-923973BEAB99}" destId="{0748C9E0-5C2F-4FA8-BBC3-A1B776E1BA1D}" srcOrd="0" destOrd="0" presId="urn:microsoft.com/office/officeart/2018/2/layout/IconCircleList"/>
    <dgm:cxn modelId="{30F3951A-5414-4CB9-8136-ACEB87C36CDD}" type="presParOf" srcId="{759223DA-84E2-4E0E-B003-923973BEAB99}" destId="{4DF12D2F-6297-42C8-A74F-E44F4D7B4576}" srcOrd="1" destOrd="0" presId="urn:microsoft.com/office/officeart/2018/2/layout/IconCircleList"/>
    <dgm:cxn modelId="{E134EA53-ECDD-42CC-852F-1714705FAEBA}" type="presParOf" srcId="{759223DA-84E2-4E0E-B003-923973BEAB99}" destId="{C21097F9-F5BC-4344-BCFE-9CE291D7E74D}" srcOrd="2" destOrd="0" presId="urn:microsoft.com/office/officeart/2018/2/layout/IconCircleList"/>
    <dgm:cxn modelId="{FFB4F726-A7A8-45C9-9160-0BACD3524332}" type="presParOf" srcId="{759223DA-84E2-4E0E-B003-923973BEAB99}" destId="{DF44E3F7-A59E-475D-BB27-F356F4E63B60}" srcOrd="3" destOrd="0" presId="urn:microsoft.com/office/officeart/2018/2/layout/IconCircleList"/>
    <dgm:cxn modelId="{30AF06CD-425F-4202-A701-139914A7F5D0}" type="presParOf" srcId="{A66B3FAF-BEF7-4B0F-82C2-F045B5643F40}" destId="{AF52AB14-20B1-4C2E-823E-7D6C201E8CAC}" srcOrd="1" destOrd="0" presId="urn:microsoft.com/office/officeart/2018/2/layout/IconCircleList"/>
    <dgm:cxn modelId="{7965250D-F1BE-4B32-9678-A314E77C0625}" type="presParOf" srcId="{A66B3FAF-BEF7-4B0F-82C2-F045B5643F40}" destId="{1A149344-FF22-4B47-8FBB-EB1BE3E10A21}" srcOrd="2" destOrd="0" presId="urn:microsoft.com/office/officeart/2018/2/layout/IconCircleList"/>
    <dgm:cxn modelId="{6E46CDE5-A275-4ABD-9D7B-0904953E6122}" type="presParOf" srcId="{1A149344-FF22-4B47-8FBB-EB1BE3E10A21}" destId="{8A04F136-31B9-495A-B088-5CD7606007BB}" srcOrd="0" destOrd="0" presId="urn:microsoft.com/office/officeart/2018/2/layout/IconCircleList"/>
    <dgm:cxn modelId="{7D42D470-D224-4A5A-8184-2A13D1C6F9A8}" type="presParOf" srcId="{1A149344-FF22-4B47-8FBB-EB1BE3E10A21}" destId="{C7E022C5-F979-47BC-AC63-CF0A528AD975}" srcOrd="1" destOrd="0" presId="urn:microsoft.com/office/officeart/2018/2/layout/IconCircleList"/>
    <dgm:cxn modelId="{718774BC-0762-4F57-B7F7-ABD82C3EF47C}" type="presParOf" srcId="{1A149344-FF22-4B47-8FBB-EB1BE3E10A21}" destId="{A10B127E-9F1D-4FFE-9806-6BD56368E758}" srcOrd="2" destOrd="0" presId="urn:microsoft.com/office/officeart/2018/2/layout/IconCircleList"/>
    <dgm:cxn modelId="{DEB22F45-DC33-40C7-B9B0-9F7A52A657C8}" type="presParOf" srcId="{1A149344-FF22-4B47-8FBB-EB1BE3E10A21}" destId="{C3F4FB2A-DBEB-4CBA-B361-860F2E7F0ADF}" srcOrd="3" destOrd="0" presId="urn:microsoft.com/office/officeart/2018/2/layout/IconCircleList"/>
    <dgm:cxn modelId="{5A9B7B50-395D-4CA9-9613-12C84DE7D3DA}" type="presParOf" srcId="{A66B3FAF-BEF7-4B0F-82C2-F045B5643F40}" destId="{A573656D-06C3-484E-B0A7-9BCADA66BD65}" srcOrd="3" destOrd="0" presId="urn:microsoft.com/office/officeart/2018/2/layout/IconCircleList"/>
    <dgm:cxn modelId="{9B7AFE0A-CACB-4125-A59C-DD2552435B95}" type="presParOf" srcId="{A66B3FAF-BEF7-4B0F-82C2-F045B5643F40}" destId="{A7417113-0480-434D-B3DE-093650324E05}" srcOrd="4" destOrd="0" presId="urn:microsoft.com/office/officeart/2018/2/layout/IconCircleList"/>
    <dgm:cxn modelId="{23ED7FAC-B48D-4072-B622-28A0140753D3}" type="presParOf" srcId="{A7417113-0480-434D-B3DE-093650324E05}" destId="{0EC8DFDF-DFDE-41BB-8283-EEE24FD8C54B}" srcOrd="0" destOrd="0" presId="urn:microsoft.com/office/officeart/2018/2/layout/IconCircleList"/>
    <dgm:cxn modelId="{8065E696-3F1A-49C2-9CC6-783A7D4475BE}" type="presParOf" srcId="{A7417113-0480-434D-B3DE-093650324E05}" destId="{77B6FFB2-9EC5-47D0-AD95-5666F0047CF0}" srcOrd="1" destOrd="0" presId="urn:microsoft.com/office/officeart/2018/2/layout/IconCircleList"/>
    <dgm:cxn modelId="{0AD05466-6C30-4814-A053-8E51FD0E6558}" type="presParOf" srcId="{A7417113-0480-434D-B3DE-093650324E05}" destId="{13C39515-4522-48E8-B25A-B2A7E98F87B7}" srcOrd="2" destOrd="0" presId="urn:microsoft.com/office/officeart/2018/2/layout/IconCircleList"/>
    <dgm:cxn modelId="{E6CA7C97-BF18-4A79-9720-CD49E166F24D}" type="presParOf" srcId="{A7417113-0480-434D-B3DE-093650324E05}" destId="{FD895639-B896-43D3-B648-9D5E2DD5604E}" srcOrd="3" destOrd="0" presId="urn:microsoft.com/office/officeart/2018/2/layout/IconCircleList"/>
    <dgm:cxn modelId="{8115E31D-9E02-44E5-A344-A9E58DE6E6B8}" type="presParOf" srcId="{A66B3FAF-BEF7-4B0F-82C2-F045B5643F40}" destId="{7BD81193-1602-463C-B1AC-AC08F926C4A5}" srcOrd="5" destOrd="0" presId="urn:microsoft.com/office/officeart/2018/2/layout/IconCircleList"/>
    <dgm:cxn modelId="{AF57AAA4-294F-467B-B1F2-20A860F1CF88}" type="presParOf" srcId="{A66B3FAF-BEF7-4B0F-82C2-F045B5643F40}" destId="{48FCF038-BCB9-4D3D-BB6A-49D566BAB31E}" srcOrd="6" destOrd="0" presId="urn:microsoft.com/office/officeart/2018/2/layout/IconCircleList"/>
    <dgm:cxn modelId="{0FE38A5B-34E4-4312-AD50-DE18E931D4AD}" type="presParOf" srcId="{48FCF038-BCB9-4D3D-BB6A-49D566BAB31E}" destId="{0BA961D7-84B2-4261-B086-299162821019}" srcOrd="0" destOrd="0" presId="urn:microsoft.com/office/officeart/2018/2/layout/IconCircleList"/>
    <dgm:cxn modelId="{1C27E96C-62DC-4F8B-848C-99FABC357669}" type="presParOf" srcId="{48FCF038-BCB9-4D3D-BB6A-49D566BAB31E}" destId="{35FA5309-4902-456D-8B59-0FD35EF82719}" srcOrd="1" destOrd="0" presId="urn:microsoft.com/office/officeart/2018/2/layout/IconCircleList"/>
    <dgm:cxn modelId="{334BA8C1-CE59-4709-930D-0EF397DA7D46}" type="presParOf" srcId="{48FCF038-BCB9-4D3D-BB6A-49D566BAB31E}" destId="{DC457C88-A491-40D6-B29F-313D7B9D6098}" srcOrd="2" destOrd="0" presId="urn:microsoft.com/office/officeart/2018/2/layout/IconCircleList"/>
    <dgm:cxn modelId="{BA335A41-5043-47A1-AEFD-75FD958C4DBC}" type="presParOf" srcId="{48FCF038-BCB9-4D3D-BB6A-49D566BAB31E}" destId="{70FCA32C-0C52-4E68-8AA7-3AD5D3505A42}" srcOrd="3" destOrd="0" presId="urn:microsoft.com/office/officeart/2018/2/layout/IconCircleList"/>
    <dgm:cxn modelId="{2E5277CD-0995-4FCE-AEF9-394ECB4AABC5}" type="presParOf" srcId="{A66B3FAF-BEF7-4B0F-82C2-F045B5643F40}" destId="{C4943253-A48E-47BD-A1F3-39844F4A53EC}" srcOrd="7" destOrd="0" presId="urn:microsoft.com/office/officeart/2018/2/layout/IconCircleList"/>
    <dgm:cxn modelId="{9FA619A5-FD4E-4781-AE9C-2F1410915A66}" type="presParOf" srcId="{A66B3FAF-BEF7-4B0F-82C2-F045B5643F40}" destId="{7FAF1A6F-92DC-4EE8-9DFC-1B49598F397B}" srcOrd="8" destOrd="0" presId="urn:microsoft.com/office/officeart/2018/2/layout/IconCircleList"/>
    <dgm:cxn modelId="{EF128348-7660-42C5-9D38-57A1FC7517B8}" type="presParOf" srcId="{7FAF1A6F-92DC-4EE8-9DFC-1B49598F397B}" destId="{1894EF0D-C452-4486-9627-EB9C94CEACF3}" srcOrd="0" destOrd="0" presId="urn:microsoft.com/office/officeart/2018/2/layout/IconCircleList"/>
    <dgm:cxn modelId="{6365FC93-2980-40FA-B2EE-111DBCF51274}" type="presParOf" srcId="{7FAF1A6F-92DC-4EE8-9DFC-1B49598F397B}" destId="{668295EC-29B4-4BE9-9C29-DC3373123136}" srcOrd="1" destOrd="0" presId="urn:microsoft.com/office/officeart/2018/2/layout/IconCircleList"/>
    <dgm:cxn modelId="{EABDF7DC-2CF5-48EF-9322-40DE5108F975}" type="presParOf" srcId="{7FAF1A6F-92DC-4EE8-9DFC-1B49598F397B}" destId="{2156A9A4-7078-42D9-BE33-E95ADF1B42BC}" srcOrd="2" destOrd="0" presId="urn:microsoft.com/office/officeart/2018/2/layout/IconCircleList"/>
    <dgm:cxn modelId="{A1A1E9B1-1C84-417E-83AE-A3682DBAE703}" type="presParOf" srcId="{7FAF1A6F-92DC-4EE8-9DFC-1B49598F397B}" destId="{994EC5CB-4BCB-4486-A278-0B4717C0DC37}" srcOrd="3" destOrd="0" presId="urn:microsoft.com/office/officeart/2018/2/layout/IconCircleList"/>
    <dgm:cxn modelId="{CBA778CC-E6B1-48B5-B543-A2B1AE3B8EFE}" type="presParOf" srcId="{A66B3FAF-BEF7-4B0F-82C2-F045B5643F40}" destId="{EBC344ED-3A0E-4330-97F8-E3C92C770075}" srcOrd="9" destOrd="0" presId="urn:microsoft.com/office/officeart/2018/2/layout/IconCircleList"/>
    <dgm:cxn modelId="{5ADFEA3E-EC22-4D28-8A54-588D391A018D}" type="presParOf" srcId="{A66B3FAF-BEF7-4B0F-82C2-F045B5643F40}" destId="{6F532BE5-913A-4F59-8CC1-5E8ADC59EFEC}" srcOrd="10" destOrd="0" presId="urn:microsoft.com/office/officeart/2018/2/layout/IconCircleList"/>
    <dgm:cxn modelId="{1086A2C9-F82F-4C17-A7B7-F4D3C0249879}" type="presParOf" srcId="{6F532BE5-913A-4F59-8CC1-5E8ADC59EFEC}" destId="{4C18E729-0F8A-43BB-B3D0-207D0C314618}" srcOrd="0" destOrd="0" presId="urn:microsoft.com/office/officeart/2018/2/layout/IconCircleList"/>
    <dgm:cxn modelId="{D2B62E95-E3D4-4B9A-9D35-21D43AAB7902}" type="presParOf" srcId="{6F532BE5-913A-4F59-8CC1-5E8ADC59EFEC}" destId="{065E17F2-EFC8-453E-A582-7BE913ECEF1A}" srcOrd="1" destOrd="0" presId="urn:microsoft.com/office/officeart/2018/2/layout/IconCircleList"/>
    <dgm:cxn modelId="{7F578086-1D7A-4E57-AA31-BD7A79B62BE8}" type="presParOf" srcId="{6F532BE5-913A-4F59-8CC1-5E8ADC59EFEC}" destId="{DBCDA1CB-8DCD-4A7E-B88F-F4BB754D38BF}" srcOrd="2" destOrd="0" presId="urn:microsoft.com/office/officeart/2018/2/layout/IconCircleList"/>
    <dgm:cxn modelId="{59C27BA8-7048-4826-A7C4-16F5355A5E62}" type="presParOf" srcId="{6F532BE5-913A-4F59-8CC1-5E8ADC59EFEC}" destId="{E460E4F7-F4BA-4CCA-A249-285492CD792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8C9E0-5C2F-4FA8-BBC3-A1B776E1BA1D}">
      <dsp:nvSpPr>
        <dsp:cNvPr id="0" name=""/>
        <dsp:cNvSpPr/>
      </dsp:nvSpPr>
      <dsp:spPr>
        <a:xfrm>
          <a:off x="233572" y="529488"/>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12D2F-6297-42C8-A74F-E44F4D7B4576}">
      <dsp:nvSpPr>
        <dsp:cNvPr id="0" name=""/>
        <dsp:cNvSpPr/>
      </dsp:nvSpPr>
      <dsp:spPr>
        <a:xfrm>
          <a:off x="425715" y="721631"/>
          <a:ext cx="530681" cy="530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4E3F7-A59E-475D-BB27-F356F4E63B60}">
      <dsp:nvSpPr>
        <dsp:cNvPr id="0" name=""/>
        <dsp:cNvSpPr/>
      </dsp:nvSpPr>
      <dsp:spPr>
        <a:xfrm>
          <a:off x="1344605" y="529488"/>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We have finalized the workflow and design of the prototype of the selected concept, we have decided to break the process into 3 simpler steps</a:t>
          </a:r>
          <a:br>
            <a:rPr lang="en-US" sz="1100" kern="1200" dirty="0"/>
          </a:br>
          <a:r>
            <a:rPr lang="en-US" sz="1100" kern="1200" dirty="0"/>
            <a:t>  </a:t>
          </a:r>
          <a:r>
            <a:rPr lang="en-US" sz="1200" b="1" kern="1200" dirty="0"/>
            <a:t>1-taking video as input</a:t>
          </a:r>
        </a:p>
      </dsp:txBody>
      <dsp:txXfrm>
        <a:off x="1344605" y="529488"/>
        <a:ext cx="2156711" cy="914968"/>
      </dsp:txXfrm>
    </dsp:sp>
    <dsp:sp modelId="{8A04F136-31B9-495A-B088-5CD7606007BB}">
      <dsp:nvSpPr>
        <dsp:cNvPr id="0" name=""/>
        <dsp:cNvSpPr/>
      </dsp:nvSpPr>
      <dsp:spPr>
        <a:xfrm>
          <a:off x="3877107" y="529488"/>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022C5-F979-47BC-AC63-CF0A528AD975}">
      <dsp:nvSpPr>
        <dsp:cNvPr id="0" name=""/>
        <dsp:cNvSpPr/>
      </dsp:nvSpPr>
      <dsp:spPr>
        <a:xfrm>
          <a:off x="4069251" y="721631"/>
          <a:ext cx="530681" cy="530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4FB2A-DBEB-4CBA-B361-860F2E7F0ADF}">
      <dsp:nvSpPr>
        <dsp:cNvPr id="0" name=""/>
        <dsp:cNvSpPr/>
      </dsp:nvSpPr>
      <dsp:spPr>
        <a:xfrm>
          <a:off x="4988141" y="529488"/>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2-video processing </a:t>
          </a:r>
          <a:r>
            <a:rPr lang="en-US" sz="1400" kern="1200" dirty="0"/>
            <a:t>(the system applies techniques such as frame masking )</a:t>
          </a:r>
        </a:p>
      </dsp:txBody>
      <dsp:txXfrm>
        <a:off x="4988141" y="529488"/>
        <a:ext cx="2156711" cy="914968"/>
      </dsp:txXfrm>
    </dsp:sp>
    <dsp:sp modelId="{0EC8DFDF-DFDE-41BB-8283-EEE24FD8C54B}">
      <dsp:nvSpPr>
        <dsp:cNvPr id="0" name=""/>
        <dsp:cNvSpPr/>
      </dsp:nvSpPr>
      <dsp:spPr>
        <a:xfrm>
          <a:off x="7520643" y="529488"/>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6FFB2-9EC5-47D0-AD95-5666F0047CF0}">
      <dsp:nvSpPr>
        <dsp:cNvPr id="0" name=""/>
        <dsp:cNvSpPr/>
      </dsp:nvSpPr>
      <dsp:spPr>
        <a:xfrm>
          <a:off x="7712787" y="721631"/>
          <a:ext cx="530681" cy="530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95639-B896-43D3-B648-9D5E2DD5604E}">
      <dsp:nvSpPr>
        <dsp:cNvPr id="0" name=""/>
        <dsp:cNvSpPr/>
      </dsp:nvSpPr>
      <dsp:spPr>
        <a:xfrm>
          <a:off x="8631677" y="529488"/>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3-detection </a:t>
          </a:r>
          <a:r>
            <a:rPr lang="en-US" sz="1400" kern="1200" dirty="0"/>
            <a:t>of the vehicle movement within the parameters set</a:t>
          </a:r>
        </a:p>
      </dsp:txBody>
      <dsp:txXfrm>
        <a:off x="8631677" y="529488"/>
        <a:ext cx="2156711" cy="914968"/>
      </dsp:txXfrm>
    </dsp:sp>
    <dsp:sp modelId="{0BA961D7-84B2-4261-B086-299162821019}">
      <dsp:nvSpPr>
        <dsp:cNvPr id="0" name=""/>
        <dsp:cNvSpPr/>
      </dsp:nvSpPr>
      <dsp:spPr>
        <a:xfrm>
          <a:off x="233572" y="2036162"/>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A5309-4902-456D-8B59-0FD35EF82719}">
      <dsp:nvSpPr>
        <dsp:cNvPr id="0" name=""/>
        <dsp:cNvSpPr/>
      </dsp:nvSpPr>
      <dsp:spPr>
        <a:xfrm>
          <a:off x="425715" y="2228305"/>
          <a:ext cx="530681" cy="530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CA32C-0C52-4E68-8AA7-3AD5D3505A42}">
      <dsp:nvSpPr>
        <dsp:cNvPr id="0" name=""/>
        <dsp:cNvSpPr/>
      </dsp:nvSpPr>
      <dsp:spPr>
        <a:xfrm>
          <a:off x="1344605" y="2036162"/>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4-observation</a:t>
          </a:r>
          <a:r>
            <a:rPr lang="en-US" sz="1400" kern="1200" dirty="0"/>
            <a:t> of the frames within the parameters range </a:t>
          </a:r>
        </a:p>
      </dsp:txBody>
      <dsp:txXfrm>
        <a:off x="1344605" y="2036162"/>
        <a:ext cx="2156711" cy="914968"/>
      </dsp:txXfrm>
    </dsp:sp>
    <dsp:sp modelId="{1894EF0D-C452-4486-9627-EB9C94CEACF3}">
      <dsp:nvSpPr>
        <dsp:cNvPr id="0" name=""/>
        <dsp:cNvSpPr/>
      </dsp:nvSpPr>
      <dsp:spPr>
        <a:xfrm>
          <a:off x="3877107" y="2036162"/>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295EC-29B4-4BE9-9C29-DC3373123136}">
      <dsp:nvSpPr>
        <dsp:cNvPr id="0" name=""/>
        <dsp:cNvSpPr/>
      </dsp:nvSpPr>
      <dsp:spPr>
        <a:xfrm>
          <a:off x="4069251" y="2228305"/>
          <a:ext cx="530681" cy="5306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4EC5CB-4BCB-4486-A278-0B4717C0DC37}">
      <dsp:nvSpPr>
        <dsp:cNvPr id="0" name=""/>
        <dsp:cNvSpPr/>
      </dsp:nvSpPr>
      <dsp:spPr>
        <a:xfrm>
          <a:off x="4988141" y="2036162"/>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5-the system then uses the concept of the </a:t>
          </a:r>
          <a:r>
            <a:rPr lang="en-IN" sz="1400" b="1" kern="1200" dirty="0"/>
            <a:t>timestamping </a:t>
          </a:r>
          <a:r>
            <a:rPr lang="en-IN" sz="1400" kern="1200" dirty="0"/>
            <a:t>and rate changes of the vehicle to determine the vehicle speed.</a:t>
          </a:r>
          <a:endParaRPr lang="en-US" sz="1400" kern="1200" dirty="0"/>
        </a:p>
      </dsp:txBody>
      <dsp:txXfrm>
        <a:off x="4988141" y="2036162"/>
        <a:ext cx="2156711" cy="914968"/>
      </dsp:txXfrm>
    </dsp:sp>
    <dsp:sp modelId="{4C18E729-0F8A-43BB-B3D0-207D0C314618}">
      <dsp:nvSpPr>
        <dsp:cNvPr id="0" name=""/>
        <dsp:cNvSpPr/>
      </dsp:nvSpPr>
      <dsp:spPr>
        <a:xfrm>
          <a:off x="7520643" y="2036162"/>
          <a:ext cx="914968" cy="91496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E17F2-EFC8-453E-A582-7BE913ECEF1A}">
      <dsp:nvSpPr>
        <dsp:cNvPr id="0" name=""/>
        <dsp:cNvSpPr/>
      </dsp:nvSpPr>
      <dsp:spPr>
        <a:xfrm>
          <a:off x="7712787" y="2228305"/>
          <a:ext cx="530681" cy="5306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60E4F7-F4BA-4CCA-A249-285492CD7923}">
      <dsp:nvSpPr>
        <dsp:cNvPr id="0" name=""/>
        <dsp:cNvSpPr/>
      </dsp:nvSpPr>
      <dsp:spPr>
        <a:xfrm>
          <a:off x="8631677" y="2036162"/>
          <a:ext cx="2156711" cy="91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b="1" kern="1200" dirty="0"/>
            <a:t>6-Calculations </a:t>
          </a:r>
          <a:r>
            <a:rPr lang="en-IN" sz="1800" kern="1200" dirty="0"/>
            <a:t>are performed to provide the vehicle speed.</a:t>
          </a:r>
          <a:endParaRPr lang="en-US" sz="1800" kern="1200" dirty="0"/>
        </a:p>
      </dsp:txBody>
      <dsp:txXfrm>
        <a:off x="8631677" y="2036162"/>
        <a:ext cx="2156711" cy="9149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560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569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076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2797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328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372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2747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69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4606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9223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3/4/2022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2774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3/4/2022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1195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7" name="Rectangle 3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D256A9-B337-446A-A52C-885E3884DF77}"/>
              </a:ext>
            </a:extLst>
          </p:cNvPr>
          <p:cNvSpPr>
            <a:spLocks noGrp="1"/>
          </p:cNvSpPr>
          <p:nvPr>
            <p:ph type="ctrTitle"/>
          </p:nvPr>
        </p:nvSpPr>
        <p:spPr>
          <a:xfrm>
            <a:off x="606287" y="1136532"/>
            <a:ext cx="10803835" cy="2237925"/>
          </a:xfrm>
        </p:spPr>
        <p:txBody>
          <a:bodyPr vert="horz" lIns="91440" tIns="45720" rIns="91440" bIns="45720" rtlCol="0" anchor="ctr">
            <a:normAutofit/>
          </a:bodyPr>
          <a:lstStyle/>
          <a:p>
            <a:r>
              <a:rPr lang="en-US" sz="6100" dirty="0"/>
              <a:t>AI FOR DS                 REVIEW 2 </a:t>
            </a:r>
          </a:p>
        </p:txBody>
      </p:sp>
      <p:sp>
        <p:nvSpPr>
          <p:cNvPr id="3" name="Subtitle 2">
            <a:extLst>
              <a:ext uri="{FF2B5EF4-FFF2-40B4-BE49-F238E27FC236}">
                <a16:creationId xmlns:a16="http://schemas.microsoft.com/office/drawing/2014/main" id="{7FB2F42E-7175-4867-A04A-5B98FBA72DCF}"/>
              </a:ext>
            </a:extLst>
          </p:cNvPr>
          <p:cNvSpPr>
            <a:spLocks noGrp="1"/>
          </p:cNvSpPr>
          <p:nvPr>
            <p:ph type="subTitle" idx="1"/>
          </p:nvPr>
        </p:nvSpPr>
        <p:spPr>
          <a:xfrm>
            <a:off x="4113875" y="3636282"/>
            <a:ext cx="3964250" cy="2470031"/>
          </a:xfrm>
        </p:spPr>
        <p:txBody>
          <a:bodyPr vert="horz" lIns="91440" tIns="45720" rIns="91440" bIns="45720" rtlCol="0">
            <a:normAutofit/>
          </a:bodyPr>
          <a:lstStyle/>
          <a:p>
            <a:r>
              <a:rPr lang="en-US" sz="2000" dirty="0"/>
              <a:t>VECHILE SPEED DETECTION </a:t>
            </a:r>
            <a:br>
              <a:rPr lang="en-US" sz="2000" dirty="0"/>
            </a:br>
            <a:br>
              <a:rPr lang="en-US" sz="2000" dirty="0"/>
            </a:br>
            <a:br>
              <a:rPr lang="en-US" sz="2000" dirty="0"/>
            </a:br>
            <a:endParaRPr lang="en-US" sz="2000" dirty="0"/>
          </a:p>
        </p:txBody>
      </p:sp>
      <p:cxnSp>
        <p:nvCxnSpPr>
          <p:cNvPr id="39" name="Straight Connector 38">
            <a:extLst>
              <a:ext uri="{FF2B5EF4-FFF2-40B4-BE49-F238E27FC236}">
                <a16:creationId xmlns:a16="http://schemas.microsoft.com/office/drawing/2014/main" id="{06A9FE31-8E40-4AAC-8B90-1AD6D75205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2CE755F-6139-4A64-8874-30A9A3EFB8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776371D-F21F-46BB-8F9B-17C8F42558ED}"/>
              </a:ext>
            </a:extLst>
          </p:cNvPr>
          <p:cNvSpPr txBox="1"/>
          <p:nvPr/>
        </p:nvSpPr>
        <p:spPr>
          <a:xfrm>
            <a:off x="371399" y="4068457"/>
            <a:ext cx="4387414" cy="1785104"/>
          </a:xfrm>
          <a:prstGeom prst="rect">
            <a:avLst/>
          </a:prstGeom>
          <a:noFill/>
        </p:spPr>
        <p:txBody>
          <a:bodyPr wrap="square" rtlCol="0">
            <a:spAutoFit/>
          </a:bodyPr>
          <a:lstStyle/>
          <a:p>
            <a:pPr>
              <a:spcAft>
                <a:spcPts val="600"/>
              </a:spcAft>
            </a:pPr>
            <a:r>
              <a:rPr lang="en-US" dirty="0"/>
              <a:t>PRESENTERS</a:t>
            </a:r>
          </a:p>
          <a:p>
            <a:pPr>
              <a:spcAft>
                <a:spcPts val="600"/>
              </a:spcAft>
            </a:pPr>
            <a:r>
              <a:rPr lang="en-US" dirty="0"/>
              <a:t>2010030309-K MANIDEEP REDDY</a:t>
            </a:r>
          </a:p>
          <a:p>
            <a:pPr>
              <a:spcAft>
                <a:spcPts val="600"/>
              </a:spcAft>
            </a:pPr>
            <a:r>
              <a:rPr lang="en-US" dirty="0"/>
              <a:t>2010030064- I KAUSTUBH SASTRY</a:t>
            </a:r>
          </a:p>
          <a:p>
            <a:pPr>
              <a:spcAft>
                <a:spcPts val="600"/>
              </a:spcAft>
            </a:pPr>
            <a:r>
              <a:rPr lang="en-US" dirty="0"/>
              <a:t>2010030457-M. ABHIRAM</a:t>
            </a:r>
          </a:p>
          <a:p>
            <a:pPr>
              <a:spcAft>
                <a:spcPts val="600"/>
              </a:spcAft>
            </a:pPr>
            <a:r>
              <a:rPr lang="en-US" dirty="0"/>
              <a:t>2010030197-KV MANOHAR </a:t>
            </a:r>
            <a:r>
              <a:rPr lang="en-US" dirty="0">
                <a:solidFill>
                  <a:schemeClr val="bg1"/>
                </a:solidFill>
              </a:rPr>
              <a:t>KARTHIK</a:t>
            </a:r>
            <a:endParaRPr lang="en-IN" dirty="0">
              <a:solidFill>
                <a:schemeClr val="bg1"/>
              </a:solidFill>
            </a:endParaRPr>
          </a:p>
        </p:txBody>
      </p:sp>
    </p:spTree>
    <p:extLst>
      <p:ext uri="{BB962C8B-B14F-4D97-AF65-F5344CB8AC3E}">
        <p14:creationId xmlns:p14="http://schemas.microsoft.com/office/powerpoint/2010/main" val="132972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5378B-F2EF-4A06-B8BA-8D0C47EBA912}"/>
              </a:ext>
            </a:extLst>
          </p:cNvPr>
          <p:cNvSpPr>
            <a:spLocks noGrp="1"/>
          </p:cNvSpPr>
          <p:nvPr>
            <p:ph type="title"/>
          </p:nvPr>
        </p:nvSpPr>
        <p:spPr>
          <a:xfrm>
            <a:off x="482601" y="721946"/>
            <a:ext cx="10813250" cy="1971976"/>
          </a:xfrm>
        </p:spPr>
        <p:txBody>
          <a:bodyPr>
            <a:normAutofit/>
          </a:bodyPr>
          <a:lstStyle/>
          <a:p>
            <a:r>
              <a:rPr lang="en-US"/>
              <a:t> PRE-PROCESSING</a:t>
            </a:r>
            <a:endParaRPr lang="en-IN" dirty="0"/>
          </a:p>
        </p:txBody>
      </p:sp>
      <p:cxnSp>
        <p:nvCxnSpPr>
          <p:cNvPr id="26" name="Straight Connector 17">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1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7259D962-3C34-488D-8692-CCAB20C4CC73}"/>
              </a:ext>
            </a:extLst>
          </p:cNvPr>
          <p:cNvSpPr>
            <a:spLocks noGrp="1"/>
          </p:cNvSpPr>
          <p:nvPr>
            <p:ph idx="1"/>
          </p:nvPr>
        </p:nvSpPr>
        <p:spPr>
          <a:xfrm>
            <a:off x="482601" y="3282330"/>
            <a:ext cx="5189963" cy="2800893"/>
          </a:xfrm>
        </p:spPr>
        <p:txBody>
          <a:bodyPr anchor="ctr">
            <a:normAutofit/>
          </a:bodyPr>
          <a:lstStyle/>
          <a:p>
            <a:r>
              <a:rPr lang="en-US" sz="2000"/>
              <a:t>Video data is extracted to frames and each frame is applied preprocessing before frame is being processed by background subtraction. Preprocessing is used to minimize bold shadow that can be detected as solid object which can decrease object detection accuracy.</a:t>
            </a:r>
            <a:endParaRPr lang="en-IN" sz="2000"/>
          </a:p>
        </p:txBody>
      </p:sp>
      <p:pic>
        <p:nvPicPr>
          <p:cNvPr id="9" name="Picture 8" descr="Diagram&#10;&#10;Description automatically generated">
            <a:extLst>
              <a:ext uri="{FF2B5EF4-FFF2-40B4-BE49-F238E27FC236}">
                <a16:creationId xmlns:a16="http://schemas.microsoft.com/office/drawing/2014/main" id="{927F449B-8C2E-42C5-AA1B-77C409ABA33F}"/>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 contrast="4000"/>
                    </a14:imgEffect>
                  </a14:imgLayer>
                </a14:imgProps>
              </a:ext>
            </a:extLst>
          </a:blip>
          <a:stretch>
            <a:fillRect/>
          </a:stretch>
        </p:blipFill>
        <p:spPr>
          <a:xfrm>
            <a:off x="6096000" y="3223243"/>
            <a:ext cx="5533671" cy="2794504"/>
          </a:xfrm>
          <a:prstGeom prst="rect">
            <a:avLst/>
          </a:prstGeom>
        </p:spPr>
      </p:pic>
      <p:cxnSp>
        <p:nvCxnSpPr>
          <p:cNvPr id="28" name="Straight Connector 2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93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4544-A0DA-4313-9542-A7700047D9A3}"/>
              </a:ext>
            </a:extLst>
          </p:cNvPr>
          <p:cNvSpPr>
            <a:spLocks noGrp="1"/>
          </p:cNvSpPr>
          <p:nvPr>
            <p:ph type="title"/>
          </p:nvPr>
        </p:nvSpPr>
        <p:spPr>
          <a:xfrm>
            <a:off x="482600" y="545789"/>
            <a:ext cx="9939594" cy="1410831"/>
          </a:xfrm>
        </p:spPr>
        <p:txBody>
          <a:bodyPr/>
          <a:lstStyle/>
          <a:p>
            <a:r>
              <a:rPr lang="en-US" sz="5400" dirty="0"/>
              <a:t>STEP 02-DATASET WORKING</a:t>
            </a:r>
            <a:endParaRPr lang="en-IN" sz="5400" dirty="0"/>
          </a:p>
        </p:txBody>
      </p:sp>
      <p:sp>
        <p:nvSpPr>
          <p:cNvPr id="3" name="Content Placeholder 2">
            <a:extLst>
              <a:ext uri="{FF2B5EF4-FFF2-40B4-BE49-F238E27FC236}">
                <a16:creationId xmlns:a16="http://schemas.microsoft.com/office/drawing/2014/main" id="{2AFD483B-5B14-49BE-8BEE-20422D607E14}"/>
              </a:ext>
            </a:extLst>
          </p:cNvPr>
          <p:cNvSpPr>
            <a:spLocks noGrp="1"/>
          </p:cNvSpPr>
          <p:nvPr>
            <p:ph idx="1"/>
          </p:nvPr>
        </p:nvSpPr>
        <p:spPr>
          <a:xfrm>
            <a:off x="482600" y="1956620"/>
            <a:ext cx="10853994" cy="3922972"/>
          </a:xfrm>
        </p:spPr>
        <p:txBody>
          <a:bodyPr>
            <a:normAutofit fontScale="85000" lnSpcReduction="20000"/>
          </a:bodyPr>
          <a:lstStyle/>
          <a:p>
            <a:r>
              <a:rPr lang="en-US" dirty="0"/>
              <a:t>We have referred numerous research papers available online on the internet to find the required dataset for the requirement (references to the research papers are mentioned at the end).After thorough study ,we have finalized 3 datasets</a:t>
            </a:r>
            <a:br>
              <a:rPr lang="en-US" dirty="0"/>
            </a:br>
            <a:endParaRPr lang="en-US" dirty="0"/>
          </a:p>
          <a:p>
            <a:r>
              <a:rPr lang="en-US" b="1" dirty="0"/>
              <a:t>KITTI</a:t>
            </a:r>
            <a:br>
              <a:rPr lang="en-US" b="1" dirty="0"/>
            </a:br>
            <a:r>
              <a:rPr lang="en-US" dirty="0"/>
              <a:t>It is one of the most popular datasets for use in mobile robotics and autonomous driving. It consists of hours of traffic scenarios recorded with a variety of sensor modalities.</a:t>
            </a:r>
          </a:p>
          <a:p>
            <a:r>
              <a:rPr lang="en-US" b="1" dirty="0"/>
              <a:t>The MS COCO (Microsoft Common Objects in Context) dataset </a:t>
            </a:r>
            <a:br>
              <a:rPr lang="en-US" b="1" dirty="0"/>
            </a:br>
            <a:r>
              <a:rPr lang="en-US" dirty="0"/>
              <a:t>Is a large-scale object detection, segmentation, key-point detection, and captioning dataset.</a:t>
            </a:r>
          </a:p>
          <a:p>
            <a:r>
              <a:rPr lang="en-US" b="1" dirty="0"/>
              <a:t>BRNOCOMPSPEED</a:t>
            </a:r>
            <a:br>
              <a:rPr lang="en-US" b="1" dirty="0"/>
            </a:br>
            <a:r>
              <a:rPr lang="en-US" dirty="0"/>
              <a:t>The dataset contains videos around captured at six different locations. </a:t>
            </a:r>
          </a:p>
          <a:p>
            <a:endParaRPr lang="en-US" dirty="0"/>
          </a:p>
          <a:p>
            <a:r>
              <a:rPr lang="en-US" dirty="0"/>
              <a:t>We have selected </a:t>
            </a:r>
            <a:r>
              <a:rPr lang="en-US" b="1" dirty="0"/>
              <a:t>BRNOCOMPSPEED </a:t>
            </a:r>
            <a:r>
              <a:rPr lang="en-US" dirty="0"/>
              <a:t>as the dataset for the project.</a:t>
            </a:r>
          </a:p>
          <a:p>
            <a:endParaRPr lang="en-IN" dirty="0"/>
          </a:p>
        </p:txBody>
      </p:sp>
    </p:spTree>
    <p:extLst>
      <p:ext uri="{BB962C8B-B14F-4D97-AF65-F5344CB8AC3E}">
        <p14:creationId xmlns:p14="http://schemas.microsoft.com/office/powerpoint/2010/main" val="823414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D690B0-FC2A-45E8-9FFE-2694485A02A0}"/>
              </a:ext>
            </a:extLst>
          </p:cNvPr>
          <p:cNvSpPr>
            <a:spLocks noGrp="1"/>
          </p:cNvSpPr>
          <p:nvPr>
            <p:ph type="title"/>
          </p:nvPr>
        </p:nvSpPr>
        <p:spPr>
          <a:xfrm>
            <a:off x="482600" y="976160"/>
            <a:ext cx="5503375" cy="2237925"/>
          </a:xfrm>
        </p:spPr>
        <p:txBody>
          <a:bodyPr>
            <a:normAutofit/>
          </a:bodyPr>
          <a:lstStyle/>
          <a:p>
            <a:pPr>
              <a:lnSpc>
                <a:spcPct val="90000"/>
              </a:lnSpc>
            </a:pPr>
            <a:r>
              <a:rPr lang="en-US" sz="5600"/>
              <a:t>STEP 03-CODE PROGRESS</a:t>
            </a:r>
            <a:endParaRPr lang="en-IN" sz="5600"/>
          </a:p>
        </p:txBody>
      </p:sp>
      <p:cxnSp>
        <p:nvCxnSpPr>
          <p:cNvPr id="36" name="Straight Connector 35">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Content Placeholder 4">
            <a:extLst>
              <a:ext uri="{FF2B5EF4-FFF2-40B4-BE49-F238E27FC236}">
                <a16:creationId xmlns:a16="http://schemas.microsoft.com/office/drawing/2014/main" id="{32C91E84-966E-40CF-9CAD-DA8773450641}"/>
              </a:ext>
            </a:extLst>
          </p:cNvPr>
          <p:cNvPicPr>
            <a:picLocks noChangeAspect="1"/>
          </p:cNvPicPr>
          <p:nvPr/>
        </p:nvPicPr>
        <p:blipFill>
          <a:blip r:embed="rId2">
            <a:alphaModFix/>
          </a:blip>
          <a:stretch>
            <a:fillRect/>
          </a:stretch>
        </p:blipFill>
        <p:spPr>
          <a:xfrm>
            <a:off x="6525365" y="664659"/>
            <a:ext cx="5018649" cy="2697524"/>
          </a:xfrm>
          <a:prstGeom prst="rect">
            <a:avLst/>
          </a:prstGeom>
        </p:spPr>
      </p:pic>
      <p:sp>
        <p:nvSpPr>
          <p:cNvPr id="11" name="Content Placeholder 10">
            <a:extLst>
              <a:ext uri="{FF2B5EF4-FFF2-40B4-BE49-F238E27FC236}">
                <a16:creationId xmlns:a16="http://schemas.microsoft.com/office/drawing/2014/main" id="{327224D2-3911-4A87-9D2D-385C2C2C7C6C}"/>
              </a:ext>
            </a:extLst>
          </p:cNvPr>
          <p:cNvSpPr>
            <a:spLocks noGrp="1"/>
          </p:cNvSpPr>
          <p:nvPr>
            <p:ph idx="1"/>
          </p:nvPr>
        </p:nvSpPr>
        <p:spPr>
          <a:xfrm>
            <a:off x="482600" y="3408254"/>
            <a:ext cx="5503374" cy="2470031"/>
          </a:xfrm>
        </p:spPr>
        <p:txBody>
          <a:bodyPr>
            <a:normAutofit/>
          </a:bodyPr>
          <a:lstStyle/>
          <a:p>
            <a:r>
              <a:rPr lang="en-US" sz="2000" dirty="0"/>
              <a:t>We have completed the code until some extent, but we have encountered numerous problems regarding the libraries and modules. We are still working on the completion of the code.</a:t>
            </a:r>
          </a:p>
        </p:txBody>
      </p:sp>
      <p:pic>
        <p:nvPicPr>
          <p:cNvPr id="7" name="Picture 6">
            <a:extLst>
              <a:ext uri="{FF2B5EF4-FFF2-40B4-BE49-F238E27FC236}">
                <a16:creationId xmlns:a16="http://schemas.microsoft.com/office/drawing/2014/main" id="{A34D00D5-3A1D-4D8E-9A66-CE59EB3A8DAA}"/>
              </a:ext>
            </a:extLst>
          </p:cNvPr>
          <p:cNvPicPr>
            <a:picLocks noChangeAspect="1"/>
          </p:cNvPicPr>
          <p:nvPr/>
        </p:nvPicPr>
        <p:blipFill>
          <a:blip r:embed="rId3">
            <a:alphaModFix/>
          </a:blip>
          <a:stretch>
            <a:fillRect/>
          </a:stretch>
        </p:blipFill>
        <p:spPr>
          <a:xfrm>
            <a:off x="6501803" y="3495816"/>
            <a:ext cx="5065773" cy="2697524"/>
          </a:xfrm>
          <a:prstGeom prst="rect">
            <a:avLst/>
          </a:prstGeom>
        </p:spPr>
      </p:pic>
      <p:cxnSp>
        <p:nvCxnSpPr>
          <p:cNvPr id="38" name="Straight Connector 37">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9584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0DD1-FA02-4045-8E69-C637C76C2AE8}"/>
              </a:ext>
            </a:extLst>
          </p:cNvPr>
          <p:cNvSpPr>
            <a:spLocks noGrp="1"/>
          </p:cNvSpPr>
          <p:nvPr>
            <p:ph type="title"/>
          </p:nvPr>
        </p:nvSpPr>
        <p:spPr>
          <a:xfrm>
            <a:off x="355119" y="521208"/>
            <a:ext cx="8540403" cy="1784670"/>
          </a:xfrm>
        </p:spPr>
        <p:txBody>
          <a:bodyPr/>
          <a:lstStyle/>
          <a:p>
            <a:r>
              <a:rPr lang="en-US" dirty="0"/>
              <a:t>ALPHA TESTING</a:t>
            </a:r>
            <a:endParaRPr lang="en-IN" dirty="0"/>
          </a:p>
        </p:txBody>
      </p:sp>
      <p:sp>
        <p:nvSpPr>
          <p:cNvPr id="3" name="Content Placeholder 2">
            <a:extLst>
              <a:ext uri="{FF2B5EF4-FFF2-40B4-BE49-F238E27FC236}">
                <a16:creationId xmlns:a16="http://schemas.microsoft.com/office/drawing/2014/main" id="{8C265EAF-99B2-4394-8946-59B671146F00}"/>
              </a:ext>
            </a:extLst>
          </p:cNvPr>
          <p:cNvSpPr>
            <a:spLocks noGrp="1"/>
          </p:cNvSpPr>
          <p:nvPr>
            <p:ph idx="1"/>
          </p:nvPr>
        </p:nvSpPr>
        <p:spPr>
          <a:xfrm>
            <a:off x="355120" y="2305878"/>
            <a:ext cx="10634472" cy="3573713"/>
          </a:xfrm>
        </p:spPr>
        <p:txBody>
          <a:bodyPr>
            <a:normAutofit fontScale="92500" lnSpcReduction="10000"/>
          </a:bodyPr>
          <a:lstStyle/>
          <a:p>
            <a:r>
              <a:rPr lang="en-US" dirty="0"/>
              <a:t>We have successfully run the program , the program developed will take input as a saved video and run it through the process to give the desired output </a:t>
            </a:r>
            <a:r>
              <a:rPr lang="en-US" dirty="0" err="1"/>
              <a:t>i.e</a:t>
            </a:r>
            <a:r>
              <a:rPr lang="en-US" dirty="0"/>
              <a:t> detection of speed of the objects in frame(angle of view).</a:t>
            </a:r>
          </a:p>
          <a:p>
            <a:r>
              <a:rPr lang="en-US" dirty="0"/>
              <a:t>We have encountered some errors in the output of the program.</a:t>
            </a:r>
            <a:br>
              <a:rPr lang="en-US" dirty="0"/>
            </a:br>
            <a:r>
              <a:rPr lang="en-US" dirty="0"/>
              <a:t>The program runs successfully in 99% of cases but in some cases where the object is moving too fast or there are multiple objects in frame the program encounters difficulty ,due to its large architectural process.</a:t>
            </a:r>
          </a:p>
          <a:p>
            <a:r>
              <a:rPr lang="en-US" dirty="0"/>
              <a:t>Also, since the program purely depends on the input </a:t>
            </a:r>
            <a:r>
              <a:rPr lang="en-US" dirty="0" err="1"/>
              <a:t>file,if</a:t>
            </a:r>
            <a:r>
              <a:rPr lang="en-US" dirty="0"/>
              <a:t> the input file doesn’t contain required number of pixelates (simple words clarity of the file),then the program might fail to identify the object in frame.</a:t>
            </a:r>
            <a:endParaRPr lang="en-IN" dirty="0"/>
          </a:p>
        </p:txBody>
      </p:sp>
    </p:spTree>
    <p:extLst>
      <p:ext uri="{BB962C8B-B14F-4D97-AF65-F5344CB8AC3E}">
        <p14:creationId xmlns:p14="http://schemas.microsoft.com/office/powerpoint/2010/main" val="374003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114B-C0C0-4854-A919-7F001A8868CF}"/>
              </a:ext>
            </a:extLst>
          </p:cNvPr>
          <p:cNvSpPr>
            <a:spLocks noGrp="1"/>
          </p:cNvSpPr>
          <p:nvPr>
            <p:ph type="title"/>
          </p:nvPr>
        </p:nvSpPr>
        <p:spPr>
          <a:xfrm>
            <a:off x="482600" y="526124"/>
            <a:ext cx="8661400" cy="1784457"/>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C7ECC45-B678-4FE3-85B4-E77AF701D804}"/>
              </a:ext>
            </a:extLst>
          </p:cNvPr>
          <p:cNvSpPr>
            <a:spLocks noGrp="1"/>
          </p:cNvSpPr>
          <p:nvPr>
            <p:ph idx="1"/>
          </p:nvPr>
        </p:nvSpPr>
        <p:spPr>
          <a:xfrm>
            <a:off x="482600" y="2310582"/>
            <a:ext cx="10506991" cy="3569010"/>
          </a:xfrm>
        </p:spPr>
        <p:txBody>
          <a:bodyPr>
            <a:normAutofit fontScale="85000" lnSpcReduction="20000"/>
          </a:bodyPr>
          <a:lstStyle/>
          <a:p>
            <a:r>
              <a:rPr lang="en-IN" dirty="0"/>
              <a:t>[1] B. C. Putra, “Moving vehicle classiﬁcation with fuzzy logic </a:t>
            </a:r>
            <a:r>
              <a:rPr lang="en-IN" dirty="0" err="1"/>
              <a:t>basedon</a:t>
            </a:r>
            <a:r>
              <a:rPr lang="en-IN" dirty="0"/>
              <a:t> image processing,” Master’s thesis, </a:t>
            </a:r>
            <a:r>
              <a:rPr lang="en-IN" dirty="0" err="1"/>
              <a:t>Sepuluh</a:t>
            </a:r>
            <a:r>
              <a:rPr lang="en-IN" dirty="0"/>
              <a:t> </a:t>
            </a:r>
            <a:r>
              <a:rPr lang="en-IN" dirty="0" err="1"/>
              <a:t>Nopember</a:t>
            </a:r>
            <a:r>
              <a:rPr lang="en-IN" dirty="0"/>
              <a:t> Institute </a:t>
            </a:r>
            <a:r>
              <a:rPr lang="en-IN" dirty="0" err="1"/>
              <a:t>ofTechnology</a:t>
            </a:r>
            <a:r>
              <a:rPr lang="en-IN" dirty="0"/>
              <a:t>, 2016</a:t>
            </a:r>
            <a:br>
              <a:rPr lang="en-IN" dirty="0"/>
            </a:br>
            <a:r>
              <a:rPr lang="en-IN" dirty="0"/>
              <a:t>[2] B. </a:t>
            </a:r>
            <a:r>
              <a:rPr lang="en-IN" dirty="0" err="1"/>
              <a:t>Setiyono</a:t>
            </a:r>
            <a:r>
              <a:rPr lang="en-IN" dirty="0"/>
              <a:t>, D. R. </a:t>
            </a:r>
            <a:r>
              <a:rPr lang="en-IN" dirty="0" err="1"/>
              <a:t>Sulistyaningrum</a:t>
            </a:r>
            <a:r>
              <a:rPr lang="en-IN" dirty="0"/>
              <a:t>, I. </a:t>
            </a:r>
            <a:r>
              <a:rPr lang="en-IN" dirty="0" err="1"/>
              <a:t>Mukhlash</a:t>
            </a:r>
            <a:r>
              <a:rPr lang="en-IN" dirty="0"/>
              <a:t>, and R. A. J. Firdaus, “Anew approach algorithm for counting of vehicles moving based on </a:t>
            </a:r>
            <a:r>
              <a:rPr lang="en-IN" dirty="0" err="1"/>
              <a:t>imageprocessing</a:t>
            </a:r>
            <a:r>
              <a:rPr lang="en-IN" dirty="0"/>
              <a:t>,” International Journal of Computer Science and </a:t>
            </a:r>
            <a:r>
              <a:rPr lang="en-IN" dirty="0" err="1"/>
              <a:t>InformationSecurity</a:t>
            </a:r>
            <a:r>
              <a:rPr lang="en-IN" dirty="0"/>
              <a:t>, vol. 14, no. 10, pp. 366–370, 2016</a:t>
            </a:r>
          </a:p>
          <a:p>
            <a:r>
              <a:rPr lang="en-IN" dirty="0"/>
              <a:t>[3] A. G. Rad, A. </a:t>
            </a:r>
            <a:r>
              <a:rPr lang="en-IN" dirty="0" err="1"/>
              <a:t>Dehghani</a:t>
            </a:r>
            <a:r>
              <a:rPr lang="en-IN" dirty="0"/>
              <a:t>, and M. R. Karim, “Vehicle speed </a:t>
            </a:r>
            <a:r>
              <a:rPr lang="en-IN" dirty="0" err="1"/>
              <a:t>detectionin</a:t>
            </a:r>
            <a:r>
              <a:rPr lang="en-IN" dirty="0"/>
              <a:t> video image sequences using </a:t>
            </a:r>
            <a:r>
              <a:rPr lang="en-IN" dirty="0" err="1"/>
              <a:t>cvs</a:t>
            </a:r>
            <a:r>
              <a:rPr lang="en-IN" dirty="0"/>
              <a:t> method,” International Journal </a:t>
            </a:r>
            <a:r>
              <a:rPr lang="en-IN" dirty="0" err="1"/>
              <a:t>ofPhysical</a:t>
            </a:r>
            <a:r>
              <a:rPr lang="en-IN" dirty="0"/>
              <a:t> Sciences, vol. 5, no. 17, pp. 2555–2563, 2010</a:t>
            </a:r>
          </a:p>
          <a:p>
            <a:r>
              <a:rPr lang="en-IN" dirty="0"/>
              <a:t>4] J. Lan, J. Li, G. Hu, B. Ran, and L. Wang, “Vehicle speed </a:t>
            </a:r>
            <a:r>
              <a:rPr lang="en-IN" dirty="0" err="1"/>
              <a:t>measurementbased</a:t>
            </a:r>
            <a:r>
              <a:rPr lang="en-IN" dirty="0"/>
              <a:t> on </a:t>
            </a:r>
            <a:r>
              <a:rPr lang="en-IN" dirty="0" err="1"/>
              <a:t>gray</a:t>
            </a:r>
            <a:r>
              <a:rPr lang="en-IN" dirty="0"/>
              <a:t> constraint optical ﬂow algorithm,” </a:t>
            </a:r>
            <a:r>
              <a:rPr lang="en-IN" dirty="0" err="1"/>
              <a:t>Optik-InternationalJournal</a:t>
            </a:r>
            <a:r>
              <a:rPr lang="en-IN" dirty="0"/>
              <a:t> for Light and Electron Optics, vol. 125, no. 1, pp. 289–295,2014.[5] H. </a:t>
            </a:r>
            <a:r>
              <a:rPr lang="en-IN" dirty="0" err="1"/>
              <a:t>Sundoro</a:t>
            </a:r>
            <a:r>
              <a:rPr lang="en-IN" dirty="0"/>
              <a:t> and A. </a:t>
            </a:r>
            <a:r>
              <a:rPr lang="en-IN" dirty="0" err="1"/>
              <a:t>Harjoko</a:t>
            </a:r>
            <a:r>
              <a:rPr lang="en-IN" dirty="0"/>
              <a:t>, “Vehicle counting and vehicle speed </a:t>
            </a:r>
            <a:r>
              <a:rPr lang="en-IN" dirty="0" err="1"/>
              <a:t>mea-surement</a:t>
            </a:r>
            <a:r>
              <a:rPr lang="en-IN" dirty="0"/>
              <a:t> based on video processing,” Journal of Theoretical and </a:t>
            </a:r>
            <a:r>
              <a:rPr lang="en-IN" dirty="0" err="1"/>
              <a:t>AppliedInformation</a:t>
            </a:r>
            <a:r>
              <a:rPr lang="en-IN" dirty="0"/>
              <a:t> Technology, vol. 84, no. 2, pp. 233–241, 2016</a:t>
            </a:r>
          </a:p>
        </p:txBody>
      </p:sp>
    </p:spTree>
    <p:extLst>
      <p:ext uri="{BB962C8B-B14F-4D97-AF65-F5344CB8AC3E}">
        <p14:creationId xmlns:p14="http://schemas.microsoft.com/office/powerpoint/2010/main" val="20195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7" name="Rectangle 26">
            <a:extLst>
              <a:ext uri="{FF2B5EF4-FFF2-40B4-BE49-F238E27FC236}">
                <a16:creationId xmlns:a16="http://schemas.microsoft.com/office/drawing/2014/main" id="{7BF58C06-AB7F-4BF8-A0C5-778D93E54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84942-C4DD-4304-8C8F-09BBE8C83BA3}"/>
              </a:ext>
            </a:extLst>
          </p:cNvPr>
          <p:cNvSpPr>
            <a:spLocks noGrp="1"/>
          </p:cNvSpPr>
          <p:nvPr>
            <p:ph type="title"/>
          </p:nvPr>
        </p:nvSpPr>
        <p:spPr>
          <a:xfrm>
            <a:off x="482600" y="3444673"/>
            <a:ext cx="6900839" cy="2736390"/>
          </a:xfrm>
        </p:spPr>
        <p:txBody>
          <a:bodyPr vert="horz" lIns="91440" tIns="45720" rIns="91440" bIns="45720" rtlCol="0" anchor="b">
            <a:normAutofit/>
          </a:bodyPr>
          <a:lstStyle/>
          <a:p>
            <a:r>
              <a:rPr lang="en-US" sz="8000"/>
              <a:t>THANK YOU </a:t>
            </a:r>
          </a:p>
        </p:txBody>
      </p:sp>
      <p:cxnSp>
        <p:nvCxnSpPr>
          <p:cNvPr id="29" name="Straight Connector 28">
            <a:extLst>
              <a:ext uri="{FF2B5EF4-FFF2-40B4-BE49-F238E27FC236}">
                <a16:creationId xmlns:a16="http://schemas.microsoft.com/office/drawing/2014/main" id="{38EA1840-1C13-42A4-887A-1010FD1CE9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14FEF77-D8A7-45D2-9BB8-D8CAF98604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235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4CE07F-751D-4FA4-B153-FC10015CEA67}"/>
              </a:ext>
            </a:extLst>
          </p:cNvPr>
          <p:cNvSpPr>
            <a:spLocks noGrp="1"/>
          </p:cNvSpPr>
          <p:nvPr>
            <p:ph type="title"/>
          </p:nvPr>
        </p:nvSpPr>
        <p:spPr>
          <a:xfrm>
            <a:off x="482601" y="976160"/>
            <a:ext cx="5189964" cy="2237925"/>
          </a:xfrm>
        </p:spPr>
        <p:txBody>
          <a:bodyPr>
            <a:normAutofit/>
          </a:bodyPr>
          <a:lstStyle/>
          <a:p>
            <a:pPr>
              <a:lnSpc>
                <a:spcPct val="90000"/>
              </a:lnSpc>
            </a:pPr>
            <a:r>
              <a:rPr lang="en-US" sz="4600"/>
              <a:t>A LITTLE INTRODUCTION OF THE PROJECT</a:t>
            </a:r>
            <a:endParaRPr lang="en-IN" sz="4600"/>
          </a:p>
        </p:txBody>
      </p:sp>
      <p:cxnSp>
        <p:nvCxnSpPr>
          <p:cNvPr id="25" name="Straight Connector 24">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E60DFC1C-B363-4560-85AC-AF99C95F94BA}"/>
              </a:ext>
            </a:extLst>
          </p:cNvPr>
          <p:cNvSpPr>
            <a:spLocks noGrp="1"/>
          </p:cNvSpPr>
          <p:nvPr>
            <p:ph idx="1"/>
          </p:nvPr>
        </p:nvSpPr>
        <p:spPr>
          <a:xfrm>
            <a:off x="482600" y="3408254"/>
            <a:ext cx="5189963" cy="2470031"/>
          </a:xfrm>
        </p:spPr>
        <p:txBody>
          <a:bodyPr>
            <a:normAutofit/>
          </a:bodyPr>
          <a:lstStyle/>
          <a:p>
            <a:pPr>
              <a:lnSpc>
                <a:spcPct val="90000"/>
              </a:lnSpc>
            </a:pPr>
            <a:r>
              <a:rPr lang="en-US" sz="1300"/>
              <a:t>Vehicle tracking is the process of locating a moving vehicle using a camera. Capture vehicle in video sequence from surveillance camera is demanding application to improve tracking performance. This 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 Various methods for speed estimation are proposed in recent years. All approaches attempt to increase accuracy and decrease cost of hardware implementation. The aim is to build an automatic system that can accurately localize and track the speed of any vehicles that appear in aerial video frames</a:t>
            </a:r>
            <a:endParaRPr lang="en-IN" sz="1300"/>
          </a:p>
        </p:txBody>
      </p:sp>
      <p:pic>
        <p:nvPicPr>
          <p:cNvPr id="7" name="Graphic 6" descr="Security Camera">
            <a:extLst>
              <a:ext uri="{FF2B5EF4-FFF2-40B4-BE49-F238E27FC236}">
                <a16:creationId xmlns:a16="http://schemas.microsoft.com/office/drawing/2014/main" id="{C706BDFF-A756-49CE-A489-386386B6E474}"/>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0340" y="754331"/>
            <a:ext cx="5349331" cy="5349331"/>
          </a:xfrm>
          <a:prstGeom prst="rect">
            <a:avLst/>
          </a:prstGeom>
        </p:spPr>
      </p:pic>
      <p:cxnSp>
        <p:nvCxnSpPr>
          <p:cNvPr id="27" name="Straight Connector 26">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2867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C065F-67BD-400D-AB60-9CE10B795440}"/>
              </a:ext>
            </a:extLst>
          </p:cNvPr>
          <p:cNvSpPr>
            <a:spLocks noGrp="1"/>
          </p:cNvSpPr>
          <p:nvPr>
            <p:ph type="title"/>
          </p:nvPr>
        </p:nvSpPr>
        <p:spPr>
          <a:xfrm>
            <a:off x="6014678" y="702870"/>
            <a:ext cx="5614993" cy="3093468"/>
          </a:xfrm>
        </p:spPr>
        <p:txBody>
          <a:bodyPr vert="horz" lIns="91440" tIns="45720" rIns="91440" bIns="45720" rtlCol="0" anchor="b">
            <a:normAutofit/>
          </a:bodyPr>
          <a:lstStyle/>
          <a:p>
            <a:pPr>
              <a:lnSpc>
                <a:spcPct val="90000"/>
              </a:lnSpc>
            </a:pPr>
            <a:r>
              <a:rPr lang="en-US" sz="6100"/>
              <a:t>WORKFLOW-FLOWCHART</a:t>
            </a:r>
          </a:p>
        </p:txBody>
      </p:sp>
      <p:cxnSp>
        <p:nvCxnSpPr>
          <p:cNvPr id="18" name="Straight Connector 17">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Circular Flowchart">
            <a:extLst>
              <a:ext uri="{FF2B5EF4-FFF2-40B4-BE49-F238E27FC236}">
                <a16:creationId xmlns:a16="http://schemas.microsoft.com/office/drawing/2014/main" id="{670F1ED9-B95E-4680-81DB-81B6A5749BD2}"/>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20" name="Straight Connector 19">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6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84" name="Rectangle 83">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88E2-99DA-41A0-8936-63AE2CAC618A}"/>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a:t>FLOWCHART</a:t>
            </a:r>
          </a:p>
        </p:txBody>
      </p:sp>
      <p:cxnSp>
        <p:nvCxnSpPr>
          <p:cNvPr id="86" name="Straight Connector 85">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26" name="Picture 2" descr="GitHub - fenil29/vehicle-speed-detection: Vehicle Speed Detection is a  Python Script to track and detect the speed of a moving vehicle. This  script can automatically detect the lane in the highway and split">
            <a:extLst>
              <a:ext uri="{FF2B5EF4-FFF2-40B4-BE49-F238E27FC236}">
                <a16:creationId xmlns:a16="http://schemas.microsoft.com/office/drawing/2014/main" id="{AECCFAF8-D6C8-4566-AAE4-B00EA4C3F971}"/>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6758249" y="670904"/>
            <a:ext cx="4771499" cy="551618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919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7" name="Rectangle 76">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17661-5B2A-4C95-9DF5-DD2FA3995296}"/>
              </a:ext>
            </a:extLst>
          </p:cNvPr>
          <p:cNvSpPr>
            <a:spLocks noGrp="1"/>
          </p:cNvSpPr>
          <p:nvPr>
            <p:ph type="title"/>
          </p:nvPr>
        </p:nvSpPr>
        <p:spPr>
          <a:xfrm>
            <a:off x="6014678" y="3013510"/>
            <a:ext cx="5614993" cy="3093468"/>
          </a:xfrm>
        </p:spPr>
        <p:txBody>
          <a:bodyPr vert="horz" lIns="91440" tIns="45720" rIns="91440" bIns="45720" rtlCol="0" anchor="t">
            <a:normAutofit/>
          </a:bodyPr>
          <a:lstStyle/>
          <a:p>
            <a:r>
              <a:rPr lang="en-US" dirty="0"/>
              <a:t>GITHUB COMMITS</a:t>
            </a:r>
            <a:endParaRPr lang="en-US"/>
          </a:p>
        </p:txBody>
      </p:sp>
      <p:cxnSp>
        <p:nvCxnSpPr>
          <p:cNvPr id="79" name="Straight Connector 78">
            <a:extLst>
              <a:ext uri="{FF2B5EF4-FFF2-40B4-BE49-F238E27FC236}">
                <a16:creationId xmlns:a16="http://schemas.microsoft.com/office/drawing/2014/main" id="{90D4BE5E-A277-4D2C-9B8A-205561BC70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050" name="Picture 2">
            <a:extLst>
              <a:ext uri="{FF2B5EF4-FFF2-40B4-BE49-F238E27FC236}">
                <a16:creationId xmlns:a16="http://schemas.microsoft.com/office/drawing/2014/main" id="{C82C7AF1-89C3-402E-B046-B9CA37870C9F}"/>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482601" y="912601"/>
            <a:ext cx="5008259" cy="500825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5D5EC73D-B34E-4B0B-8892-49C0610165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88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9" name="Rectangle 38">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E8E9D-B389-4ACB-AF3F-E7FCF47B4849}"/>
              </a:ext>
            </a:extLst>
          </p:cNvPr>
          <p:cNvSpPr>
            <a:spLocks noGrp="1"/>
          </p:cNvSpPr>
          <p:nvPr>
            <p:ph type="title"/>
          </p:nvPr>
        </p:nvSpPr>
        <p:spPr>
          <a:xfrm>
            <a:off x="6165516" y="-2754"/>
            <a:ext cx="5371233" cy="2659311"/>
          </a:xfrm>
        </p:spPr>
        <p:txBody>
          <a:bodyPr vert="horz" lIns="91440" tIns="45720" rIns="91440" bIns="45720" rtlCol="0" anchor="b">
            <a:noAutofit/>
          </a:bodyPr>
          <a:lstStyle/>
          <a:p>
            <a:r>
              <a:rPr lang="en-US" sz="2400" dirty="0"/>
              <a:t>GITHUB COMMITS</a:t>
            </a:r>
            <a:br>
              <a:rPr lang="en-US" sz="2400" dirty="0"/>
            </a:br>
            <a:br>
              <a:rPr lang="en-US" sz="2400" dirty="0"/>
            </a:br>
            <a:r>
              <a:rPr lang="en-US" sz="2400" dirty="0"/>
              <a:t>The link for the repository is </a:t>
            </a:r>
            <a:br>
              <a:rPr lang="en-US" sz="2400" dirty="0"/>
            </a:br>
            <a:r>
              <a:rPr lang="en-US" sz="2400" dirty="0"/>
              <a:t>https://github.com/2010030064-kaustubh/Vehicle-speed-dectection-</a:t>
            </a:r>
          </a:p>
        </p:txBody>
      </p:sp>
      <p:cxnSp>
        <p:nvCxnSpPr>
          <p:cNvPr id="41" name="Straight Connector 40">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517776D-56D1-4E6E-B677-810F21F4E9B9}"/>
              </a:ext>
            </a:extLst>
          </p:cNvPr>
          <p:cNvPicPr>
            <a:picLocks noChangeAspect="1"/>
          </p:cNvPicPr>
          <p:nvPr/>
        </p:nvPicPr>
        <p:blipFill>
          <a:blip r:embed="rId2">
            <a:alphaModFix/>
          </a:blip>
          <a:stretch>
            <a:fillRect/>
          </a:stretch>
        </p:blipFill>
        <p:spPr>
          <a:xfrm>
            <a:off x="38740" y="683046"/>
            <a:ext cx="5467538" cy="2884124"/>
          </a:xfrm>
          <a:prstGeom prst="rect">
            <a:avLst/>
          </a:prstGeom>
        </p:spPr>
      </p:pic>
      <p:cxnSp>
        <p:nvCxnSpPr>
          <p:cNvPr id="43" name="Straight Connector 42">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2575A5DE-0497-4CF1-8C95-DE747389F913}"/>
              </a:ext>
            </a:extLst>
          </p:cNvPr>
          <p:cNvPicPr>
            <a:picLocks noChangeAspect="1"/>
          </p:cNvPicPr>
          <p:nvPr/>
        </p:nvPicPr>
        <p:blipFill>
          <a:blip r:embed="rId3"/>
          <a:stretch>
            <a:fillRect/>
          </a:stretch>
        </p:blipFill>
        <p:spPr>
          <a:xfrm>
            <a:off x="6520070" y="2852532"/>
            <a:ext cx="5016679" cy="3319631"/>
          </a:xfrm>
          <a:prstGeom prst="rect">
            <a:avLst/>
          </a:prstGeom>
        </p:spPr>
      </p:pic>
    </p:spTree>
    <p:extLst>
      <p:ext uri="{BB962C8B-B14F-4D97-AF65-F5344CB8AC3E}">
        <p14:creationId xmlns:p14="http://schemas.microsoft.com/office/powerpoint/2010/main" val="458509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2A42-2325-425E-8CFE-19661909849C}"/>
              </a:ext>
            </a:extLst>
          </p:cNvPr>
          <p:cNvSpPr>
            <a:spLocks noGrp="1"/>
          </p:cNvSpPr>
          <p:nvPr>
            <p:ph type="title"/>
          </p:nvPr>
        </p:nvSpPr>
        <p:spPr/>
        <p:txBody>
          <a:bodyPr/>
          <a:lstStyle/>
          <a:p>
            <a:r>
              <a:rPr lang="en-US" dirty="0"/>
              <a:t>GITHUB COMMITS </a:t>
            </a:r>
            <a:endParaRPr lang="en-IN" dirty="0"/>
          </a:p>
        </p:txBody>
      </p:sp>
      <p:pic>
        <p:nvPicPr>
          <p:cNvPr id="4" name="Picture 3">
            <a:extLst>
              <a:ext uri="{FF2B5EF4-FFF2-40B4-BE49-F238E27FC236}">
                <a16:creationId xmlns:a16="http://schemas.microsoft.com/office/drawing/2014/main" id="{3463A869-90CF-47C8-A36F-9F364AD9495E}"/>
              </a:ext>
            </a:extLst>
          </p:cNvPr>
          <p:cNvPicPr>
            <a:picLocks noChangeAspect="1"/>
          </p:cNvPicPr>
          <p:nvPr/>
        </p:nvPicPr>
        <p:blipFill>
          <a:blip r:embed="rId2">
            <a:alphaModFix/>
          </a:blip>
          <a:stretch>
            <a:fillRect/>
          </a:stretch>
        </p:blipFill>
        <p:spPr>
          <a:xfrm>
            <a:off x="0" y="3482598"/>
            <a:ext cx="3453076" cy="2418445"/>
          </a:xfrm>
          <a:prstGeom prst="rect">
            <a:avLst/>
          </a:prstGeom>
        </p:spPr>
      </p:pic>
      <p:pic>
        <p:nvPicPr>
          <p:cNvPr id="5" name="Content Placeholder 4">
            <a:extLst>
              <a:ext uri="{FF2B5EF4-FFF2-40B4-BE49-F238E27FC236}">
                <a16:creationId xmlns:a16="http://schemas.microsoft.com/office/drawing/2014/main" id="{CA1960BB-574F-4A8A-9CF1-CDC573E9B4F7}"/>
              </a:ext>
            </a:extLst>
          </p:cNvPr>
          <p:cNvPicPr>
            <a:picLocks noGrp="1" noChangeAspect="1"/>
          </p:cNvPicPr>
          <p:nvPr>
            <p:ph idx="1"/>
          </p:nvPr>
        </p:nvPicPr>
        <p:blipFill>
          <a:blip r:embed="rId3">
            <a:alphaModFix/>
          </a:blip>
          <a:stretch>
            <a:fillRect/>
          </a:stretch>
        </p:blipFill>
        <p:spPr>
          <a:xfrm>
            <a:off x="7712554" y="3482599"/>
            <a:ext cx="4396585" cy="2396994"/>
          </a:xfrm>
          <a:prstGeom prst="rect">
            <a:avLst/>
          </a:prstGeom>
        </p:spPr>
      </p:pic>
      <p:pic>
        <p:nvPicPr>
          <p:cNvPr id="6" name="Picture 5">
            <a:extLst>
              <a:ext uri="{FF2B5EF4-FFF2-40B4-BE49-F238E27FC236}">
                <a16:creationId xmlns:a16="http://schemas.microsoft.com/office/drawing/2014/main" id="{920A00BB-6493-4855-A9A7-012135A5998D}"/>
              </a:ext>
            </a:extLst>
          </p:cNvPr>
          <p:cNvPicPr>
            <a:picLocks noChangeAspect="1"/>
          </p:cNvPicPr>
          <p:nvPr/>
        </p:nvPicPr>
        <p:blipFill>
          <a:blip r:embed="rId4">
            <a:alphaModFix/>
          </a:blip>
          <a:stretch>
            <a:fillRect/>
          </a:stretch>
        </p:blipFill>
        <p:spPr>
          <a:xfrm>
            <a:off x="3629578" y="3482598"/>
            <a:ext cx="3989334" cy="2396994"/>
          </a:xfrm>
          <a:prstGeom prst="rect">
            <a:avLst/>
          </a:prstGeom>
        </p:spPr>
      </p:pic>
    </p:spTree>
    <p:extLst>
      <p:ext uri="{BB962C8B-B14F-4D97-AF65-F5344CB8AC3E}">
        <p14:creationId xmlns:p14="http://schemas.microsoft.com/office/powerpoint/2010/main" val="30079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7" name="Straight Connector 13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5" name="Rectangle 14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37401A9B-3745-4A9E-B8A9-343281A469C8}"/>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r="-1" b="4230"/>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C89012F3-E872-4965-8202-7945C4E70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151" name="Rectangle 150">
            <a:extLst>
              <a:ext uri="{FF2B5EF4-FFF2-40B4-BE49-F238E27FC236}">
                <a16:creationId xmlns:a16="http://schemas.microsoft.com/office/drawing/2014/main" id="{A42DB23F-578C-4EE7-8963-3BA228C67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428AF-B3C2-4EB2-AFAC-EB1DA60BC795}"/>
              </a:ext>
            </a:extLst>
          </p:cNvPr>
          <p:cNvSpPr>
            <a:spLocks noGrp="1"/>
          </p:cNvSpPr>
          <p:nvPr>
            <p:ph type="title"/>
          </p:nvPr>
        </p:nvSpPr>
        <p:spPr>
          <a:xfrm>
            <a:off x="482600" y="732032"/>
            <a:ext cx="6650871" cy="2736390"/>
          </a:xfrm>
        </p:spPr>
        <p:txBody>
          <a:bodyPr vert="horz" lIns="91440" tIns="45720" rIns="91440" bIns="45720" rtlCol="0" anchor="t">
            <a:normAutofit/>
          </a:bodyPr>
          <a:lstStyle/>
          <a:p>
            <a:r>
              <a:rPr lang="en-US" sz="8000">
                <a:solidFill>
                  <a:srgbClr val="FFFFFF"/>
                </a:solidFill>
              </a:rPr>
              <a:t>WORK PROGRESS</a:t>
            </a:r>
          </a:p>
        </p:txBody>
      </p:sp>
      <p:cxnSp>
        <p:nvCxnSpPr>
          <p:cNvPr id="153" name="Straight Connector 15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478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E105-5428-445A-A543-EEAF14C27D54}"/>
              </a:ext>
            </a:extLst>
          </p:cNvPr>
          <p:cNvSpPr>
            <a:spLocks noGrp="1"/>
          </p:cNvSpPr>
          <p:nvPr>
            <p:ph type="title"/>
          </p:nvPr>
        </p:nvSpPr>
        <p:spPr>
          <a:xfrm>
            <a:off x="482600" y="978408"/>
            <a:ext cx="9546303" cy="1469824"/>
          </a:xfrm>
        </p:spPr>
        <p:txBody>
          <a:bodyPr/>
          <a:lstStyle/>
          <a:p>
            <a:br>
              <a:rPr lang="en-US" sz="4000" dirty="0"/>
            </a:br>
            <a:r>
              <a:rPr lang="en-US" sz="4000" dirty="0"/>
              <a:t>STEP-01-ARCHITECTURE OF PROJECT</a:t>
            </a:r>
            <a:endParaRPr lang="en-IN" sz="4000" dirty="0"/>
          </a:p>
        </p:txBody>
      </p:sp>
      <p:graphicFrame>
        <p:nvGraphicFramePr>
          <p:cNvPr id="18" name="Content Placeholder 2">
            <a:extLst>
              <a:ext uri="{FF2B5EF4-FFF2-40B4-BE49-F238E27FC236}">
                <a16:creationId xmlns:a16="http://schemas.microsoft.com/office/drawing/2014/main" id="{4D8A0C20-E2F5-44A3-BEBD-D4AEAF3520FB}"/>
              </a:ext>
            </a:extLst>
          </p:cNvPr>
          <p:cNvGraphicFramePr>
            <a:graphicFrameLocks noGrp="1"/>
          </p:cNvGraphicFramePr>
          <p:nvPr>
            <p:ph idx="1"/>
            <p:extLst>
              <p:ext uri="{D42A27DB-BD31-4B8C-83A1-F6EECF244321}">
                <p14:modId xmlns:p14="http://schemas.microsoft.com/office/powerpoint/2010/main" val="579347072"/>
              </p:ext>
            </p:extLst>
          </p:nvPr>
        </p:nvGraphicFramePr>
        <p:xfrm>
          <a:off x="383458" y="2644877"/>
          <a:ext cx="11021961" cy="3480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94E7B590-1073-46BA-991D-27A0A1B5FA5D}"/>
              </a:ext>
            </a:extLst>
          </p:cNvPr>
          <p:cNvSpPr txBox="1"/>
          <p:nvPr/>
        </p:nvSpPr>
        <p:spPr>
          <a:xfrm>
            <a:off x="2586704" y="562909"/>
            <a:ext cx="6096000" cy="830997"/>
          </a:xfrm>
          <a:prstGeom prst="rect">
            <a:avLst/>
          </a:prstGeom>
          <a:noFill/>
        </p:spPr>
        <p:txBody>
          <a:bodyPr wrap="square">
            <a:spAutoFit/>
          </a:bodyPr>
          <a:lstStyle/>
          <a:p>
            <a:pPr algn="ctr"/>
            <a:r>
              <a:rPr lang="en-US" sz="4800" dirty="0"/>
              <a:t>WORK PROGRESS</a:t>
            </a:r>
            <a:endParaRPr lang="en-IN" sz="4800" dirty="0"/>
          </a:p>
        </p:txBody>
      </p:sp>
    </p:spTree>
    <p:extLst>
      <p:ext uri="{BB962C8B-B14F-4D97-AF65-F5344CB8AC3E}">
        <p14:creationId xmlns:p14="http://schemas.microsoft.com/office/powerpoint/2010/main" val="457579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LevelVTI">
  <a:themeElements>
    <a:clrScheme name="AnalogousFromDarkSeedLeftStep">
      <a:dk1>
        <a:srgbClr val="000000"/>
      </a:dk1>
      <a:lt1>
        <a:srgbClr val="FFFFFF"/>
      </a:lt1>
      <a:dk2>
        <a:srgbClr val="1B2F2E"/>
      </a:dk2>
      <a:lt2>
        <a:srgbClr val="F0F3F1"/>
      </a:lt2>
      <a:accent1>
        <a:srgbClr val="CF41B2"/>
      </a:accent1>
      <a:accent2>
        <a:srgbClr val="9F2FBD"/>
      </a:accent2>
      <a:accent3>
        <a:srgbClr val="7541CF"/>
      </a:accent3>
      <a:accent4>
        <a:srgbClr val="434AC4"/>
      </a:accent4>
      <a:accent5>
        <a:srgbClr val="4183CF"/>
      </a:accent5>
      <a:accent6>
        <a:srgbClr val="2FACBD"/>
      </a:accent6>
      <a:hlink>
        <a:srgbClr val="3F65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110</TotalTime>
  <Words>877</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Seaford</vt:lpstr>
      <vt:lpstr>LevelVTI</vt:lpstr>
      <vt:lpstr>AI FOR DS                 REVIEW 2 </vt:lpstr>
      <vt:lpstr>A LITTLE INTRODUCTION OF THE PROJECT</vt:lpstr>
      <vt:lpstr>WORKFLOW-FLOWCHART</vt:lpstr>
      <vt:lpstr>FLOWCHART</vt:lpstr>
      <vt:lpstr>GITHUB COMMITS</vt:lpstr>
      <vt:lpstr>GITHUB COMMITS  The link for the repository is  https://github.com/2010030064-kaustubh/Vehicle-speed-dectection-</vt:lpstr>
      <vt:lpstr>GITHUB COMMITS </vt:lpstr>
      <vt:lpstr>WORK PROGRESS</vt:lpstr>
      <vt:lpstr> STEP-01-ARCHITECTURE OF PROJECT</vt:lpstr>
      <vt:lpstr> PRE-PROCESSING</vt:lpstr>
      <vt:lpstr>STEP 02-DATASET WORKING</vt:lpstr>
      <vt:lpstr>STEP 03-CODE PROGRESS</vt:lpstr>
      <vt:lpstr>ALPHA TESTING</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DS REVIEW 2 </dc:title>
  <dc:creator>manideep reddy</dc:creator>
  <cp:lastModifiedBy>manideep reddy</cp:lastModifiedBy>
  <cp:revision>6</cp:revision>
  <dcterms:created xsi:type="dcterms:W3CDTF">2022-03-03T04:47:45Z</dcterms:created>
  <dcterms:modified xsi:type="dcterms:W3CDTF">2022-03-04T03:32:39Z</dcterms:modified>
</cp:coreProperties>
</file>