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E0BD-D655-1A29-5524-2050DF5E2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BFDC7-F869-A417-3492-7A05C8D13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6646-2B1E-1163-704F-217E4510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B96-F32D-CF30-84AA-9FAC12A7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9772-B2DE-9A54-070E-F77E24FF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B3CA-E8EA-B201-CEB7-05B12FDE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82DB-989C-C46E-BE76-325DF89C0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64A0-0B42-24D4-FCDF-1420FE72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697D-1183-4833-D63C-82520C37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BE3F-D130-316A-8018-C8E48B56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7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51A76-5085-D745-961C-54B71CF4B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1ACC5-1969-9195-8C14-53FC811CE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339C-DA48-FE8A-C5B7-11677CD2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B5888-7741-3A9E-95E3-192B5BB5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9ABE-4FD1-FAA0-9AA1-D55A05CB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55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1EF-ACF4-36AB-66D7-716DF977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8937-7684-AFBC-56B0-EDDD6C7B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7DC2B-711E-358B-5CD1-1E6FED13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6BE70-2EE7-1964-5E5B-4A9A9BC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9E2A-963F-EDCB-18BD-65314B36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0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7CBA-68EA-4DBB-CE8D-6AE1D2CC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F8EC-FCB2-D0F0-CE66-43949000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B422-E496-B027-364E-32F7BEAC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E2CB-3CA3-8EC6-E475-BA7F0F09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5061-3F7F-FC22-5E81-ADCBB2AB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9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A99F-0BD2-76D5-F1DA-132ABFE2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0AF8-12E5-1253-C67F-B9AB0E014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59DB-D401-4EC6-1A1E-1D8B85CB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08C80-593C-3A66-8EAA-6DAAE9CF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6DDA1-2AE5-8064-7142-8FAE8DA2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6BE92-B6FD-0640-DC72-1C3969B5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8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2BAD-E9C9-AA93-1963-DE287749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23644-B636-E203-F596-C0E30B84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F4331-E1B1-1F20-B0EC-1162834F9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31D71-FBE8-9646-2461-5BCD35084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5B161-E50C-8A63-D51B-07AD92B42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6D70D-91D8-5BC8-2CFF-717350B8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40A5E-A628-9E51-AB03-4E0E018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A167E-0578-2CF1-7BD8-35F42C22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DDAC-112F-E864-DD5B-508DCBCE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EC852-D559-4096-242F-76B3B8FE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6BBC-D017-70F0-8CE6-34387B26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0FC22-5911-BF3A-4A8A-ECAA5BB8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95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7DBD-4CD3-FF4F-3448-31EB9517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A0341-C9BF-E25F-363F-1ABC28E4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35CAC-FE05-F46C-3537-3681D4B0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38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F335-CBF0-8D19-38E0-8010730B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D8C5-70EC-F335-9424-C9DB76EB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3EAB-6573-B6E6-2FF0-BD0FF7A5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4DB8-5F25-4246-C327-D4685FCF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C2B7-8A46-8756-DD48-0B0787DD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A558-46DA-D1D3-FBB2-FE168D01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3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DFE9-3DD5-6E77-CA5B-B84DE82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73695-FF9C-BFAE-2545-FE3B2F7D4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237CB-A3BA-B0C2-7B71-1BBBBBE0C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DC131-4B44-3B56-FF01-AAD799FE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5162E-38A9-AE2C-5379-542CA7DE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6467B-5AE5-7D08-ADEF-ACE1601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5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6C850-FC05-83E7-DD6B-A57A5234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5B8D-94EF-DD54-3EAB-8309F255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E806-7F08-E69D-EBEA-5AA242286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439A-E17B-47B5-AFA4-A1C5AAFD48C1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3317-756D-E2D1-F203-CBF23BCD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AAE4-F242-C3B7-2616-6420DDF37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0535-E673-4454-B8C5-D36EB9E46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6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BE24-1F9E-06D5-0822-3FA9BF927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/>
              <a:t>Review 2</a:t>
            </a:r>
            <a:br>
              <a:rPr lang="en-IN" dirty="0"/>
            </a:br>
            <a:r>
              <a:rPr lang="en-IN" sz="4800" dirty="0"/>
              <a:t>College news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4C4AA-9FCD-A79C-0366-DF97EB5FE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IN" sz="9600" dirty="0"/>
              <a:t>Guide</a:t>
            </a:r>
          </a:p>
          <a:p>
            <a:pPr algn="l"/>
            <a:endParaRPr lang="en-IN" sz="9600" dirty="0"/>
          </a:p>
          <a:p>
            <a:pPr algn="l"/>
            <a:r>
              <a:rPr lang="en-IN" sz="9600" dirty="0"/>
              <a:t>Presenters</a:t>
            </a:r>
          </a:p>
          <a:p>
            <a:pPr algn="l"/>
            <a:r>
              <a:rPr lang="en-US" sz="5600" dirty="0"/>
              <a:t>2010030071 -  </a:t>
            </a:r>
            <a:r>
              <a:rPr lang="en-US" sz="5600" dirty="0" err="1"/>
              <a:t>Jyothin</a:t>
            </a:r>
            <a:r>
              <a:rPr lang="en-US" sz="5600" dirty="0"/>
              <a:t> </a:t>
            </a:r>
            <a:r>
              <a:rPr lang="en-US" sz="5600" dirty="0" err="1"/>
              <a:t>Movva</a:t>
            </a:r>
            <a:endParaRPr lang="en-US" sz="5600" dirty="0"/>
          </a:p>
          <a:p>
            <a:pPr algn="l"/>
            <a:r>
              <a:rPr lang="en-US" sz="5600" dirty="0"/>
              <a:t>2010030151 -  Satyavarsan K S </a:t>
            </a:r>
          </a:p>
          <a:p>
            <a:pPr algn="l"/>
            <a:r>
              <a:rPr lang="en-US" sz="5600" dirty="0"/>
              <a:t>2010030040 -  Devaraj Acharya</a:t>
            </a:r>
          </a:p>
          <a:p>
            <a:pPr algn="l"/>
            <a:r>
              <a:rPr lang="en-US" sz="5600" dirty="0"/>
              <a:t>2010030393 -  </a:t>
            </a:r>
            <a:r>
              <a:rPr lang="en-US" sz="5600" dirty="0" err="1"/>
              <a:t>Haneesh</a:t>
            </a:r>
            <a:r>
              <a:rPr lang="en-US" sz="5600" dirty="0"/>
              <a:t> </a:t>
            </a:r>
            <a:r>
              <a:rPr lang="en-US" sz="5600" dirty="0" err="1"/>
              <a:t>Malepati</a:t>
            </a:r>
            <a:endParaRPr lang="en-US" sz="5600" dirty="0"/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6267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9ED6C7-0605-B3F4-0DE0-527D63226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96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>
                <a:latin typeface="+mj-lt"/>
              </a:rPr>
              <a:t>Flowchart</a:t>
            </a:r>
            <a:endParaRPr lang="en-IN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26F478-A95A-4C6D-49BD-FD3BFAB3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971550"/>
            <a:ext cx="92868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93D4-7E51-2D8D-8FA4-4560A9CC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093D-9F4A-E04A-2DA1-359B3F12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Created HTML pages for login register and homepage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E402E-3C05-F597-496E-23A9C961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24" y="2537279"/>
            <a:ext cx="8155552" cy="377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C742-D18E-CA7B-6C82-CAD40C46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5B424-16E0-3617-9E1F-CA62F3FB5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228" y="1690688"/>
            <a:ext cx="9789543" cy="4694531"/>
          </a:xfrm>
        </p:spPr>
      </p:pic>
    </p:spTree>
    <p:extLst>
      <p:ext uri="{BB962C8B-B14F-4D97-AF65-F5344CB8AC3E}">
        <p14:creationId xmlns:p14="http://schemas.microsoft.com/office/powerpoint/2010/main" val="34165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8D6A-CE5F-8494-1BB6-4B7EFCC2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progress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3207B-F716-2ECE-ABFF-890D93D59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240" y="1690688"/>
            <a:ext cx="9913520" cy="4632697"/>
          </a:xfrm>
        </p:spPr>
      </p:pic>
    </p:spTree>
    <p:extLst>
      <p:ext uri="{BB962C8B-B14F-4D97-AF65-F5344CB8AC3E}">
        <p14:creationId xmlns:p14="http://schemas.microsoft.com/office/powerpoint/2010/main" val="8266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7C7D-823D-522B-CA76-AA431CFF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2181D-5954-691F-3CBE-E0ABF2720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04"/>
          <a:stretch/>
        </p:blipFill>
        <p:spPr>
          <a:xfrm>
            <a:off x="838200" y="1514713"/>
            <a:ext cx="10239376" cy="4888955"/>
          </a:xfrm>
        </p:spPr>
      </p:pic>
    </p:spTree>
    <p:extLst>
      <p:ext uri="{BB962C8B-B14F-4D97-AF65-F5344CB8AC3E}">
        <p14:creationId xmlns:p14="http://schemas.microsoft.com/office/powerpoint/2010/main" val="97310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F2AB-4B95-1240-EECB-69D58A1C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dirty="0"/>
              <a:t>Alpha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356C-C154-85CB-8838-92B0C348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/>
              <a:t>Web.xml is not configured yet</a:t>
            </a:r>
          </a:p>
          <a:p>
            <a:r>
              <a:rPr lang="en-IN" sz="2000"/>
              <a:t>Need to add functionality to the webpages </a:t>
            </a:r>
          </a:p>
          <a:p>
            <a:pPr marL="0" indent="0">
              <a:buNone/>
            </a:pPr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448CD-984C-DCD5-1CD0-2383757A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914" y="1436871"/>
            <a:ext cx="6576872" cy="33542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77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D3AC-C5BE-6CC0-5E19-E8E277EB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09" y="26079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7067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5642</TotalTime>
  <Words>60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Review 2 College news report</vt:lpstr>
      <vt:lpstr>PowerPoint Presentation</vt:lpstr>
      <vt:lpstr>Work progress</vt:lpstr>
      <vt:lpstr>Work progress</vt:lpstr>
      <vt:lpstr>Work progress </vt:lpstr>
      <vt:lpstr>GitHub commits</vt:lpstr>
      <vt:lpstr>Alpha testing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2 College news report</dc:title>
  <dc:creator>SATYA VARSAN  KATTUVA .</dc:creator>
  <cp:lastModifiedBy>SATYA VARSAN  KATTUVA .</cp:lastModifiedBy>
  <cp:revision>3</cp:revision>
  <dcterms:created xsi:type="dcterms:W3CDTF">2022-09-01T06:06:30Z</dcterms:created>
  <dcterms:modified xsi:type="dcterms:W3CDTF">2022-09-11T15:07:27Z</dcterms:modified>
</cp:coreProperties>
</file>