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1/31/2022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1/31/2022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1/31/2022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1/31/2022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1/31/2022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1/31/2022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1/31/2022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1/31/2022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1/31/2022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1/31/2022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1/31/2022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1/31/2022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7082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1F2B-E85C-426F-B871-0202B28E73F3}"/>
              </a:ext>
            </a:extLst>
          </p:cNvPr>
          <p:cNvSpPr>
            <a:spLocks noGrp="1"/>
          </p:cNvSpPr>
          <p:nvPr>
            <p:ph type="ctrTitle"/>
          </p:nvPr>
        </p:nvSpPr>
        <p:spPr/>
        <p:txBody>
          <a:bodyPr/>
          <a:lstStyle/>
          <a:p>
            <a:r>
              <a:rPr lang="en-US" dirty="0"/>
              <a:t>Review 1</a:t>
            </a:r>
            <a:br>
              <a:rPr lang="en-US" dirty="0"/>
            </a:br>
            <a:br>
              <a:rPr lang="en-US" dirty="0"/>
            </a:br>
            <a:r>
              <a:rPr lang="en-US" sz="4400" dirty="0"/>
              <a:t>Human resource analysis with python</a:t>
            </a:r>
            <a:endParaRPr lang="en-US" dirty="0"/>
          </a:p>
        </p:txBody>
      </p:sp>
      <p:sp>
        <p:nvSpPr>
          <p:cNvPr id="3" name="Subtitle 2">
            <a:extLst>
              <a:ext uri="{FF2B5EF4-FFF2-40B4-BE49-F238E27FC236}">
                <a16:creationId xmlns:a16="http://schemas.microsoft.com/office/drawing/2014/main" id="{5EAED8AF-A65E-4789-A2AA-7CBF85EFD859}"/>
              </a:ext>
            </a:extLst>
          </p:cNvPr>
          <p:cNvSpPr>
            <a:spLocks noGrp="1"/>
          </p:cNvSpPr>
          <p:nvPr>
            <p:ph type="subTitle" idx="1"/>
          </p:nvPr>
        </p:nvSpPr>
        <p:spPr>
          <a:xfrm>
            <a:off x="6875252" y="4251524"/>
            <a:ext cx="4478429" cy="1716656"/>
          </a:xfrm>
        </p:spPr>
        <p:txBody>
          <a:bodyPr>
            <a:normAutofit/>
          </a:bodyPr>
          <a:lstStyle/>
          <a:p>
            <a:pPr algn="r"/>
            <a:r>
              <a:rPr lang="en-US" sz="1200" dirty="0"/>
              <a:t>-</a:t>
            </a:r>
            <a:r>
              <a:rPr lang="en-IN" sz="1200" dirty="0"/>
              <a:t>2010030151 K S Satyavarsan</a:t>
            </a:r>
          </a:p>
          <a:p>
            <a:pPr algn="r"/>
            <a:r>
              <a:rPr lang="en-IN" sz="1200" dirty="0"/>
              <a:t>2010030071 </a:t>
            </a:r>
            <a:r>
              <a:rPr lang="en-IN" sz="1200" dirty="0" err="1"/>
              <a:t>Jyothin</a:t>
            </a:r>
            <a:r>
              <a:rPr lang="en-IN" sz="1200" dirty="0"/>
              <a:t> </a:t>
            </a:r>
            <a:r>
              <a:rPr lang="en-IN" sz="1200" dirty="0" err="1"/>
              <a:t>Movva</a:t>
            </a:r>
            <a:endParaRPr lang="en-IN" sz="1200" dirty="0"/>
          </a:p>
          <a:p>
            <a:pPr algn="r"/>
            <a:r>
              <a:rPr lang="en-IN" sz="1200" dirty="0"/>
              <a:t>2010030040 Devaraj Acharya</a:t>
            </a:r>
          </a:p>
          <a:p>
            <a:pPr algn="r"/>
            <a:r>
              <a:rPr lang="en-IN" sz="1200" dirty="0"/>
              <a:t>2010030341 </a:t>
            </a:r>
            <a:r>
              <a:rPr lang="en-IN" sz="1200" dirty="0" err="1"/>
              <a:t>Snehith</a:t>
            </a:r>
            <a:r>
              <a:rPr lang="en-IN" sz="1200" dirty="0"/>
              <a:t> </a:t>
            </a:r>
            <a:r>
              <a:rPr lang="en-IN" sz="1200" dirty="0" err="1"/>
              <a:t>Kamepally</a:t>
            </a:r>
            <a:endParaRPr lang="en-IN" sz="1200" dirty="0"/>
          </a:p>
          <a:p>
            <a:pPr algn="r"/>
            <a:r>
              <a:rPr lang="en-IN" sz="1200" dirty="0"/>
              <a:t>2010030329 Karthik</a:t>
            </a:r>
          </a:p>
          <a:p>
            <a:endParaRPr lang="en-US" dirty="0"/>
          </a:p>
        </p:txBody>
      </p:sp>
    </p:spTree>
    <p:extLst>
      <p:ext uri="{BB962C8B-B14F-4D97-AF65-F5344CB8AC3E}">
        <p14:creationId xmlns:p14="http://schemas.microsoft.com/office/powerpoint/2010/main" val="40004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FD57-5BC4-49E1-9256-B33781F612BE}"/>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8A0E541F-9115-4D1F-B462-80FC810FBD3B}"/>
              </a:ext>
            </a:extLst>
          </p:cNvPr>
          <p:cNvSpPr>
            <a:spLocks noGrp="1"/>
          </p:cNvSpPr>
          <p:nvPr>
            <p:ph idx="1"/>
          </p:nvPr>
        </p:nvSpPr>
        <p:spPr/>
        <p:txBody>
          <a:bodyPr/>
          <a:lstStyle/>
          <a:p>
            <a:r>
              <a:rPr lang="en-US" dirty="0"/>
              <a:t>Abstract </a:t>
            </a:r>
          </a:p>
          <a:p>
            <a:r>
              <a:rPr lang="en-US" dirty="0"/>
              <a:t>Literature review </a:t>
            </a:r>
          </a:p>
          <a:p>
            <a:r>
              <a:rPr lang="en-US" dirty="0"/>
              <a:t>Methods</a:t>
            </a:r>
          </a:p>
          <a:p>
            <a:r>
              <a:rPr lang="en-US" dirty="0"/>
              <a:t>Results </a:t>
            </a:r>
          </a:p>
          <a:p>
            <a:r>
              <a:rPr lang="en-US" dirty="0"/>
              <a:t>Discussion</a:t>
            </a:r>
          </a:p>
          <a:p>
            <a:r>
              <a:rPr lang="en-US" dirty="0"/>
              <a:t>Conclusion</a:t>
            </a:r>
          </a:p>
          <a:p>
            <a:pPr marL="0" indent="0">
              <a:buNone/>
            </a:pPr>
            <a:endParaRPr lang="en-US" dirty="0"/>
          </a:p>
        </p:txBody>
      </p:sp>
    </p:spTree>
    <p:extLst>
      <p:ext uri="{BB962C8B-B14F-4D97-AF65-F5344CB8AC3E}">
        <p14:creationId xmlns:p14="http://schemas.microsoft.com/office/powerpoint/2010/main" val="247879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5257-7D6F-4EF3-B842-886CB8D0C83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8FD5A36F-821E-47BD-8EB7-6C0C5865C731}"/>
              </a:ext>
            </a:extLst>
          </p:cNvPr>
          <p:cNvSpPr>
            <a:spLocks noGrp="1"/>
          </p:cNvSpPr>
          <p:nvPr>
            <p:ph idx="1"/>
          </p:nvPr>
        </p:nvSpPr>
        <p:spPr/>
        <p:txBody>
          <a:bodyPr/>
          <a:lstStyle/>
          <a:p>
            <a:r>
              <a:rPr lang="en-US" dirty="0"/>
              <a:t>The field of human resources analysis, which can be understood as an approach to human recourses management focused on data and analytical thinking. </a:t>
            </a:r>
          </a:p>
          <a:p>
            <a:r>
              <a:rPr lang="en-US" dirty="0"/>
              <a:t>Human resources analysis an optimal use of human resources to ensure that the human resources of an organization remain an asset and not a liability. </a:t>
            </a:r>
          </a:p>
          <a:p>
            <a:r>
              <a:rPr lang="en-US" dirty="0"/>
              <a:t>The project analyzes the data of the employees working in the organization. </a:t>
            </a:r>
          </a:p>
        </p:txBody>
      </p:sp>
    </p:spTree>
    <p:extLst>
      <p:ext uri="{BB962C8B-B14F-4D97-AF65-F5344CB8AC3E}">
        <p14:creationId xmlns:p14="http://schemas.microsoft.com/office/powerpoint/2010/main" val="167700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2DEC-AA42-43E5-B288-A749B1093BDE}"/>
              </a:ext>
            </a:extLst>
          </p:cNvPr>
          <p:cNvSpPr>
            <a:spLocks noGrp="1"/>
          </p:cNvSpPr>
          <p:nvPr>
            <p:ph type="title"/>
          </p:nvPr>
        </p:nvSpPr>
        <p:spPr>
          <a:xfrm>
            <a:off x="700635" y="48892"/>
            <a:ext cx="10691265" cy="665164"/>
          </a:xfrm>
        </p:spPr>
        <p:txBody>
          <a:bodyPr>
            <a:normAutofit fontScale="90000"/>
          </a:bodyPr>
          <a:lstStyle/>
          <a:p>
            <a:r>
              <a:rPr lang="en-US" dirty="0"/>
              <a:t>Literature review </a:t>
            </a:r>
          </a:p>
        </p:txBody>
      </p:sp>
      <p:sp>
        <p:nvSpPr>
          <p:cNvPr id="3" name="Content Placeholder 2">
            <a:extLst>
              <a:ext uri="{FF2B5EF4-FFF2-40B4-BE49-F238E27FC236}">
                <a16:creationId xmlns:a16="http://schemas.microsoft.com/office/drawing/2014/main" id="{FB1EA981-98B9-4F51-B2E2-35300BB46970}"/>
              </a:ext>
            </a:extLst>
          </p:cNvPr>
          <p:cNvSpPr>
            <a:spLocks noGrp="1"/>
          </p:cNvSpPr>
          <p:nvPr>
            <p:ph idx="1"/>
          </p:nvPr>
        </p:nvSpPr>
        <p:spPr>
          <a:xfrm>
            <a:off x="700635" y="854015"/>
            <a:ext cx="10790730" cy="4934310"/>
          </a:xfrm>
        </p:spPr>
        <p:txBody>
          <a:bodyPr>
            <a:normAutofit lnSpcReduction="10000"/>
          </a:bodyPr>
          <a:lstStyle/>
          <a:p>
            <a:pPr marL="457200" indent="-457200">
              <a:buFont typeface="+mj-lt"/>
              <a:buAutoNum type="arabicPeriod"/>
            </a:pPr>
            <a:r>
              <a:rPr lang="en-US" b="1" i="0" dirty="0">
                <a:effectLst/>
                <a:latin typeface="Arial" panose="020B0604020202020204" pitchFamily="34" charset="0"/>
              </a:rPr>
              <a:t>Human Resource Analysis with Python(</a:t>
            </a:r>
            <a:r>
              <a:rPr lang="en-IN" sz="1400" i="0" dirty="0">
                <a:effectLst/>
                <a:latin typeface="Arial" panose="020B0604020202020204" pitchFamily="34" charset="0"/>
              </a:rPr>
              <a:t>AMAN KHARWAL</a:t>
            </a:r>
            <a:r>
              <a:rPr lang="en-US" b="1" i="0" dirty="0">
                <a:effectLst/>
                <a:latin typeface="Arial" panose="020B0604020202020204" pitchFamily="34" charset="0"/>
              </a:rPr>
              <a:t>):</a:t>
            </a:r>
            <a:r>
              <a:rPr lang="en-US" sz="1600" i="0" dirty="0">
                <a:effectLst/>
                <a:latin typeface="Arial" panose="020B0604020202020204" pitchFamily="34" charset="0"/>
              </a:rPr>
              <a:t> </a:t>
            </a:r>
          </a:p>
          <a:p>
            <a:pPr marL="0" indent="0">
              <a:buNone/>
            </a:pPr>
            <a:r>
              <a:rPr lang="en-US" sz="1400" b="1" i="0" dirty="0">
                <a:effectLst/>
                <a:latin typeface="Arial" panose="020B0604020202020204" pitchFamily="34" charset="0"/>
              </a:rPr>
              <a:t>	Abstract-</a:t>
            </a:r>
            <a:r>
              <a:rPr lang="en-US" sz="1400" b="0" i="0" dirty="0">
                <a:effectLst/>
                <a:latin typeface="Arial" panose="020B0604020202020204" pitchFamily="34" charset="0"/>
              </a:rPr>
              <a:t>The field of human resources analysis, which can be understood as an approach to human resources management focused on data and analytical thinking, is quickly becoming an indispensable part of organizational configurations.</a:t>
            </a:r>
          </a:p>
          <a:p>
            <a:pPr marL="0" indent="0">
              <a:buNone/>
            </a:pPr>
            <a:endParaRPr lang="en-US" sz="1400" b="1" i="0" dirty="0">
              <a:effectLst/>
              <a:latin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2.   Social Network Analysis in Human Resource Development: A New Methodology(</a:t>
            </a:r>
            <a:r>
              <a:rPr lang="en-IN" sz="1400" dirty="0">
                <a:latin typeface="Arial" panose="020B0604020202020204" pitchFamily="34" charset="0"/>
                <a:cs typeface="Arial" panose="020B0604020202020204" pitchFamily="34" charset="0"/>
              </a:rPr>
              <a:t>JOHN-PAUL HATALA ,Louisiana State University</a:t>
            </a:r>
            <a:r>
              <a:rPr lang="en-US" b="1" dirty="0">
                <a:latin typeface="Arial" panose="020B0604020202020204" pitchFamily="34" charset="0"/>
                <a:cs typeface="Arial" panose="020B0604020202020204" pitchFamily="34" charset="0"/>
              </a:rPr>
              <a:t>): </a:t>
            </a:r>
          </a:p>
          <a:p>
            <a:pPr marL="0" indent="0">
              <a:buNone/>
            </a:pPr>
            <a:r>
              <a:rPr lang="en-US" sz="1400" b="1" dirty="0">
                <a:latin typeface="Arial" panose="020B0604020202020204" pitchFamily="34" charset="0"/>
                <a:cs typeface="Arial" panose="020B0604020202020204" pitchFamily="34" charset="0"/>
              </a:rPr>
              <a:t>	Abstract-</a:t>
            </a:r>
            <a:r>
              <a:rPr lang="en-US" sz="1400" dirty="0">
                <a:latin typeface="Arial" panose="020B0604020202020204" pitchFamily="34" charset="0"/>
                <a:cs typeface="Arial" panose="020B0604020202020204" pitchFamily="34" charset="0"/>
              </a:rPr>
              <a:t>Through an exhaustive review of the literature, this article looks at the applicability of social network analysis (SNA) in the field of </a:t>
            </a:r>
            <a:r>
              <a:rPr lang="en-US" sz="1400" dirty="0" err="1">
                <a:latin typeface="Arial" panose="020B0604020202020204" pitchFamily="34" charset="0"/>
                <a:cs typeface="Arial" panose="020B0604020202020204" pitchFamily="34" charset="0"/>
              </a:rPr>
              <a:t>humanresource</a:t>
            </a:r>
            <a:r>
              <a:rPr lang="en-US" sz="1400" dirty="0">
                <a:latin typeface="Arial" panose="020B0604020202020204" pitchFamily="34" charset="0"/>
                <a:cs typeface="Arial" panose="020B0604020202020204" pitchFamily="34" charset="0"/>
              </a:rPr>
              <a:t> development</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3.   Utility Analysis for Decisions in Human Resource Management(</a:t>
            </a:r>
            <a:r>
              <a:rPr lang="en-US" sz="1400" dirty="0">
                <a:latin typeface="Arial" panose="020B0604020202020204" pitchFamily="34" charset="0"/>
                <a:cs typeface="Arial" panose="020B0604020202020204" pitchFamily="34" charset="0"/>
              </a:rPr>
              <a:t>John W. Boudreau Cornell University</a:t>
            </a:r>
            <a:r>
              <a:rPr lang="en-US" b="1" dirty="0">
                <a:latin typeface="Arial" panose="020B0604020202020204" pitchFamily="34" charset="0"/>
                <a:cs typeface="Arial" panose="020B0604020202020204" pitchFamily="34" charset="0"/>
              </a:rPr>
              <a:t>) : </a:t>
            </a:r>
          </a:p>
          <a:p>
            <a:pPr marL="0" indent="0">
              <a:buNone/>
            </a:pPr>
            <a:r>
              <a:rPr lang="en-US" sz="1400" b="1" dirty="0">
                <a:latin typeface="Arial" panose="020B0604020202020204" pitchFamily="34" charset="0"/>
                <a:cs typeface="Arial" panose="020B0604020202020204" pitchFamily="34" charset="0"/>
              </a:rPr>
              <a:t>	Abstract-</a:t>
            </a:r>
            <a:r>
              <a:rPr lang="en-US" sz="1400" dirty="0">
                <a:latin typeface="Arial" panose="020B0604020202020204" pitchFamily="34" charset="0"/>
                <a:cs typeface="Arial" panose="020B0604020202020204" pitchFamily="34" charset="0"/>
              </a:rPr>
              <a:t>This chapter will discuss utility analysis (VA), which attempts to answer such questions by focusing on decisions about human resources. Utility analysis refers to the process that describes, predicts and/or explains what determines the usefulness or desirability of decision options, and examines how that information affects decisions</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979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B7F5-EB34-44E6-9239-A1515A821FA6}"/>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4435295C-B0E7-476A-B258-A63A1094A935}"/>
              </a:ext>
            </a:extLst>
          </p:cNvPr>
          <p:cNvSpPr>
            <a:spLocks noGrp="1"/>
          </p:cNvSpPr>
          <p:nvPr>
            <p:ph idx="1"/>
          </p:nvPr>
        </p:nvSpPr>
        <p:spPr/>
        <p:txBody>
          <a:bodyPr/>
          <a:lstStyle/>
          <a:p>
            <a:r>
              <a:rPr lang="en-US" dirty="0"/>
              <a:t>The project is coded in python </a:t>
            </a:r>
          </a:p>
          <a:p>
            <a:r>
              <a:rPr lang="en-US" dirty="0"/>
              <a:t>The dependencies that are used are</a:t>
            </a:r>
          </a:p>
          <a:p>
            <a:pPr lvl="1"/>
            <a:r>
              <a:rPr lang="en-US" dirty="0" err="1"/>
              <a:t>Numpy</a:t>
            </a:r>
            <a:r>
              <a:rPr lang="en-US" dirty="0"/>
              <a:t> – mathematical  functions</a:t>
            </a:r>
          </a:p>
          <a:p>
            <a:pPr lvl="1"/>
            <a:r>
              <a:rPr lang="en-US" dirty="0"/>
              <a:t>Pandas – data  analysis and manipulation </a:t>
            </a:r>
          </a:p>
          <a:p>
            <a:pPr lvl="1"/>
            <a:r>
              <a:rPr lang="en-US" dirty="0"/>
              <a:t>Matplotlib – plotting library </a:t>
            </a:r>
          </a:p>
          <a:p>
            <a:pPr lvl="1"/>
            <a:r>
              <a:rPr lang="en-US" dirty="0"/>
              <a:t>Seaborn – visualization library based on matplotlib</a:t>
            </a:r>
          </a:p>
          <a:p>
            <a:pPr lvl="1"/>
            <a:r>
              <a:rPr lang="en-US" dirty="0" err="1"/>
              <a:t>Ploty</a:t>
            </a:r>
            <a:r>
              <a:rPr lang="en-US" dirty="0"/>
              <a:t> – plot 2d data and color scaling functionality </a:t>
            </a:r>
          </a:p>
        </p:txBody>
      </p:sp>
    </p:spTree>
    <p:extLst>
      <p:ext uri="{BB962C8B-B14F-4D97-AF65-F5344CB8AC3E}">
        <p14:creationId xmlns:p14="http://schemas.microsoft.com/office/powerpoint/2010/main" val="21170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3956-CF85-4ECB-B5E7-7CAA8848B629}"/>
              </a:ext>
            </a:extLst>
          </p:cNvPr>
          <p:cNvSpPr>
            <a:spLocks noGrp="1"/>
          </p:cNvSpPr>
          <p:nvPr>
            <p:ph type="title"/>
          </p:nvPr>
        </p:nvSpPr>
        <p:spPr/>
        <p:txBody>
          <a:bodyPr/>
          <a:lstStyle/>
          <a:p>
            <a:r>
              <a:rPr lang="en-US" dirty="0"/>
              <a:t>Results and discussion </a:t>
            </a:r>
          </a:p>
        </p:txBody>
      </p:sp>
      <p:sp>
        <p:nvSpPr>
          <p:cNvPr id="3" name="Content Placeholder 2">
            <a:extLst>
              <a:ext uri="{FF2B5EF4-FFF2-40B4-BE49-F238E27FC236}">
                <a16:creationId xmlns:a16="http://schemas.microsoft.com/office/drawing/2014/main" id="{003E7BD5-8CB1-402F-9B26-5061EE70828A}"/>
              </a:ext>
            </a:extLst>
          </p:cNvPr>
          <p:cNvSpPr>
            <a:spLocks noGrp="1"/>
          </p:cNvSpPr>
          <p:nvPr>
            <p:ph idx="1"/>
          </p:nvPr>
        </p:nvSpPr>
        <p:spPr/>
        <p:txBody>
          <a:bodyPr/>
          <a:lstStyle/>
          <a:p>
            <a:r>
              <a:rPr lang="en-US" dirty="0"/>
              <a:t>The article briefs about the functionality of the project. </a:t>
            </a:r>
          </a:p>
          <a:p>
            <a:r>
              <a:rPr lang="en-US" dirty="0"/>
              <a:t>It used employee data with 13 categories to analysis the distribution of the size of the company. </a:t>
            </a:r>
          </a:p>
          <a:p>
            <a:r>
              <a:rPr lang="en-US" dirty="0"/>
              <a:t>It also deals with missing values in the data. </a:t>
            </a:r>
          </a:p>
          <a:p>
            <a:r>
              <a:rPr lang="en-US" dirty="0"/>
              <a:t>It helps us visualize how to train data. </a:t>
            </a:r>
          </a:p>
        </p:txBody>
      </p:sp>
    </p:spTree>
    <p:extLst>
      <p:ext uri="{BB962C8B-B14F-4D97-AF65-F5344CB8AC3E}">
        <p14:creationId xmlns:p14="http://schemas.microsoft.com/office/powerpoint/2010/main" val="377605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AB82-6A3B-4C93-B04D-E4668A4DC8C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10A31EE-405E-47FF-A1FE-9610D98E2921}"/>
              </a:ext>
            </a:extLst>
          </p:cNvPr>
          <p:cNvSpPr>
            <a:spLocks noGrp="1"/>
          </p:cNvSpPr>
          <p:nvPr>
            <p:ph idx="1"/>
          </p:nvPr>
        </p:nvSpPr>
        <p:spPr/>
        <p:txBody>
          <a:bodyPr/>
          <a:lstStyle/>
          <a:p>
            <a:r>
              <a:rPr lang="en-US" dirty="0"/>
              <a:t>The results lets us analyze the distribution of the size of the company which is determined </a:t>
            </a:r>
            <a:r>
              <a:rPr lang="en-US" dirty="0" err="1"/>
              <a:t>bu</a:t>
            </a:r>
            <a:r>
              <a:rPr lang="en-US" dirty="0"/>
              <a:t> the number of employees working in the company. </a:t>
            </a:r>
          </a:p>
          <a:p>
            <a:r>
              <a:rPr lang="en-US" dirty="0"/>
              <a:t>By analyzing the size of the company by using the employee data, it will help us predict the requirement that one company needs.</a:t>
            </a:r>
          </a:p>
        </p:txBody>
      </p:sp>
    </p:spTree>
    <p:extLst>
      <p:ext uri="{BB962C8B-B14F-4D97-AF65-F5344CB8AC3E}">
        <p14:creationId xmlns:p14="http://schemas.microsoft.com/office/powerpoint/2010/main" val="469401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7D4C-8101-40B2-BAC5-7E64196DF1BB}"/>
              </a:ext>
            </a:extLst>
          </p:cNvPr>
          <p:cNvSpPr>
            <a:spLocks noGrp="1"/>
          </p:cNvSpPr>
          <p:nvPr>
            <p:ph type="title"/>
          </p:nvPr>
        </p:nvSpPr>
        <p:spPr/>
        <p:txBody>
          <a:bodyPr>
            <a:normAutofit/>
          </a:bodyPr>
          <a:lstStyle/>
          <a:p>
            <a:r>
              <a:rPr lang="en-IN" sz="7200" dirty="0"/>
              <a:t>Thank you</a:t>
            </a:r>
          </a:p>
        </p:txBody>
      </p:sp>
    </p:spTree>
    <p:extLst>
      <p:ext uri="{BB962C8B-B14F-4D97-AF65-F5344CB8AC3E}">
        <p14:creationId xmlns:p14="http://schemas.microsoft.com/office/powerpoint/2010/main" val="355733810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Chronicle</Template>
  <TotalTime>81</TotalTime>
  <Words>415</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Calisto MT</vt:lpstr>
      <vt:lpstr>Univers Condensed</vt:lpstr>
      <vt:lpstr>ChronicleVTI</vt:lpstr>
      <vt:lpstr>Review 1  Human resource analysis with python</vt:lpstr>
      <vt:lpstr>Agenda </vt:lpstr>
      <vt:lpstr>Abstract</vt:lpstr>
      <vt:lpstr>Literature review </vt:lpstr>
      <vt:lpstr>methods</vt:lpstr>
      <vt:lpstr>Results and discussion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dc:title>
  <dc:creator>Jyothin   Movva .</dc:creator>
  <cp:lastModifiedBy>Jyothin   Movva .</cp:lastModifiedBy>
  <cp:revision>2</cp:revision>
  <dcterms:created xsi:type="dcterms:W3CDTF">2022-01-22T08:44:31Z</dcterms:created>
  <dcterms:modified xsi:type="dcterms:W3CDTF">2022-01-31T08:01:18Z</dcterms:modified>
</cp:coreProperties>
</file>