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3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5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0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7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9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8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0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6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470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1F2B-E85C-426F-B871-0202B28E7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ED8AF-A65E-4789-A2AA-7CBF85EFD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8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FD57-5BC4-49E1-9256-B33781F61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E541F-9115-4D1F-B462-80FC810FB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</a:t>
            </a:r>
          </a:p>
          <a:p>
            <a:r>
              <a:rPr lang="en-US" dirty="0"/>
              <a:t>Literature review 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Results </a:t>
            </a:r>
          </a:p>
          <a:p>
            <a:r>
              <a:rPr lang="en-US" dirty="0"/>
              <a:t>Discussion</a:t>
            </a:r>
          </a:p>
          <a:p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791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5257-7D6F-4EF3-B842-886CB8D0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5A36F-821E-47BD-8EB7-6C0C5865C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field of human resources analysis, which can be understood as an approach to human recourses management focused on data and analytical thinking. </a:t>
            </a:r>
          </a:p>
          <a:p>
            <a:r>
              <a:rPr lang="en-US" dirty="0"/>
              <a:t>Human resources analysis an optimal use of human resources to ensure that the human resources of an organization remain an asset and not a liability. </a:t>
            </a:r>
          </a:p>
          <a:p>
            <a:r>
              <a:rPr lang="en-US" dirty="0"/>
              <a:t>The project analyzes the data of the employees working in the organization. </a:t>
            </a:r>
          </a:p>
        </p:txBody>
      </p:sp>
    </p:spTree>
    <p:extLst>
      <p:ext uri="{BB962C8B-B14F-4D97-AF65-F5344CB8AC3E}">
        <p14:creationId xmlns:p14="http://schemas.microsoft.com/office/powerpoint/2010/main" val="1677007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E2DEC-AA42-43E5-B288-A749B1093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EA981-98B9-4F51-B2E2-35300BB46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6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B7F5-EB34-44E6-9239-A1515A82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5295C-B0E7-476A-B258-A63A1094A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is coded in python </a:t>
            </a:r>
          </a:p>
          <a:p>
            <a:r>
              <a:rPr lang="en-US" dirty="0"/>
              <a:t>The dependencies that are used are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– mathematical  functions</a:t>
            </a:r>
          </a:p>
          <a:p>
            <a:pPr lvl="1"/>
            <a:r>
              <a:rPr lang="en-US" dirty="0"/>
              <a:t>Pandas – data  analysis and manipulation </a:t>
            </a:r>
          </a:p>
          <a:p>
            <a:pPr lvl="1"/>
            <a:r>
              <a:rPr lang="en-US" dirty="0"/>
              <a:t>Matplotlib – plotting library </a:t>
            </a:r>
          </a:p>
          <a:p>
            <a:pPr lvl="1"/>
            <a:r>
              <a:rPr lang="en-US" dirty="0"/>
              <a:t>Seaborn – visualization library based on matplotlib</a:t>
            </a:r>
          </a:p>
          <a:p>
            <a:pPr lvl="1"/>
            <a:r>
              <a:rPr lang="en-US" dirty="0" err="1"/>
              <a:t>Ploty</a:t>
            </a:r>
            <a:r>
              <a:rPr lang="en-US" dirty="0"/>
              <a:t> – plot 2d data and color scaling functionality </a:t>
            </a:r>
          </a:p>
        </p:txBody>
      </p:sp>
    </p:spTree>
    <p:extLst>
      <p:ext uri="{BB962C8B-B14F-4D97-AF65-F5344CB8AC3E}">
        <p14:creationId xmlns:p14="http://schemas.microsoft.com/office/powerpoint/2010/main" val="21170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3956-CF85-4ECB-B5E7-7CAA8848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E7BD5-8CB1-402F-9B26-5061EE708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article briefs about the functionality of the project. </a:t>
            </a:r>
          </a:p>
          <a:p>
            <a:r>
              <a:rPr lang="en-US" dirty="0"/>
              <a:t>It used employee data with 13 categories to analysis the distribution of the size of the company. </a:t>
            </a:r>
          </a:p>
          <a:p>
            <a:r>
              <a:rPr lang="en-US" dirty="0"/>
              <a:t>It also deals with missing values in the data. </a:t>
            </a:r>
          </a:p>
          <a:p>
            <a:r>
              <a:rPr lang="en-US" dirty="0"/>
              <a:t>It helps us visualize how to train data. </a:t>
            </a:r>
          </a:p>
        </p:txBody>
      </p:sp>
    </p:spTree>
    <p:extLst>
      <p:ext uri="{BB962C8B-B14F-4D97-AF65-F5344CB8AC3E}">
        <p14:creationId xmlns:p14="http://schemas.microsoft.com/office/powerpoint/2010/main" val="377605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AB82-6A3B-4C93-B04D-E4668A4D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A31EE-405E-47FF-A1FE-9610D98E2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results lets us analyze the distribution of the size of the company which is determined </a:t>
            </a:r>
            <a:r>
              <a:rPr lang="en-US" dirty="0" err="1"/>
              <a:t>bu</a:t>
            </a:r>
            <a:r>
              <a:rPr lang="en-US" dirty="0"/>
              <a:t> the number of employees working in the company. </a:t>
            </a:r>
          </a:p>
          <a:p>
            <a:r>
              <a:rPr lang="en-US" dirty="0"/>
              <a:t>By analyzing the size of the company by using the employee data, it will help us </a:t>
            </a:r>
            <a:r>
              <a:rPr lang="en-US" dirty="0" err="1"/>
              <a:t>preditct</a:t>
            </a:r>
            <a:r>
              <a:rPr lang="en-US" dirty="0"/>
              <a:t> the requirement that one </a:t>
            </a:r>
            <a:r>
              <a:rPr lang="en-US"/>
              <a:t>company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0163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Chronicle</Template>
  <TotalTime>28</TotalTime>
  <Words>222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Calisto MT</vt:lpstr>
      <vt:lpstr>Univers Condensed</vt:lpstr>
      <vt:lpstr>ChronicleVTI</vt:lpstr>
      <vt:lpstr>Review 1</vt:lpstr>
      <vt:lpstr>Agenda </vt:lpstr>
      <vt:lpstr>Abstract</vt:lpstr>
      <vt:lpstr>Literature review </vt:lpstr>
      <vt:lpstr>methods</vt:lpstr>
      <vt:lpstr>Results and discussion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1</dc:title>
  <dc:creator>Jyothin   Movva .</dc:creator>
  <cp:lastModifiedBy>Jyothin   Movva .</cp:lastModifiedBy>
  <cp:revision>1</cp:revision>
  <dcterms:created xsi:type="dcterms:W3CDTF">2022-01-22T08:44:31Z</dcterms:created>
  <dcterms:modified xsi:type="dcterms:W3CDTF">2022-01-22T09:12:44Z</dcterms:modified>
</cp:coreProperties>
</file>